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36"/>
  </p:notesMasterIdLst>
  <p:sldIdLst>
    <p:sldId id="256" r:id="rId2"/>
    <p:sldId id="313" r:id="rId3"/>
    <p:sldId id="323" r:id="rId4"/>
    <p:sldId id="314" r:id="rId5"/>
    <p:sldId id="315" r:id="rId6"/>
    <p:sldId id="316" r:id="rId7"/>
    <p:sldId id="317" r:id="rId8"/>
    <p:sldId id="322" r:id="rId9"/>
    <p:sldId id="318" r:id="rId10"/>
    <p:sldId id="319" r:id="rId11"/>
    <p:sldId id="320" r:id="rId12"/>
    <p:sldId id="321" r:id="rId13"/>
    <p:sldId id="324" r:id="rId14"/>
    <p:sldId id="325" r:id="rId15"/>
    <p:sldId id="326" r:id="rId16"/>
    <p:sldId id="327" r:id="rId17"/>
    <p:sldId id="328" r:id="rId18"/>
    <p:sldId id="329" r:id="rId19"/>
    <p:sldId id="330" r:id="rId20"/>
    <p:sldId id="331" r:id="rId21"/>
    <p:sldId id="332" r:id="rId22"/>
    <p:sldId id="333" r:id="rId23"/>
    <p:sldId id="342" r:id="rId24"/>
    <p:sldId id="335" r:id="rId25"/>
    <p:sldId id="337" r:id="rId26"/>
    <p:sldId id="338" r:id="rId27"/>
    <p:sldId id="339" r:id="rId28"/>
    <p:sldId id="340" r:id="rId29"/>
    <p:sldId id="341" r:id="rId30"/>
    <p:sldId id="343" r:id="rId31"/>
    <p:sldId id="344" r:id="rId32"/>
    <p:sldId id="345" r:id="rId33"/>
    <p:sldId id="346" r:id="rId34"/>
    <p:sldId id="347" r:id="rId35"/>
  </p:sldIdLst>
  <p:sldSz cx="9144000" cy="5143500" type="screen16x9"/>
  <p:notesSz cx="6858000" cy="9144000"/>
  <p:embeddedFontLst>
    <p:embeddedFont>
      <p:font typeface="Bebas Neue" panose="020B0604020202020204" charset="0"/>
      <p:regular r:id="rId37"/>
    </p:embeddedFont>
    <p:embeddedFont>
      <p:font typeface="Calibri" panose="020F0502020204030204" pitchFamily="34" charset="0"/>
      <p:regular r:id="rId38"/>
      <p:bold r:id="rId39"/>
      <p:italic r:id="rId40"/>
      <p:boldItalic r:id="rId41"/>
    </p:embeddedFont>
    <p:embeddedFont>
      <p:font typeface="Open Sans" panose="020B0606030504020204" pitchFamily="34" charset="0"/>
      <p:regular r:id="rId42"/>
      <p:bold r:id="rId43"/>
      <p:italic r:id="rId44"/>
      <p:boldItalic r:id="rId45"/>
    </p:embeddedFont>
    <p:embeddedFont>
      <p:font typeface="Roboto" panose="02000000000000000000"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8225"/>
    <a:srgbClr val="A77B4C"/>
    <a:srgbClr val="D0393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4A4C3F8-D1C4-4D88-AD33-2276FB8D6F8A}">
  <a:tblStyle styleId="{44A4C3F8-D1C4-4D88-AD33-2276FB8D6F8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778"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font" Target="fonts/font13.fntdata"/></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a62a012e11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a62a012e11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16290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16842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a564d5cb7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a564d5cb7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89220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a62a012e11_0_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a62a012e11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24407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a62a012e11_0_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a62a012e11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7338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17671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6299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89868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92741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8302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a564d5cb7a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a564d5cb7a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59064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27692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2006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06867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8239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27100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596507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51844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38633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42635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5356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a564d5cb7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a564d5cb7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685765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a564d5cb7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a564d5cb7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21360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66791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a62a012e11_0_7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a62a012e11_0_7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64912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a62a012e11_0_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a62a012e11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72745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a62a012e11_0_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a62a012e11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1658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a62a012e11_0_5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a62a012e11_0_5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14025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a62a012e11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a62a012e11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77213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a62a012e11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a62a012e11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6254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a62a012e11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a62a012e11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23798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a564d5cb7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a564d5cb7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0898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a62a012e11_0_5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a62a012e11_0_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3531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94875" y="540000"/>
            <a:ext cx="4068900" cy="2715000"/>
          </a:xfrm>
          <a:prstGeom prst="rect">
            <a:avLst/>
          </a:prstGeom>
        </p:spPr>
        <p:txBody>
          <a:bodyPr spcFirstLastPara="1" wrap="square" lIns="91425" tIns="91425" rIns="91425" bIns="91425" anchor="ctr" anchorCtr="0">
            <a:noAutofit/>
          </a:bodyPr>
          <a:lstStyle>
            <a:lvl1pPr lvl="0" algn="l">
              <a:spcBef>
                <a:spcPts val="0"/>
              </a:spcBef>
              <a:spcAft>
                <a:spcPts val="0"/>
              </a:spcAft>
              <a:buSzPts val="5200"/>
              <a:buNone/>
              <a:defRPr sz="5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694875" y="3100850"/>
            <a:ext cx="4484400" cy="396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rot="10800000" flipH="1">
            <a:off x="0" y="4251588"/>
            <a:ext cx="2133247" cy="891912"/>
          </a:xfrm>
          <a:custGeom>
            <a:avLst/>
            <a:gdLst/>
            <a:ahLst/>
            <a:cxnLst/>
            <a:rect l="l" t="t" r="r" b="b"/>
            <a:pathLst>
              <a:path w="27851" h="31673" extrusionOk="0">
                <a:moveTo>
                  <a:pt x="1" y="1"/>
                </a:moveTo>
                <a:lnTo>
                  <a:pt x="1" y="31551"/>
                </a:lnTo>
                <a:cubicBezTo>
                  <a:pt x="690" y="31632"/>
                  <a:pt x="1383" y="31673"/>
                  <a:pt x="2077" y="31673"/>
                </a:cubicBezTo>
                <a:cubicBezTo>
                  <a:pt x="6200" y="31673"/>
                  <a:pt x="10308" y="30235"/>
                  <a:pt x="13272" y="27360"/>
                </a:cubicBezTo>
                <a:cubicBezTo>
                  <a:pt x="15665" y="25042"/>
                  <a:pt x="17270" y="22055"/>
                  <a:pt x="18548" y="18978"/>
                </a:cubicBezTo>
                <a:cubicBezTo>
                  <a:pt x="20792" y="13524"/>
                  <a:pt x="22129" y="7595"/>
                  <a:pt x="25532" y="2765"/>
                </a:cubicBezTo>
                <a:cubicBezTo>
                  <a:pt x="26231" y="1784"/>
                  <a:pt x="27004" y="863"/>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506175" y="-555525"/>
            <a:ext cx="2119389" cy="2119389"/>
          </a:xfrm>
          <a:custGeom>
            <a:avLst/>
            <a:gdLst/>
            <a:ahLst/>
            <a:cxnLst/>
            <a:rect l="l" t="t" r="r" b="b"/>
            <a:pathLst>
              <a:path w="64473" h="64473" extrusionOk="0">
                <a:moveTo>
                  <a:pt x="32236" y="1"/>
                </a:moveTo>
                <a:cubicBezTo>
                  <a:pt x="14442" y="1"/>
                  <a:pt x="1" y="14426"/>
                  <a:pt x="1" y="32237"/>
                </a:cubicBezTo>
                <a:cubicBezTo>
                  <a:pt x="1" y="50031"/>
                  <a:pt x="14442" y="64472"/>
                  <a:pt x="32236" y="64472"/>
                </a:cubicBezTo>
                <a:cubicBezTo>
                  <a:pt x="50047" y="64472"/>
                  <a:pt x="64472" y="50031"/>
                  <a:pt x="64472" y="32237"/>
                </a:cubicBezTo>
                <a:cubicBezTo>
                  <a:pt x="64472" y="14426"/>
                  <a:pt x="50047" y="1"/>
                  <a:pt x="32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a:off x="5909957" y="1379679"/>
            <a:ext cx="4675268" cy="4662246"/>
          </a:xfrm>
          <a:custGeom>
            <a:avLst/>
            <a:gdLst/>
            <a:ahLst/>
            <a:cxnLst/>
            <a:rect l="l" t="t" r="r" b="b"/>
            <a:pathLst>
              <a:path w="137883" h="147318" extrusionOk="0">
                <a:moveTo>
                  <a:pt x="87089" y="0"/>
                </a:moveTo>
                <a:cubicBezTo>
                  <a:pt x="84951" y="0"/>
                  <a:pt x="82829" y="143"/>
                  <a:pt x="80742" y="438"/>
                </a:cubicBezTo>
                <a:cubicBezTo>
                  <a:pt x="77847" y="827"/>
                  <a:pt x="61509" y="3451"/>
                  <a:pt x="51385" y="17131"/>
                </a:cubicBezTo>
                <a:cubicBezTo>
                  <a:pt x="38077" y="35129"/>
                  <a:pt x="20791" y="62624"/>
                  <a:pt x="6807" y="98398"/>
                </a:cubicBezTo>
                <a:cubicBezTo>
                  <a:pt x="1931" y="110842"/>
                  <a:pt x="1" y="134240"/>
                  <a:pt x="16914" y="143857"/>
                </a:cubicBezTo>
                <a:cubicBezTo>
                  <a:pt x="21066" y="146223"/>
                  <a:pt x="26002" y="147318"/>
                  <a:pt x="31121" y="147318"/>
                </a:cubicBezTo>
                <a:cubicBezTo>
                  <a:pt x="42263" y="147318"/>
                  <a:pt x="54269" y="142130"/>
                  <a:pt x="60917" y="133580"/>
                </a:cubicBezTo>
                <a:cubicBezTo>
                  <a:pt x="72429" y="118834"/>
                  <a:pt x="62220" y="101734"/>
                  <a:pt x="75206" y="89984"/>
                </a:cubicBezTo>
                <a:cubicBezTo>
                  <a:pt x="81860" y="83973"/>
                  <a:pt x="86499" y="86699"/>
                  <a:pt x="98079" y="81993"/>
                </a:cubicBezTo>
                <a:cubicBezTo>
                  <a:pt x="114586" y="75322"/>
                  <a:pt x="137883" y="56512"/>
                  <a:pt x="135614" y="35433"/>
                </a:cubicBezTo>
                <a:cubicBezTo>
                  <a:pt x="133497" y="15636"/>
                  <a:pt x="109471" y="0"/>
                  <a:pt x="870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290"/>
        <p:cNvGrpSpPr/>
        <p:nvPr/>
      </p:nvGrpSpPr>
      <p:grpSpPr>
        <a:xfrm>
          <a:off x="0" y="0"/>
          <a:ext cx="0" cy="0"/>
          <a:chOff x="0" y="0"/>
          <a:chExt cx="0" cy="0"/>
        </a:xfrm>
      </p:grpSpPr>
      <p:sp>
        <p:nvSpPr>
          <p:cNvPr id="291" name="Google Shape;291;p33"/>
          <p:cNvSpPr/>
          <p:nvPr/>
        </p:nvSpPr>
        <p:spPr>
          <a:xfrm rot="10800000">
            <a:off x="5312875" y="1159100"/>
            <a:ext cx="5148207" cy="5500486"/>
          </a:xfrm>
          <a:custGeom>
            <a:avLst/>
            <a:gdLst/>
            <a:ahLst/>
            <a:cxnLst/>
            <a:rect l="l" t="t" r="r" b="b"/>
            <a:pathLst>
              <a:path w="137883" h="147318" extrusionOk="0">
                <a:moveTo>
                  <a:pt x="87089" y="0"/>
                </a:moveTo>
                <a:cubicBezTo>
                  <a:pt x="84951" y="0"/>
                  <a:pt x="82829" y="143"/>
                  <a:pt x="80742" y="438"/>
                </a:cubicBezTo>
                <a:cubicBezTo>
                  <a:pt x="77847" y="827"/>
                  <a:pt x="61509" y="3451"/>
                  <a:pt x="51385" y="17131"/>
                </a:cubicBezTo>
                <a:cubicBezTo>
                  <a:pt x="38077" y="35129"/>
                  <a:pt x="20791" y="62624"/>
                  <a:pt x="6807" y="98398"/>
                </a:cubicBezTo>
                <a:cubicBezTo>
                  <a:pt x="1931" y="110842"/>
                  <a:pt x="1" y="134240"/>
                  <a:pt x="16914" y="143857"/>
                </a:cubicBezTo>
                <a:cubicBezTo>
                  <a:pt x="21066" y="146223"/>
                  <a:pt x="26002" y="147318"/>
                  <a:pt x="31121" y="147318"/>
                </a:cubicBezTo>
                <a:cubicBezTo>
                  <a:pt x="42263" y="147318"/>
                  <a:pt x="54269" y="142130"/>
                  <a:pt x="60917" y="133580"/>
                </a:cubicBezTo>
                <a:cubicBezTo>
                  <a:pt x="72429" y="118834"/>
                  <a:pt x="62220" y="101734"/>
                  <a:pt x="75206" y="89984"/>
                </a:cubicBezTo>
                <a:cubicBezTo>
                  <a:pt x="81860" y="83973"/>
                  <a:pt x="86499" y="86699"/>
                  <a:pt x="98079" y="81993"/>
                </a:cubicBezTo>
                <a:cubicBezTo>
                  <a:pt x="114586" y="75322"/>
                  <a:pt x="137883" y="56512"/>
                  <a:pt x="135614" y="35433"/>
                </a:cubicBezTo>
                <a:cubicBezTo>
                  <a:pt x="133497" y="15636"/>
                  <a:pt x="109471" y="0"/>
                  <a:pt x="870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292"/>
        <p:cNvGrpSpPr/>
        <p:nvPr/>
      </p:nvGrpSpPr>
      <p:grpSpPr>
        <a:xfrm>
          <a:off x="0" y="0"/>
          <a:ext cx="0" cy="0"/>
          <a:chOff x="0" y="0"/>
          <a:chExt cx="0" cy="0"/>
        </a:xfrm>
      </p:grpSpPr>
      <p:sp>
        <p:nvSpPr>
          <p:cNvPr id="293" name="Google Shape;293;p34"/>
          <p:cNvSpPr/>
          <p:nvPr/>
        </p:nvSpPr>
        <p:spPr>
          <a:xfrm rot="-5400000" flipH="1">
            <a:off x="8061800" y="385695"/>
            <a:ext cx="1643749" cy="697195"/>
          </a:xfrm>
          <a:custGeom>
            <a:avLst/>
            <a:gdLst/>
            <a:ahLst/>
            <a:cxnLst/>
            <a:rect l="l" t="t" r="r" b="b"/>
            <a:pathLst>
              <a:path w="91561" h="24418" extrusionOk="0">
                <a:moveTo>
                  <a:pt x="38485" y="1"/>
                </a:moveTo>
                <a:cubicBezTo>
                  <a:pt x="31264" y="1"/>
                  <a:pt x="24814" y="3471"/>
                  <a:pt x="18146" y="9586"/>
                </a:cubicBezTo>
                <a:cubicBezTo>
                  <a:pt x="5574" y="21119"/>
                  <a:pt x="1" y="24418"/>
                  <a:pt x="1" y="24418"/>
                </a:cubicBezTo>
                <a:lnTo>
                  <a:pt x="91560" y="22486"/>
                </a:lnTo>
                <a:cubicBezTo>
                  <a:pt x="91560" y="22486"/>
                  <a:pt x="77814" y="21535"/>
                  <a:pt x="60173" y="8739"/>
                </a:cubicBezTo>
                <a:cubicBezTo>
                  <a:pt x="51881" y="2723"/>
                  <a:pt x="44881" y="1"/>
                  <a:pt x="38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4"/>
          <p:cNvSpPr/>
          <p:nvPr/>
        </p:nvSpPr>
        <p:spPr>
          <a:xfrm rot="5400000">
            <a:off x="-561548" y="385695"/>
            <a:ext cx="1643749" cy="697195"/>
          </a:xfrm>
          <a:custGeom>
            <a:avLst/>
            <a:gdLst/>
            <a:ahLst/>
            <a:cxnLst/>
            <a:rect l="l" t="t" r="r" b="b"/>
            <a:pathLst>
              <a:path w="91561" h="24418" extrusionOk="0">
                <a:moveTo>
                  <a:pt x="38485" y="1"/>
                </a:moveTo>
                <a:cubicBezTo>
                  <a:pt x="31264" y="1"/>
                  <a:pt x="24814" y="3471"/>
                  <a:pt x="18146" y="9586"/>
                </a:cubicBezTo>
                <a:cubicBezTo>
                  <a:pt x="5574" y="21119"/>
                  <a:pt x="1" y="24418"/>
                  <a:pt x="1" y="24418"/>
                </a:cubicBezTo>
                <a:lnTo>
                  <a:pt x="91560" y="22486"/>
                </a:lnTo>
                <a:cubicBezTo>
                  <a:pt x="91560" y="22486"/>
                  <a:pt x="77814" y="21535"/>
                  <a:pt x="60173" y="8739"/>
                </a:cubicBezTo>
                <a:cubicBezTo>
                  <a:pt x="51881" y="2723"/>
                  <a:pt x="44881" y="1"/>
                  <a:pt x="38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4"/>
          <p:cNvSpPr/>
          <p:nvPr/>
        </p:nvSpPr>
        <p:spPr>
          <a:xfrm rot="-5400000" flipH="1">
            <a:off x="-983393" y="3058136"/>
            <a:ext cx="2988857" cy="1127022"/>
          </a:xfrm>
          <a:custGeom>
            <a:avLst/>
            <a:gdLst/>
            <a:ahLst/>
            <a:cxnLst/>
            <a:rect l="l" t="t" r="r" b="b"/>
            <a:pathLst>
              <a:path w="75362" h="17277" extrusionOk="0">
                <a:moveTo>
                  <a:pt x="0" y="0"/>
                </a:moveTo>
                <a:cubicBezTo>
                  <a:pt x="1457" y="2571"/>
                  <a:pt x="3314" y="4830"/>
                  <a:pt x="5826" y="6450"/>
                </a:cubicBezTo>
                <a:cubicBezTo>
                  <a:pt x="8652" y="8278"/>
                  <a:pt x="12000" y="9062"/>
                  <a:pt x="15385" y="9062"/>
                </a:cubicBezTo>
                <a:cubicBezTo>
                  <a:pt x="17448" y="9062"/>
                  <a:pt x="19524" y="8771"/>
                  <a:pt x="21505" y="8248"/>
                </a:cubicBezTo>
                <a:cubicBezTo>
                  <a:pt x="22396" y="8010"/>
                  <a:pt x="23273" y="7728"/>
                  <a:pt x="24150" y="7445"/>
                </a:cubicBezTo>
                <a:cubicBezTo>
                  <a:pt x="26616" y="6661"/>
                  <a:pt x="29082" y="5834"/>
                  <a:pt x="31604" y="5834"/>
                </a:cubicBezTo>
                <a:cubicBezTo>
                  <a:pt x="32045" y="5834"/>
                  <a:pt x="32488" y="5859"/>
                  <a:pt x="32933" y="5915"/>
                </a:cubicBezTo>
                <a:cubicBezTo>
                  <a:pt x="37659" y="6494"/>
                  <a:pt x="41255" y="10269"/>
                  <a:pt x="45193" y="12974"/>
                </a:cubicBezTo>
                <a:cubicBezTo>
                  <a:pt x="48834" y="15456"/>
                  <a:pt x="53099" y="17135"/>
                  <a:pt x="57513" y="17269"/>
                </a:cubicBezTo>
                <a:cubicBezTo>
                  <a:pt x="57695" y="17274"/>
                  <a:pt x="57877" y="17277"/>
                  <a:pt x="58059" y="17277"/>
                </a:cubicBezTo>
                <a:cubicBezTo>
                  <a:pt x="62283" y="17277"/>
                  <a:pt x="66560" y="15789"/>
                  <a:pt x="69580" y="12840"/>
                </a:cubicBezTo>
                <a:cubicBezTo>
                  <a:pt x="72538" y="9927"/>
                  <a:pt x="74054" y="5974"/>
                  <a:pt x="75361" y="1977"/>
                </a:cubicBezTo>
                <a:lnTo>
                  <a:pt x="75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4"/>
          <p:cNvSpPr/>
          <p:nvPr/>
        </p:nvSpPr>
        <p:spPr>
          <a:xfrm rot="5400000">
            <a:off x="7138536" y="3058136"/>
            <a:ext cx="2988857" cy="1127022"/>
          </a:xfrm>
          <a:custGeom>
            <a:avLst/>
            <a:gdLst/>
            <a:ahLst/>
            <a:cxnLst/>
            <a:rect l="l" t="t" r="r" b="b"/>
            <a:pathLst>
              <a:path w="75362" h="17277" extrusionOk="0">
                <a:moveTo>
                  <a:pt x="0" y="0"/>
                </a:moveTo>
                <a:cubicBezTo>
                  <a:pt x="1457" y="2571"/>
                  <a:pt x="3314" y="4830"/>
                  <a:pt x="5826" y="6450"/>
                </a:cubicBezTo>
                <a:cubicBezTo>
                  <a:pt x="8652" y="8278"/>
                  <a:pt x="12000" y="9062"/>
                  <a:pt x="15385" y="9062"/>
                </a:cubicBezTo>
                <a:cubicBezTo>
                  <a:pt x="17448" y="9062"/>
                  <a:pt x="19524" y="8771"/>
                  <a:pt x="21505" y="8248"/>
                </a:cubicBezTo>
                <a:cubicBezTo>
                  <a:pt x="22396" y="8010"/>
                  <a:pt x="23273" y="7728"/>
                  <a:pt x="24150" y="7445"/>
                </a:cubicBezTo>
                <a:cubicBezTo>
                  <a:pt x="26616" y="6661"/>
                  <a:pt x="29082" y="5834"/>
                  <a:pt x="31604" y="5834"/>
                </a:cubicBezTo>
                <a:cubicBezTo>
                  <a:pt x="32045" y="5834"/>
                  <a:pt x="32488" y="5859"/>
                  <a:pt x="32933" y="5915"/>
                </a:cubicBezTo>
                <a:cubicBezTo>
                  <a:pt x="37659" y="6494"/>
                  <a:pt x="41255" y="10269"/>
                  <a:pt x="45193" y="12974"/>
                </a:cubicBezTo>
                <a:cubicBezTo>
                  <a:pt x="48834" y="15456"/>
                  <a:pt x="53099" y="17135"/>
                  <a:pt x="57513" y="17269"/>
                </a:cubicBezTo>
                <a:cubicBezTo>
                  <a:pt x="57695" y="17274"/>
                  <a:pt x="57877" y="17277"/>
                  <a:pt x="58059" y="17277"/>
                </a:cubicBezTo>
                <a:cubicBezTo>
                  <a:pt x="62283" y="17277"/>
                  <a:pt x="66560" y="15789"/>
                  <a:pt x="69580" y="12840"/>
                </a:cubicBezTo>
                <a:cubicBezTo>
                  <a:pt x="72538" y="9927"/>
                  <a:pt x="74054" y="5974"/>
                  <a:pt x="75361" y="1977"/>
                </a:cubicBezTo>
                <a:lnTo>
                  <a:pt x="75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297"/>
        <p:cNvGrpSpPr/>
        <p:nvPr/>
      </p:nvGrpSpPr>
      <p:grpSpPr>
        <a:xfrm>
          <a:off x="0" y="0"/>
          <a:ext cx="0" cy="0"/>
          <a:chOff x="0" y="0"/>
          <a:chExt cx="0" cy="0"/>
        </a:xfrm>
      </p:grpSpPr>
      <p:sp>
        <p:nvSpPr>
          <p:cNvPr id="298" name="Google Shape;298;p35"/>
          <p:cNvSpPr/>
          <p:nvPr/>
        </p:nvSpPr>
        <p:spPr>
          <a:xfrm flipH="1">
            <a:off x="-2799954" y="2891287"/>
            <a:ext cx="7492636" cy="4468172"/>
          </a:xfrm>
          <a:custGeom>
            <a:avLst/>
            <a:gdLst/>
            <a:ahLst/>
            <a:cxnLst/>
            <a:rect l="l" t="t" r="r" b="b"/>
            <a:pathLst>
              <a:path w="142182" h="87637" extrusionOk="0">
                <a:moveTo>
                  <a:pt x="82703" y="1"/>
                </a:moveTo>
                <a:cubicBezTo>
                  <a:pt x="64021" y="1"/>
                  <a:pt x="56921" y="17348"/>
                  <a:pt x="48510" y="25223"/>
                </a:cubicBezTo>
                <a:cubicBezTo>
                  <a:pt x="38756" y="34328"/>
                  <a:pt x="17718" y="25404"/>
                  <a:pt x="8872" y="42396"/>
                </a:cubicBezTo>
                <a:cubicBezTo>
                  <a:pt x="0" y="59387"/>
                  <a:pt x="19508" y="87403"/>
                  <a:pt x="19508" y="87403"/>
                </a:cubicBezTo>
                <a:lnTo>
                  <a:pt x="129808" y="87636"/>
                </a:lnTo>
                <a:cubicBezTo>
                  <a:pt x="129808" y="87636"/>
                  <a:pt x="142182" y="71086"/>
                  <a:pt x="141974" y="58116"/>
                </a:cubicBezTo>
                <a:cubicBezTo>
                  <a:pt x="141741" y="45145"/>
                  <a:pt x="128900" y="31137"/>
                  <a:pt x="122467" y="28180"/>
                </a:cubicBezTo>
                <a:cubicBezTo>
                  <a:pt x="116059" y="25197"/>
                  <a:pt x="118913" y="8647"/>
                  <a:pt x="92583" y="1435"/>
                </a:cubicBezTo>
                <a:cubicBezTo>
                  <a:pt x="88960" y="443"/>
                  <a:pt x="85684" y="1"/>
                  <a:pt x="82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a:off x="7513157" y="-141200"/>
            <a:ext cx="1975504" cy="1342964"/>
          </a:xfrm>
          <a:custGeom>
            <a:avLst/>
            <a:gdLst/>
            <a:ahLst/>
            <a:cxnLst/>
            <a:rect l="l" t="t" r="r" b="b"/>
            <a:pathLst>
              <a:path w="71215" h="47963" extrusionOk="0">
                <a:moveTo>
                  <a:pt x="21118" y="0"/>
                </a:moveTo>
                <a:lnTo>
                  <a:pt x="0" y="1635"/>
                </a:lnTo>
                <a:cubicBezTo>
                  <a:pt x="0" y="1635"/>
                  <a:pt x="0" y="4667"/>
                  <a:pt x="2081" y="14980"/>
                </a:cubicBezTo>
                <a:cubicBezTo>
                  <a:pt x="4176" y="25294"/>
                  <a:pt x="13271" y="26171"/>
                  <a:pt x="25799" y="29143"/>
                </a:cubicBezTo>
                <a:cubicBezTo>
                  <a:pt x="38327" y="32115"/>
                  <a:pt x="38253" y="47169"/>
                  <a:pt x="52861" y="47927"/>
                </a:cubicBezTo>
                <a:cubicBezTo>
                  <a:pt x="53317" y="47951"/>
                  <a:pt x="53763" y="47963"/>
                  <a:pt x="54198" y="47963"/>
                </a:cubicBezTo>
                <a:cubicBezTo>
                  <a:pt x="67700" y="47963"/>
                  <a:pt x="71215" y="36930"/>
                  <a:pt x="71215" y="36930"/>
                </a:cubicBezTo>
                <a:lnTo>
                  <a:pt x="70382" y="11562"/>
                </a:lnTo>
                <a:lnTo>
                  <a:pt x="68807" y="5558"/>
                </a:lnTo>
                <a:cubicBezTo>
                  <a:pt x="68807" y="5558"/>
                  <a:pt x="59874" y="3476"/>
                  <a:pt x="59275" y="3476"/>
                </a:cubicBezTo>
                <a:cubicBezTo>
                  <a:pt x="59265" y="3476"/>
                  <a:pt x="59257" y="3477"/>
                  <a:pt x="59251" y="3478"/>
                </a:cubicBezTo>
                <a:cubicBezTo>
                  <a:pt x="59249" y="3478"/>
                  <a:pt x="59244" y="3479"/>
                  <a:pt x="59236" y="3479"/>
                </a:cubicBezTo>
                <a:cubicBezTo>
                  <a:pt x="58312" y="3479"/>
                  <a:pt x="21118" y="0"/>
                  <a:pt x="2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824975" y="1594200"/>
            <a:ext cx="4384200" cy="8418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4824975" y="983475"/>
            <a:ext cx="1239900" cy="681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4824975" y="2435988"/>
            <a:ext cx="2521800" cy="4893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8" name="Google Shape;18;p3"/>
          <p:cNvSpPr/>
          <p:nvPr/>
        </p:nvSpPr>
        <p:spPr>
          <a:xfrm rot="5400000" flipH="1">
            <a:off x="6656780" y="3346755"/>
            <a:ext cx="2236050" cy="2928790"/>
          </a:xfrm>
          <a:custGeom>
            <a:avLst/>
            <a:gdLst/>
            <a:ahLst/>
            <a:cxnLst/>
            <a:rect l="l" t="t" r="r" b="b"/>
            <a:pathLst>
              <a:path w="34583" h="58702" extrusionOk="0">
                <a:moveTo>
                  <a:pt x="2690" y="0"/>
                </a:moveTo>
                <a:lnTo>
                  <a:pt x="0" y="58702"/>
                </a:lnTo>
                <a:cubicBezTo>
                  <a:pt x="5752" y="58642"/>
                  <a:pt x="11340" y="56814"/>
                  <a:pt x="16036" y="53500"/>
                </a:cubicBezTo>
                <a:cubicBezTo>
                  <a:pt x="20717" y="50156"/>
                  <a:pt x="24194" y="45386"/>
                  <a:pt x="25963" y="39917"/>
                </a:cubicBezTo>
                <a:cubicBezTo>
                  <a:pt x="28058" y="33289"/>
                  <a:pt x="27419" y="26171"/>
                  <a:pt x="27687" y="19231"/>
                </a:cubicBezTo>
                <a:cubicBezTo>
                  <a:pt x="27954" y="12305"/>
                  <a:pt x="29426" y="4830"/>
                  <a:pt x="34582" y="193"/>
                </a:cubicBezTo>
                <a:cubicBezTo>
                  <a:pt x="34300" y="193"/>
                  <a:pt x="33869" y="0"/>
                  <a:pt x="335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rot="1344787">
            <a:off x="-2700774" y="879338"/>
            <a:ext cx="6626633" cy="5525402"/>
          </a:xfrm>
          <a:custGeom>
            <a:avLst/>
            <a:gdLst/>
            <a:ahLst/>
            <a:cxnLst/>
            <a:rect l="l" t="t" r="r" b="b"/>
            <a:pathLst>
              <a:path w="147669" h="123129" extrusionOk="0">
                <a:moveTo>
                  <a:pt x="31010" y="0"/>
                </a:moveTo>
                <a:cubicBezTo>
                  <a:pt x="22223" y="0"/>
                  <a:pt x="13352" y="2897"/>
                  <a:pt x="8534" y="9462"/>
                </a:cubicBezTo>
                <a:cubicBezTo>
                  <a:pt x="1" y="21127"/>
                  <a:pt x="6265" y="42087"/>
                  <a:pt x="18049" y="51399"/>
                </a:cubicBezTo>
                <a:cubicBezTo>
                  <a:pt x="32016" y="62438"/>
                  <a:pt x="48338" y="52805"/>
                  <a:pt x="59444" y="65232"/>
                </a:cubicBezTo>
                <a:cubicBezTo>
                  <a:pt x="65133" y="71581"/>
                  <a:pt x="62508" y="75983"/>
                  <a:pt x="66910" y="87038"/>
                </a:cubicBezTo>
                <a:cubicBezTo>
                  <a:pt x="72905" y="102091"/>
                  <a:pt x="89414" y="123129"/>
                  <a:pt x="108407" y="123129"/>
                </a:cubicBezTo>
                <a:cubicBezTo>
                  <a:pt x="109260" y="123129"/>
                  <a:pt x="110118" y="123086"/>
                  <a:pt x="110981" y="122999"/>
                </a:cubicBezTo>
                <a:cubicBezTo>
                  <a:pt x="131636" y="120916"/>
                  <a:pt x="147669" y="93794"/>
                  <a:pt x="144588" y="71005"/>
                </a:cubicBezTo>
                <a:cubicBezTo>
                  <a:pt x="144215" y="68245"/>
                  <a:pt x="141828" y="52703"/>
                  <a:pt x="128876" y="42985"/>
                </a:cubicBezTo>
                <a:cubicBezTo>
                  <a:pt x="121915" y="37774"/>
                  <a:pt x="115429" y="36894"/>
                  <a:pt x="108805" y="36894"/>
                </a:cubicBezTo>
                <a:cubicBezTo>
                  <a:pt x="105421" y="36894"/>
                  <a:pt x="102001" y="37123"/>
                  <a:pt x="98464" y="37123"/>
                </a:cubicBezTo>
                <a:cubicBezTo>
                  <a:pt x="91981" y="37123"/>
                  <a:pt x="85101" y="36352"/>
                  <a:pt x="77323" y="31980"/>
                </a:cubicBezTo>
                <a:cubicBezTo>
                  <a:pt x="60561" y="22566"/>
                  <a:pt x="65505" y="12425"/>
                  <a:pt x="46644" y="3333"/>
                </a:cubicBezTo>
                <a:cubicBezTo>
                  <a:pt x="42182" y="1178"/>
                  <a:pt x="36613" y="0"/>
                  <a:pt x="31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540000" y="361350"/>
            <a:ext cx="806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27" name="Google Shape;27;p5"/>
          <p:cNvSpPr txBox="1">
            <a:spLocks noGrp="1"/>
          </p:cNvSpPr>
          <p:nvPr>
            <p:ph type="subTitle" idx="1"/>
          </p:nvPr>
        </p:nvSpPr>
        <p:spPr>
          <a:xfrm>
            <a:off x="5482138" y="1569625"/>
            <a:ext cx="17238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Open Sans"/>
              <a:buNone/>
              <a:defRPr sz="2500">
                <a:solidFill>
                  <a:schemeClr val="dk1"/>
                </a:solidFill>
                <a:latin typeface="Bebas Neue"/>
                <a:ea typeface="Bebas Neue"/>
                <a:cs typeface="Bebas Neue"/>
                <a:sym typeface="Bebas Neue"/>
              </a:defRPr>
            </a:lvl1pPr>
            <a:lvl2pPr lvl="1"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2pPr>
            <a:lvl3pPr lvl="2"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3pPr>
            <a:lvl4pPr lvl="3"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4pPr>
            <a:lvl5pPr lvl="4"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5pPr>
            <a:lvl6pPr lvl="5"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6pPr>
            <a:lvl7pPr lvl="6"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7pPr>
            <a:lvl8pPr lvl="7"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8pPr>
            <a:lvl9pPr lvl="8" algn="ctr" rtl="0">
              <a:spcBef>
                <a:spcPts val="1600"/>
              </a:spcBef>
              <a:spcAft>
                <a:spcPts val="1600"/>
              </a:spcAft>
              <a:buClr>
                <a:schemeClr val="dk1"/>
              </a:buClr>
              <a:buSzPts val="1400"/>
              <a:buFont typeface="Open Sans"/>
              <a:buNone/>
              <a:defRPr b="1">
                <a:solidFill>
                  <a:schemeClr val="dk1"/>
                </a:solidFill>
                <a:latin typeface="Open Sans"/>
                <a:ea typeface="Open Sans"/>
                <a:cs typeface="Open Sans"/>
                <a:sym typeface="Open Sans"/>
              </a:defRPr>
            </a:lvl9pPr>
          </a:lstStyle>
          <a:p>
            <a:endParaRPr/>
          </a:p>
        </p:txBody>
      </p:sp>
      <p:sp>
        <p:nvSpPr>
          <p:cNvPr id="28" name="Google Shape;28;p5"/>
          <p:cNvSpPr txBox="1">
            <a:spLocks noGrp="1"/>
          </p:cNvSpPr>
          <p:nvPr>
            <p:ph type="subTitle" idx="2"/>
          </p:nvPr>
        </p:nvSpPr>
        <p:spPr>
          <a:xfrm>
            <a:off x="5002288" y="1979750"/>
            <a:ext cx="26835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9" name="Google Shape;29;p5"/>
          <p:cNvSpPr txBox="1">
            <a:spLocks noGrp="1"/>
          </p:cNvSpPr>
          <p:nvPr>
            <p:ph type="subTitle" idx="3"/>
          </p:nvPr>
        </p:nvSpPr>
        <p:spPr>
          <a:xfrm>
            <a:off x="1938063" y="1569625"/>
            <a:ext cx="17238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Open Sans"/>
              <a:buNone/>
              <a:defRPr sz="2500">
                <a:solidFill>
                  <a:schemeClr val="dk1"/>
                </a:solidFill>
                <a:latin typeface="Bebas Neue"/>
                <a:ea typeface="Bebas Neue"/>
                <a:cs typeface="Bebas Neue"/>
                <a:sym typeface="Bebas Neue"/>
              </a:defRPr>
            </a:lvl1pPr>
            <a:lvl2pPr lvl="1"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2pPr>
            <a:lvl3pPr lvl="2"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3pPr>
            <a:lvl4pPr lvl="3"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4pPr>
            <a:lvl5pPr lvl="4"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5pPr>
            <a:lvl6pPr lvl="5"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6pPr>
            <a:lvl7pPr lvl="6"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7pPr>
            <a:lvl8pPr lvl="7"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8pPr>
            <a:lvl9pPr lvl="8" algn="ctr" rtl="0">
              <a:spcBef>
                <a:spcPts val="1600"/>
              </a:spcBef>
              <a:spcAft>
                <a:spcPts val="1600"/>
              </a:spcAft>
              <a:buClr>
                <a:schemeClr val="dk1"/>
              </a:buClr>
              <a:buSzPts val="1400"/>
              <a:buFont typeface="Open Sans"/>
              <a:buNone/>
              <a:defRPr b="1">
                <a:solidFill>
                  <a:schemeClr val="dk1"/>
                </a:solidFill>
                <a:latin typeface="Open Sans"/>
                <a:ea typeface="Open Sans"/>
                <a:cs typeface="Open Sans"/>
                <a:sym typeface="Open Sans"/>
              </a:defRPr>
            </a:lvl9pPr>
          </a:lstStyle>
          <a:p>
            <a:endParaRPr/>
          </a:p>
        </p:txBody>
      </p:sp>
      <p:sp>
        <p:nvSpPr>
          <p:cNvPr id="30" name="Google Shape;30;p5"/>
          <p:cNvSpPr txBox="1">
            <a:spLocks noGrp="1"/>
          </p:cNvSpPr>
          <p:nvPr>
            <p:ph type="subTitle" idx="4"/>
          </p:nvPr>
        </p:nvSpPr>
        <p:spPr>
          <a:xfrm>
            <a:off x="1458225" y="1979750"/>
            <a:ext cx="26835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733975" y="361350"/>
            <a:ext cx="76761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33" name="Google Shape;33;p6"/>
          <p:cNvSpPr/>
          <p:nvPr/>
        </p:nvSpPr>
        <p:spPr>
          <a:xfrm>
            <a:off x="7443025" y="-419375"/>
            <a:ext cx="1757364" cy="1676425"/>
          </a:xfrm>
          <a:custGeom>
            <a:avLst/>
            <a:gdLst/>
            <a:ahLst/>
            <a:cxnLst/>
            <a:rect l="l" t="t" r="r" b="b"/>
            <a:pathLst>
              <a:path w="58613" h="67057" extrusionOk="0">
                <a:moveTo>
                  <a:pt x="0" y="1"/>
                </a:moveTo>
                <a:cubicBezTo>
                  <a:pt x="416" y="3255"/>
                  <a:pt x="1679" y="6436"/>
                  <a:pt x="4057" y="8665"/>
                </a:cubicBezTo>
                <a:cubicBezTo>
                  <a:pt x="6138" y="10641"/>
                  <a:pt x="8976" y="11800"/>
                  <a:pt x="10596" y="14163"/>
                </a:cubicBezTo>
                <a:cubicBezTo>
                  <a:pt x="11592" y="15635"/>
                  <a:pt x="12023" y="17418"/>
                  <a:pt x="12186" y="19186"/>
                </a:cubicBezTo>
                <a:cubicBezTo>
                  <a:pt x="12201" y="19231"/>
                  <a:pt x="12201" y="19261"/>
                  <a:pt x="12201" y="19290"/>
                </a:cubicBezTo>
                <a:cubicBezTo>
                  <a:pt x="12766" y="25443"/>
                  <a:pt x="10552" y="31462"/>
                  <a:pt x="8798" y="37376"/>
                </a:cubicBezTo>
                <a:cubicBezTo>
                  <a:pt x="7044" y="43336"/>
                  <a:pt x="5737" y="49875"/>
                  <a:pt x="8070" y="55626"/>
                </a:cubicBezTo>
                <a:cubicBezTo>
                  <a:pt x="10879" y="62536"/>
                  <a:pt x="18502" y="66593"/>
                  <a:pt x="25948" y="67009"/>
                </a:cubicBezTo>
                <a:cubicBezTo>
                  <a:pt x="26493" y="67041"/>
                  <a:pt x="27038" y="67056"/>
                  <a:pt x="27581" y="67056"/>
                </a:cubicBezTo>
                <a:cubicBezTo>
                  <a:pt x="34457" y="67056"/>
                  <a:pt x="41169" y="64608"/>
                  <a:pt x="47422" y="61674"/>
                </a:cubicBezTo>
                <a:cubicBezTo>
                  <a:pt x="50662" y="60159"/>
                  <a:pt x="53931" y="58479"/>
                  <a:pt x="57498" y="58182"/>
                </a:cubicBezTo>
                <a:cubicBezTo>
                  <a:pt x="57770" y="58160"/>
                  <a:pt x="58042" y="58146"/>
                  <a:pt x="58314" y="58146"/>
                </a:cubicBezTo>
                <a:cubicBezTo>
                  <a:pt x="58413" y="58146"/>
                  <a:pt x="58513" y="58148"/>
                  <a:pt x="58613" y="58152"/>
                </a:cubicBezTo>
                <a:lnTo>
                  <a:pt x="586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p:nvPr/>
        </p:nvSpPr>
        <p:spPr>
          <a:xfrm>
            <a:off x="-35818" y="-30700"/>
            <a:ext cx="1690625" cy="1287745"/>
          </a:xfrm>
          <a:custGeom>
            <a:avLst/>
            <a:gdLst/>
            <a:ahLst/>
            <a:cxnLst/>
            <a:rect l="l" t="t" r="r" b="b"/>
            <a:pathLst>
              <a:path w="27851" h="31673" extrusionOk="0">
                <a:moveTo>
                  <a:pt x="1" y="1"/>
                </a:moveTo>
                <a:lnTo>
                  <a:pt x="1" y="31551"/>
                </a:lnTo>
                <a:cubicBezTo>
                  <a:pt x="690" y="31632"/>
                  <a:pt x="1383" y="31673"/>
                  <a:pt x="2077" y="31673"/>
                </a:cubicBezTo>
                <a:cubicBezTo>
                  <a:pt x="6200" y="31673"/>
                  <a:pt x="10308" y="30235"/>
                  <a:pt x="13272" y="27360"/>
                </a:cubicBezTo>
                <a:cubicBezTo>
                  <a:pt x="15665" y="25042"/>
                  <a:pt x="17270" y="22055"/>
                  <a:pt x="18548" y="18978"/>
                </a:cubicBezTo>
                <a:cubicBezTo>
                  <a:pt x="20792" y="13524"/>
                  <a:pt x="22129" y="7595"/>
                  <a:pt x="25532" y="2765"/>
                </a:cubicBezTo>
                <a:cubicBezTo>
                  <a:pt x="26231" y="1784"/>
                  <a:pt x="27004" y="863"/>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9"/>
        <p:cNvGrpSpPr/>
        <p:nvPr/>
      </p:nvGrpSpPr>
      <p:grpSpPr>
        <a:xfrm>
          <a:off x="0" y="0"/>
          <a:ext cx="0" cy="0"/>
          <a:chOff x="0" y="0"/>
          <a:chExt cx="0" cy="0"/>
        </a:xfrm>
      </p:grpSpPr>
      <p:sp>
        <p:nvSpPr>
          <p:cNvPr id="90" name="Google Shape;90;p13"/>
          <p:cNvSpPr txBox="1">
            <a:spLocks noGrp="1"/>
          </p:cNvSpPr>
          <p:nvPr>
            <p:ph type="subTitle" idx="1"/>
          </p:nvPr>
        </p:nvSpPr>
        <p:spPr>
          <a:xfrm>
            <a:off x="5142550" y="1847775"/>
            <a:ext cx="17238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Open Sans"/>
              <a:buNone/>
              <a:defRPr sz="2500">
                <a:solidFill>
                  <a:schemeClr val="dk1"/>
                </a:solidFill>
                <a:latin typeface="Bebas Neue"/>
                <a:ea typeface="Bebas Neue"/>
                <a:cs typeface="Bebas Neue"/>
                <a:sym typeface="Bebas Neue"/>
              </a:defRPr>
            </a:lvl1pPr>
            <a:lvl2pPr lvl="1"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2pPr>
            <a:lvl3pPr lvl="2"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3pPr>
            <a:lvl4pPr lvl="3"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4pPr>
            <a:lvl5pPr lvl="4"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5pPr>
            <a:lvl6pPr lvl="5"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6pPr>
            <a:lvl7pPr lvl="6"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7pPr>
            <a:lvl8pPr lvl="7"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8pPr>
            <a:lvl9pPr lvl="8" algn="ctr" rtl="0">
              <a:spcBef>
                <a:spcPts val="1600"/>
              </a:spcBef>
              <a:spcAft>
                <a:spcPts val="1600"/>
              </a:spcAft>
              <a:buClr>
                <a:schemeClr val="dk1"/>
              </a:buClr>
              <a:buSzPts val="1400"/>
              <a:buFont typeface="Open Sans"/>
              <a:buNone/>
              <a:defRPr b="1">
                <a:solidFill>
                  <a:schemeClr val="dk1"/>
                </a:solidFill>
                <a:latin typeface="Open Sans"/>
                <a:ea typeface="Open Sans"/>
                <a:cs typeface="Open Sans"/>
                <a:sym typeface="Open Sans"/>
              </a:defRPr>
            </a:lvl9pPr>
          </a:lstStyle>
          <a:p>
            <a:endParaRPr/>
          </a:p>
        </p:txBody>
      </p:sp>
      <p:sp>
        <p:nvSpPr>
          <p:cNvPr id="91" name="Google Shape;91;p13"/>
          <p:cNvSpPr txBox="1">
            <a:spLocks noGrp="1"/>
          </p:cNvSpPr>
          <p:nvPr>
            <p:ph type="subTitle" idx="2"/>
          </p:nvPr>
        </p:nvSpPr>
        <p:spPr>
          <a:xfrm>
            <a:off x="4761400" y="22579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2" name="Google Shape;92;p13"/>
          <p:cNvSpPr txBox="1">
            <a:spLocks noGrp="1"/>
          </p:cNvSpPr>
          <p:nvPr>
            <p:ph type="subTitle" idx="3"/>
          </p:nvPr>
        </p:nvSpPr>
        <p:spPr>
          <a:xfrm>
            <a:off x="2277650" y="1847775"/>
            <a:ext cx="17238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Open Sans"/>
              <a:buNone/>
              <a:defRPr sz="2500">
                <a:solidFill>
                  <a:schemeClr val="dk1"/>
                </a:solidFill>
                <a:latin typeface="Bebas Neue"/>
                <a:ea typeface="Bebas Neue"/>
                <a:cs typeface="Bebas Neue"/>
                <a:sym typeface="Bebas Neue"/>
              </a:defRPr>
            </a:lvl1pPr>
            <a:lvl2pPr lvl="1"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2pPr>
            <a:lvl3pPr lvl="2"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3pPr>
            <a:lvl4pPr lvl="3"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4pPr>
            <a:lvl5pPr lvl="4"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5pPr>
            <a:lvl6pPr lvl="5"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6pPr>
            <a:lvl7pPr lvl="6"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7pPr>
            <a:lvl8pPr lvl="7"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8pPr>
            <a:lvl9pPr lvl="8" algn="ctr" rtl="0">
              <a:spcBef>
                <a:spcPts val="1600"/>
              </a:spcBef>
              <a:spcAft>
                <a:spcPts val="1600"/>
              </a:spcAft>
              <a:buClr>
                <a:schemeClr val="dk1"/>
              </a:buClr>
              <a:buSzPts val="1400"/>
              <a:buFont typeface="Open Sans"/>
              <a:buNone/>
              <a:defRPr b="1">
                <a:solidFill>
                  <a:schemeClr val="dk1"/>
                </a:solidFill>
                <a:latin typeface="Open Sans"/>
                <a:ea typeface="Open Sans"/>
                <a:cs typeface="Open Sans"/>
                <a:sym typeface="Open Sans"/>
              </a:defRPr>
            </a:lvl9pPr>
          </a:lstStyle>
          <a:p>
            <a:endParaRPr/>
          </a:p>
        </p:txBody>
      </p:sp>
      <p:sp>
        <p:nvSpPr>
          <p:cNvPr id="93" name="Google Shape;93;p13"/>
          <p:cNvSpPr txBox="1">
            <a:spLocks noGrp="1"/>
          </p:cNvSpPr>
          <p:nvPr>
            <p:ph type="subTitle" idx="4"/>
          </p:nvPr>
        </p:nvSpPr>
        <p:spPr>
          <a:xfrm>
            <a:off x="1896500" y="22579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4" name="Google Shape;94;p13"/>
          <p:cNvSpPr txBox="1">
            <a:spLocks noGrp="1"/>
          </p:cNvSpPr>
          <p:nvPr>
            <p:ph type="subTitle" idx="5"/>
          </p:nvPr>
        </p:nvSpPr>
        <p:spPr>
          <a:xfrm>
            <a:off x="5142550" y="3705000"/>
            <a:ext cx="17238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Open Sans"/>
              <a:buNone/>
              <a:defRPr sz="2500">
                <a:solidFill>
                  <a:schemeClr val="dk1"/>
                </a:solidFill>
                <a:latin typeface="Bebas Neue"/>
                <a:ea typeface="Bebas Neue"/>
                <a:cs typeface="Bebas Neue"/>
                <a:sym typeface="Bebas Neue"/>
              </a:defRPr>
            </a:lvl1pPr>
            <a:lvl2pPr lvl="1"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2pPr>
            <a:lvl3pPr lvl="2"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3pPr>
            <a:lvl4pPr lvl="3"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4pPr>
            <a:lvl5pPr lvl="4"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5pPr>
            <a:lvl6pPr lvl="5"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6pPr>
            <a:lvl7pPr lvl="6"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7pPr>
            <a:lvl8pPr lvl="7"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8pPr>
            <a:lvl9pPr lvl="8" algn="ctr" rtl="0">
              <a:spcBef>
                <a:spcPts val="1600"/>
              </a:spcBef>
              <a:spcAft>
                <a:spcPts val="1600"/>
              </a:spcAft>
              <a:buClr>
                <a:schemeClr val="dk1"/>
              </a:buClr>
              <a:buSzPts val="1400"/>
              <a:buFont typeface="Open Sans"/>
              <a:buNone/>
              <a:defRPr b="1">
                <a:solidFill>
                  <a:schemeClr val="dk1"/>
                </a:solidFill>
                <a:latin typeface="Open Sans"/>
                <a:ea typeface="Open Sans"/>
                <a:cs typeface="Open Sans"/>
                <a:sym typeface="Open Sans"/>
              </a:defRPr>
            </a:lvl9pPr>
          </a:lstStyle>
          <a:p>
            <a:endParaRPr/>
          </a:p>
        </p:txBody>
      </p:sp>
      <p:sp>
        <p:nvSpPr>
          <p:cNvPr id="95" name="Google Shape;95;p13"/>
          <p:cNvSpPr txBox="1">
            <a:spLocks noGrp="1"/>
          </p:cNvSpPr>
          <p:nvPr>
            <p:ph type="subTitle" idx="6"/>
          </p:nvPr>
        </p:nvSpPr>
        <p:spPr>
          <a:xfrm>
            <a:off x="4761400" y="4115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6" name="Google Shape;96;p13"/>
          <p:cNvSpPr txBox="1">
            <a:spLocks noGrp="1"/>
          </p:cNvSpPr>
          <p:nvPr>
            <p:ph type="subTitle" idx="7"/>
          </p:nvPr>
        </p:nvSpPr>
        <p:spPr>
          <a:xfrm>
            <a:off x="2277650" y="3705000"/>
            <a:ext cx="17238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Open Sans"/>
              <a:buNone/>
              <a:defRPr sz="2500">
                <a:solidFill>
                  <a:schemeClr val="dk1"/>
                </a:solidFill>
                <a:latin typeface="Bebas Neue"/>
                <a:ea typeface="Bebas Neue"/>
                <a:cs typeface="Bebas Neue"/>
                <a:sym typeface="Bebas Neue"/>
              </a:defRPr>
            </a:lvl1pPr>
            <a:lvl2pPr lvl="1"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2pPr>
            <a:lvl3pPr lvl="2"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3pPr>
            <a:lvl4pPr lvl="3"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4pPr>
            <a:lvl5pPr lvl="4"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5pPr>
            <a:lvl6pPr lvl="5"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6pPr>
            <a:lvl7pPr lvl="6"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7pPr>
            <a:lvl8pPr lvl="7"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8pPr>
            <a:lvl9pPr lvl="8" algn="ctr" rtl="0">
              <a:spcBef>
                <a:spcPts val="1600"/>
              </a:spcBef>
              <a:spcAft>
                <a:spcPts val="1600"/>
              </a:spcAft>
              <a:buClr>
                <a:schemeClr val="dk1"/>
              </a:buClr>
              <a:buSzPts val="1400"/>
              <a:buFont typeface="Open Sans"/>
              <a:buNone/>
              <a:defRPr b="1">
                <a:solidFill>
                  <a:schemeClr val="dk1"/>
                </a:solidFill>
                <a:latin typeface="Open Sans"/>
                <a:ea typeface="Open Sans"/>
                <a:cs typeface="Open Sans"/>
                <a:sym typeface="Open Sans"/>
              </a:defRPr>
            </a:lvl9pPr>
          </a:lstStyle>
          <a:p>
            <a:endParaRPr/>
          </a:p>
        </p:txBody>
      </p:sp>
      <p:sp>
        <p:nvSpPr>
          <p:cNvPr id="97" name="Google Shape;97;p13"/>
          <p:cNvSpPr txBox="1">
            <a:spLocks noGrp="1"/>
          </p:cNvSpPr>
          <p:nvPr>
            <p:ph type="subTitle" idx="8"/>
          </p:nvPr>
        </p:nvSpPr>
        <p:spPr>
          <a:xfrm>
            <a:off x="1896500" y="4115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8" name="Google Shape;98;p13"/>
          <p:cNvSpPr txBox="1">
            <a:spLocks noGrp="1"/>
          </p:cNvSpPr>
          <p:nvPr>
            <p:ph type="title" hasCustomPrompt="1"/>
          </p:nvPr>
        </p:nvSpPr>
        <p:spPr>
          <a:xfrm>
            <a:off x="2619950" y="1285875"/>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4800">
                <a:solidFill>
                  <a:schemeClr val="accent5"/>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99" name="Google Shape;99;p13"/>
          <p:cNvSpPr txBox="1">
            <a:spLocks noGrp="1"/>
          </p:cNvSpPr>
          <p:nvPr>
            <p:ph type="title" idx="9" hasCustomPrompt="1"/>
          </p:nvPr>
        </p:nvSpPr>
        <p:spPr>
          <a:xfrm>
            <a:off x="5484850" y="1285875"/>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4800">
                <a:solidFill>
                  <a:schemeClr val="accent5"/>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00" name="Google Shape;100;p13"/>
          <p:cNvSpPr txBox="1">
            <a:spLocks noGrp="1"/>
          </p:cNvSpPr>
          <p:nvPr>
            <p:ph type="title" idx="13" hasCustomPrompt="1"/>
          </p:nvPr>
        </p:nvSpPr>
        <p:spPr>
          <a:xfrm>
            <a:off x="2619950" y="3141225"/>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4800">
                <a:solidFill>
                  <a:schemeClr val="accent5"/>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01" name="Google Shape;101;p13"/>
          <p:cNvSpPr txBox="1">
            <a:spLocks noGrp="1"/>
          </p:cNvSpPr>
          <p:nvPr>
            <p:ph type="title" idx="14" hasCustomPrompt="1"/>
          </p:nvPr>
        </p:nvSpPr>
        <p:spPr>
          <a:xfrm>
            <a:off x="5484850" y="3141225"/>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4800">
                <a:solidFill>
                  <a:schemeClr val="accent5"/>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02" name="Google Shape;102;p13"/>
          <p:cNvSpPr txBox="1">
            <a:spLocks noGrp="1"/>
          </p:cNvSpPr>
          <p:nvPr>
            <p:ph type="title" idx="15"/>
          </p:nvPr>
        </p:nvSpPr>
        <p:spPr>
          <a:xfrm>
            <a:off x="2693525" y="375925"/>
            <a:ext cx="3756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Bebas Neue"/>
              <a:buNone/>
              <a:defRPr sz="34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sp>
        <p:nvSpPr>
          <p:cNvPr id="103" name="Google Shape;103;p13"/>
          <p:cNvSpPr/>
          <p:nvPr/>
        </p:nvSpPr>
        <p:spPr>
          <a:xfrm rot="-5400000" flipH="1">
            <a:off x="6255950" y="1934780"/>
            <a:ext cx="4776966" cy="1273948"/>
          </a:xfrm>
          <a:custGeom>
            <a:avLst/>
            <a:gdLst/>
            <a:ahLst/>
            <a:cxnLst/>
            <a:rect l="l" t="t" r="r" b="b"/>
            <a:pathLst>
              <a:path w="91561" h="24418" extrusionOk="0">
                <a:moveTo>
                  <a:pt x="38485" y="1"/>
                </a:moveTo>
                <a:cubicBezTo>
                  <a:pt x="31264" y="1"/>
                  <a:pt x="24814" y="3471"/>
                  <a:pt x="18146" y="9586"/>
                </a:cubicBezTo>
                <a:cubicBezTo>
                  <a:pt x="5574" y="21119"/>
                  <a:pt x="1" y="24418"/>
                  <a:pt x="1" y="24418"/>
                </a:cubicBezTo>
                <a:lnTo>
                  <a:pt x="91560" y="22486"/>
                </a:lnTo>
                <a:cubicBezTo>
                  <a:pt x="91560" y="22486"/>
                  <a:pt x="77814" y="21535"/>
                  <a:pt x="60173" y="8739"/>
                </a:cubicBezTo>
                <a:cubicBezTo>
                  <a:pt x="51881" y="2723"/>
                  <a:pt x="44881" y="1"/>
                  <a:pt x="38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3"/>
          <p:cNvSpPr/>
          <p:nvPr/>
        </p:nvSpPr>
        <p:spPr>
          <a:xfrm rot="5400000" flipH="1">
            <a:off x="-1888900" y="1934780"/>
            <a:ext cx="4776966" cy="1273948"/>
          </a:xfrm>
          <a:custGeom>
            <a:avLst/>
            <a:gdLst/>
            <a:ahLst/>
            <a:cxnLst/>
            <a:rect l="l" t="t" r="r" b="b"/>
            <a:pathLst>
              <a:path w="91561" h="24418" extrusionOk="0">
                <a:moveTo>
                  <a:pt x="38485" y="1"/>
                </a:moveTo>
                <a:cubicBezTo>
                  <a:pt x="31264" y="1"/>
                  <a:pt x="24814" y="3471"/>
                  <a:pt x="18146" y="9586"/>
                </a:cubicBezTo>
                <a:cubicBezTo>
                  <a:pt x="5574" y="21119"/>
                  <a:pt x="1" y="24418"/>
                  <a:pt x="1" y="24418"/>
                </a:cubicBezTo>
                <a:lnTo>
                  <a:pt x="91560" y="22486"/>
                </a:lnTo>
                <a:cubicBezTo>
                  <a:pt x="91560" y="22486"/>
                  <a:pt x="77814" y="21535"/>
                  <a:pt x="60173" y="8739"/>
                </a:cubicBezTo>
                <a:cubicBezTo>
                  <a:pt x="51881" y="2723"/>
                  <a:pt x="44881" y="1"/>
                  <a:pt x="38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12"/>
        <p:cNvGrpSpPr/>
        <p:nvPr/>
      </p:nvGrpSpPr>
      <p:grpSpPr>
        <a:xfrm>
          <a:off x="0" y="0"/>
          <a:ext cx="0" cy="0"/>
          <a:chOff x="0" y="0"/>
          <a:chExt cx="0" cy="0"/>
        </a:xfrm>
      </p:grpSpPr>
      <p:sp>
        <p:nvSpPr>
          <p:cNvPr id="113" name="Google Shape;113;p15"/>
          <p:cNvSpPr txBox="1">
            <a:spLocks noGrp="1"/>
          </p:cNvSpPr>
          <p:nvPr>
            <p:ph type="title"/>
          </p:nvPr>
        </p:nvSpPr>
        <p:spPr>
          <a:xfrm>
            <a:off x="1809075" y="368825"/>
            <a:ext cx="552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b="1"/>
            </a:lvl2pPr>
            <a:lvl3pPr lvl="2" rtl="0">
              <a:spcBef>
                <a:spcPts val="0"/>
              </a:spcBef>
              <a:spcAft>
                <a:spcPts val="0"/>
              </a:spcAft>
              <a:buSzPts val="3500"/>
              <a:buNone/>
              <a:defRPr b="1"/>
            </a:lvl3pPr>
            <a:lvl4pPr lvl="3" rtl="0">
              <a:spcBef>
                <a:spcPts val="0"/>
              </a:spcBef>
              <a:spcAft>
                <a:spcPts val="0"/>
              </a:spcAft>
              <a:buSzPts val="3500"/>
              <a:buNone/>
              <a:defRPr b="1"/>
            </a:lvl4pPr>
            <a:lvl5pPr lvl="4" rtl="0">
              <a:spcBef>
                <a:spcPts val="0"/>
              </a:spcBef>
              <a:spcAft>
                <a:spcPts val="0"/>
              </a:spcAft>
              <a:buSzPts val="3500"/>
              <a:buNone/>
              <a:defRPr b="1"/>
            </a:lvl5pPr>
            <a:lvl6pPr lvl="5" rtl="0">
              <a:spcBef>
                <a:spcPts val="0"/>
              </a:spcBef>
              <a:spcAft>
                <a:spcPts val="0"/>
              </a:spcAft>
              <a:buSzPts val="3500"/>
              <a:buNone/>
              <a:defRPr b="1"/>
            </a:lvl6pPr>
            <a:lvl7pPr lvl="6" rtl="0">
              <a:spcBef>
                <a:spcPts val="0"/>
              </a:spcBef>
              <a:spcAft>
                <a:spcPts val="0"/>
              </a:spcAft>
              <a:buSzPts val="3500"/>
              <a:buNone/>
              <a:defRPr b="1"/>
            </a:lvl7pPr>
            <a:lvl8pPr lvl="7" rtl="0">
              <a:spcBef>
                <a:spcPts val="0"/>
              </a:spcBef>
              <a:spcAft>
                <a:spcPts val="0"/>
              </a:spcAft>
              <a:buSzPts val="3500"/>
              <a:buNone/>
              <a:defRPr b="1"/>
            </a:lvl8pPr>
            <a:lvl9pPr lvl="8" rtl="0">
              <a:spcBef>
                <a:spcPts val="0"/>
              </a:spcBef>
              <a:spcAft>
                <a:spcPts val="0"/>
              </a:spcAft>
              <a:buSzPts val="3500"/>
              <a:buNone/>
              <a:defRPr b="1"/>
            </a:lvl9pPr>
          </a:lstStyle>
          <a:p>
            <a:endParaRPr/>
          </a:p>
        </p:txBody>
      </p:sp>
      <p:sp>
        <p:nvSpPr>
          <p:cNvPr id="114" name="Google Shape;114;p15"/>
          <p:cNvSpPr txBox="1">
            <a:spLocks noGrp="1"/>
          </p:cNvSpPr>
          <p:nvPr>
            <p:ph type="subTitle" idx="1"/>
          </p:nvPr>
        </p:nvSpPr>
        <p:spPr>
          <a:xfrm>
            <a:off x="756413" y="1620750"/>
            <a:ext cx="4647300" cy="253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Char char="●"/>
              <a:defRPr sz="1400"/>
            </a:lvl1pPr>
            <a:lvl2pPr lvl="1" algn="ctr" rtl="0">
              <a:spcBef>
                <a:spcPts val="1000"/>
              </a:spcBef>
              <a:spcAft>
                <a:spcPts val="0"/>
              </a:spcAft>
              <a:buSzPts val="1400"/>
              <a:buChar char="○"/>
              <a:defRPr/>
            </a:lvl2pPr>
            <a:lvl3pPr lvl="2" algn="ctr" rtl="0">
              <a:spcBef>
                <a:spcPts val="1600"/>
              </a:spcBef>
              <a:spcAft>
                <a:spcPts val="0"/>
              </a:spcAft>
              <a:buSzPts val="1400"/>
              <a:buChar char="■"/>
              <a:defRPr/>
            </a:lvl3pPr>
            <a:lvl4pPr lvl="3" algn="ctr" rtl="0">
              <a:spcBef>
                <a:spcPts val="1600"/>
              </a:spcBef>
              <a:spcAft>
                <a:spcPts val="0"/>
              </a:spcAft>
              <a:buSzPts val="1400"/>
              <a:buChar char="●"/>
              <a:defRPr/>
            </a:lvl4pPr>
            <a:lvl5pPr lvl="4" algn="ctr" rtl="0">
              <a:spcBef>
                <a:spcPts val="1600"/>
              </a:spcBef>
              <a:spcAft>
                <a:spcPts val="0"/>
              </a:spcAft>
              <a:buSzPts val="1400"/>
              <a:buChar char="○"/>
              <a:defRPr/>
            </a:lvl5pPr>
            <a:lvl6pPr lvl="5" algn="ctr" rtl="0">
              <a:spcBef>
                <a:spcPts val="1600"/>
              </a:spcBef>
              <a:spcAft>
                <a:spcPts val="0"/>
              </a:spcAft>
              <a:buSzPts val="1400"/>
              <a:buChar char="■"/>
              <a:defRPr/>
            </a:lvl6pPr>
            <a:lvl7pPr lvl="6" algn="ctr" rtl="0">
              <a:spcBef>
                <a:spcPts val="1600"/>
              </a:spcBef>
              <a:spcAft>
                <a:spcPts val="0"/>
              </a:spcAft>
              <a:buSzPts val="1400"/>
              <a:buChar char="●"/>
              <a:defRPr/>
            </a:lvl7pPr>
            <a:lvl8pPr lvl="7" algn="ctr" rtl="0">
              <a:spcBef>
                <a:spcPts val="1600"/>
              </a:spcBef>
              <a:spcAft>
                <a:spcPts val="0"/>
              </a:spcAft>
              <a:buSzPts val="1400"/>
              <a:buChar char="○"/>
              <a:defRPr/>
            </a:lvl8pPr>
            <a:lvl9pPr lvl="8" algn="ctr" rtl="0">
              <a:spcBef>
                <a:spcPts val="1600"/>
              </a:spcBef>
              <a:spcAft>
                <a:spcPts val="1600"/>
              </a:spcAft>
              <a:buSzPts val="1400"/>
              <a:buChar char="■"/>
              <a:defRPr/>
            </a:lvl9pPr>
          </a:lstStyle>
          <a:p>
            <a:endParaRPr/>
          </a:p>
        </p:txBody>
      </p:sp>
      <p:sp>
        <p:nvSpPr>
          <p:cNvPr id="115" name="Google Shape;115;p15"/>
          <p:cNvSpPr/>
          <p:nvPr/>
        </p:nvSpPr>
        <p:spPr>
          <a:xfrm rot="10800000">
            <a:off x="-128525" y="4197625"/>
            <a:ext cx="1780375" cy="1199075"/>
          </a:xfrm>
          <a:custGeom>
            <a:avLst/>
            <a:gdLst/>
            <a:ahLst/>
            <a:cxnLst/>
            <a:rect l="l" t="t" r="r" b="b"/>
            <a:pathLst>
              <a:path w="71215" h="47963" extrusionOk="0">
                <a:moveTo>
                  <a:pt x="21118" y="0"/>
                </a:moveTo>
                <a:lnTo>
                  <a:pt x="0" y="1635"/>
                </a:lnTo>
                <a:cubicBezTo>
                  <a:pt x="0" y="1635"/>
                  <a:pt x="0" y="4667"/>
                  <a:pt x="2081" y="14980"/>
                </a:cubicBezTo>
                <a:cubicBezTo>
                  <a:pt x="4176" y="25294"/>
                  <a:pt x="13271" y="26171"/>
                  <a:pt x="25799" y="29143"/>
                </a:cubicBezTo>
                <a:cubicBezTo>
                  <a:pt x="38327" y="32115"/>
                  <a:pt x="38253" y="47169"/>
                  <a:pt x="52861" y="47927"/>
                </a:cubicBezTo>
                <a:cubicBezTo>
                  <a:pt x="53317" y="47951"/>
                  <a:pt x="53763" y="47963"/>
                  <a:pt x="54198" y="47963"/>
                </a:cubicBezTo>
                <a:cubicBezTo>
                  <a:pt x="67700" y="47963"/>
                  <a:pt x="71215" y="36930"/>
                  <a:pt x="71215" y="36930"/>
                </a:cubicBezTo>
                <a:lnTo>
                  <a:pt x="70382" y="11562"/>
                </a:lnTo>
                <a:lnTo>
                  <a:pt x="68807" y="5558"/>
                </a:lnTo>
                <a:cubicBezTo>
                  <a:pt x="68807" y="5558"/>
                  <a:pt x="59874" y="3476"/>
                  <a:pt x="59275" y="3476"/>
                </a:cubicBezTo>
                <a:cubicBezTo>
                  <a:pt x="59265" y="3476"/>
                  <a:pt x="59257" y="3477"/>
                  <a:pt x="59251" y="3478"/>
                </a:cubicBezTo>
                <a:cubicBezTo>
                  <a:pt x="59249" y="3478"/>
                  <a:pt x="59244" y="3479"/>
                  <a:pt x="59236" y="3479"/>
                </a:cubicBezTo>
                <a:cubicBezTo>
                  <a:pt x="58312" y="3479"/>
                  <a:pt x="21118" y="0"/>
                  <a:pt x="2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5"/>
          <p:cNvSpPr/>
          <p:nvPr/>
        </p:nvSpPr>
        <p:spPr>
          <a:xfrm rot="9743759" flipH="1">
            <a:off x="5377001" y="1999897"/>
            <a:ext cx="4992569" cy="3712077"/>
          </a:xfrm>
          <a:custGeom>
            <a:avLst/>
            <a:gdLst/>
            <a:ahLst/>
            <a:cxnLst/>
            <a:rect l="l" t="t" r="r" b="b"/>
            <a:pathLst>
              <a:path w="71215" h="47963" extrusionOk="0">
                <a:moveTo>
                  <a:pt x="21118" y="0"/>
                </a:moveTo>
                <a:lnTo>
                  <a:pt x="0" y="1635"/>
                </a:lnTo>
                <a:cubicBezTo>
                  <a:pt x="0" y="1635"/>
                  <a:pt x="0" y="4667"/>
                  <a:pt x="2081" y="14980"/>
                </a:cubicBezTo>
                <a:cubicBezTo>
                  <a:pt x="4176" y="25294"/>
                  <a:pt x="13271" y="26171"/>
                  <a:pt x="25799" y="29143"/>
                </a:cubicBezTo>
                <a:cubicBezTo>
                  <a:pt x="38327" y="32115"/>
                  <a:pt x="38253" y="47169"/>
                  <a:pt x="52861" y="47927"/>
                </a:cubicBezTo>
                <a:cubicBezTo>
                  <a:pt x="53317" y="47951"/>
                  <a:pt x="53763" y="47963"/>
                  <a:pt x="54198" y="47963"/>
                </a:cubicBezTo>
                <a:cubicBezTo>
                  <a:pt x="67700" y="47963"/>
                  <a:pt x="71215" y="36930"/>
                  <a:pt x="71215" y="36930"/>
                </a:cubicBezTo>
                <a:lnTo>
                  <a:pt x="70382" y="11562"/>
                </a:lnTo>
                <a:lnTo>
                  <a:pt x="68807" y="5558"/>
                </a:lnTo>
                <a:cubicBezTo>
                  <a:pt x="68807" y="5558"/>
                  <a:pt x="59874" y="3476"/>
                  <a:pt x="59275" y="3476"/>
                </a:cubicBezTo>
                <a:cubicBezTo>
                  <a:pt x="59265" y="3476"/>
                  <a:pt x="59257" y="3477"/>
                  <a:pt x="59251" y="3478"/>
                </a:cubicBezTo>
                <a:cubicBezTo>
                  <a:pt x="59249" y="3478"/>
                  <a:pt x="59244" y="3479"/>
                  <a:pt x="59236" y="3479"/>
                </a:cubicBezTo>
                <a:cubicBezTo>
                  <a:pt x="58312" y="3479"/>
                  <a:pt x="21118" y="0"/>
                  <a:pt x="21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4">
    <p:spTree>
      <p:nvGrpSpPr>
        <p:cNvPr id="1" name="Shape 117"/>
        <p:cNvGrpSpPr/>
        <p:nvPr/>
      </p:nvGrpSpPr>
      <p:grpSpPr>
        <a:xfrm>
          <a:off x="0" y="0"/>
          <a:ext cx="0" cy="0"/>
          <a:chOff x="0" y="0"/>
          <a:chExt cx="0" cy="0"/>
        </a:xfrm>
      </p:grpSpPr>
      <p:sp>
        <p:nvSpPr>
          <p:cNvPr id="118" name="Google Shape;118;p16"/>
          <p:cNvSpPr txBox="1">
            <a:spLocks noGrp="1"/>
          </p:cNvSpPr>
          <p:nvPr>
            <p:ph type="subTitle" idx="1"/>
          </p:nvPr>
        </p:nvSpPr>
        <p:spPr>
          <a:xfrm>
            <a:off x="3710100" y="2411750"/>
            <a:ext cx="17238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Open Sans"/>
              <a:buNone/>
              <a:defRPr sz="2500">
                <a:solidFill>
                  <a:schemeClr val="dk1"/>
                </a:solidFill>
                <a:latin typeface="Bebas Neue"/>
                <a:ea typeface="Bebas Neue"/>
                <a:cs typeface="Bebas Neue"/>
                <a:sym typeface="Bebas Neue"/>
              </a:defRPr>
            </a:lvl1pPr>
            <a:lvl2pPr lvl="1"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2pPr>
            <a:lvl3pPr lvl="2"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3pPr>
            <a:lvl4pPr lvl="3"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4pPr>
            <a:lvl5pPr lvl="4"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5pPr>
            <a:lvl6pPr lvl="5"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6pPr>
            <a:lvl7pPr lvl="6"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7pPr>
            <a:lvl8pPr lvl="7"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8pPr>
            <a:lvl9pPr lvl="8" algn="ctr" rtl="0">
              <a:spcBef>
                <a:spcPts val="1600"/>
              </a:spcBef>
              <a:spcAft>
                <a:spcPts val="1600"/>
              </a:spcAft>
              <a:buClr>
                <a:schemeClr val="dk1"/>
              </a:buClr>
              <a:buSzPts val="1400"/>
              <a:buFont typeface="Open Sans"/>
              <a:buNone/>
              <a:defRPr b="1">
                <a:solidFill>
                  <a:schemeClr val="dk1"/>
                </a:solidFill>
                <a:latin typeface="Open Sans"/>
                <a:ea typeface="Open Sans"/>
                <a:cs typeface="Open Sans"/>
                <a:sym typeface="Open Sans"/>
              </a:defRPr>
            </a:lvl9pPr>
          </a:lstStyle>
          <a:p>
            <a:endParaRPr/>
          </a:p>
        </p:txBody>
      </p:sp>
      <p:sp>
        <p:nvSpPr>
          <p:cNvPr id="119" name="Google Shape;119;p16"/>
          <p:cNvSpPr txBox="1">
            <a:spLocks noGrp="1"/>
          </p:cNvSpPr>
          <p:nvPr>
            <p:ph type="subTitle" idx="2"/>
          </p:nvPr>
        </p:nvSpPr>
        <p:spPr>
          <a:xfrm>
            <a:off x="3618900" y="2821875"/>
            <a:ext cx="1906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0" name="Google Shape;120;p16"/>
          <p:cNvSpPr txBox="1">
            <a:spLocks noGrp="1"/>
          </p:cNvSpPr>
          <p:nvPr>
            <p:ph type="subTitle" idx="3"/>
          </p:nvPr>
        </p:nvSpPr>
        <p:spPr>
          <a:xfrm>
            <a:off x="1150000" y="2411750"/>
            <a:ext cx="17238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Open Sans"/>
              <a:buNone/>
              <a:defRPr sz="2500">
                <a:solidFill>
                  <a:schemeClr val="dk1"/>
                </a:solidFill>
                <a:latin typeface="Bebas Neue"/>
                <a:ea typeface="Bebas Neue"/>
                <a:cs typeface="Bebas Neue"/>
                <a:sym typeface="Bebas Neue"/>
              </a:defRPr>
            </a:lvl1pPr>
            <a:lvl2pPr lvl="1"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2pPr>
            <a:lvl3pPr lvl="2"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3pPr>
            <a:lvl4pPr lvl="3"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4pPr>
            <a:lvl5pPr lvl="4"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5pPr>
            <a:lvl6pPr lvl="5"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6pPr>
            <a:lvl7pPr lvl="6"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7pPr>
            <a:lvl8pPr lvl="7"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8pPr>
            <a:lvl9pPr lvl="8" algn="ctr" rtl="0">
              <a:spcBef>
                <a:spcPts val="1600"/>
              </a:spcBef>
              <a:spcAft>
                <a:spcPts val="1600"/>
              </a:spcAft>
              <a:buClr>
                <a:schemeClr val="dk1"/>
              </a:buClr>
              <a:buSzPts val="1400"/>
              <a:buFont typeface="Open Sans"/>
              <a:buNone/>
              <a:defRPr b="1">
                <a:solidFill>
                  <a:schemeClr val="dk1"/>
                </a:solidFill>
                <a:latin typeface="Open Sans"/>
                <a:ea typeface="Open Sans"/>
                <a:cs typeface="Open Sans"/>
                <a:sym typeface="Open Sans"/>
              </a:defRPr>
            </a:lvl9pPr>
          </a:lstStyle>
          <a:p>
            <a:endParaRPr/>
          </a:p>
        </p:txBody>
      </p:sp>
      <p:sp>
        <p:nvSpPr>
          <p:cNvPr id="121" name="Google Shape;121;p16"/>
          <p:cNvSpPr txBox="1">
            <a:spLocks noGrp="1"/>
          </p:cNvSpPr>
          <p:nvPr>
            <p:ph type="subTitle" idx="4"/>
          </p:nvPr>
        </p:nvSpPr>
        <p:spPr>
          <a:xfrm>
            <a:off x="1058725" y="2821875"/>
            <a:ext cx="1906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2" name="Google Shape;122;p16"/>
          <p:cNvSpPr txBox="1">
            <a:spLocks noGrp="1"/>
          </p:cNvSpPr>
          <p:nvPr>
            <p:ph type="title"/>
          </p:nvPr>
        </p:nvSpPr>
        <p:spPr>
          <a:xfrm>
            <a:off x="1446900" y="361350"/>
            <a:ext cx="6250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algn="ctr" rtl="0">
              <a:spcBef>
                <a:spcPts val="0"/>
              </a:spcBef>
              <a:spcAft>
                <a:spcPts val="0"/>
              </a:spcAft>
              <a:buClr>
                <a:schemeClr val="dk1"/>
              </a:buClr>
              <a:buSzPts val="3500"/>
              <a:buNone/>
              <a:defRPr sz="3500">
                <a:solidFill>
                  <a:schemeClr val="dk1"/>
                </a:solidFill>
              </a:defRPr>
            </a:lvl2pPr>
            <a:lvl3pPr lvl="2" algn="ctr" rtl="0">
              <a:spcBef>
                <a:spcPts val="0"/>
              </a:spcBef>
              <a:spcAft>
                <a:spcPts val="0"/>
              </a:spcAft>
              <a:buClr>
                <a:schemeClr val="dk1"/>
              </a:buClr>
              <a:buSzPts val="3500"/>
              <a:buNone/>
              <a:defRPr sz="3500">
                <a:solidFill>
                  <a:schemeClr val="dk1"/>
                </a:solidFill>
              </a:defRPr>
            </a:lvl3pPr>
            <a:lvl4pPr lvl="3" algn="ctr" rtl="0">
              <a:spcBef>
                <a:spcPts val="0"/>
              </a:spcBef>
              <a:spcAft>
                <a:spcPts val="0"/>
              </a:spcAft>
              <a:buClr>
                <a:schemeClr val="dk1"/>
              </a:buClr>
              <a:buSzPts val="3500"/>
              <a:buNone/>
              <a:defRPr sz="3500">
                <a:solidFill>
                  <a:schemeClr val="dk1"/>
                </a:solidFill>
              </a:defRPr>
            </a:lvl4pPr>
            <a:lvl5pPr lvl="4" algn="ctr" rtl="0">
              <a:spcBef>
                <a:spcPts val="0"/>
              </a:spcBef>
              <a:spcAft>
                <a:spcPts val="0"/>
              </a:spcAft>
              <a:buClr>
                <a:schemeClr val="dk1"/>
              </a:buClr>
              <a:buSzPts val="3500"/>
              <a:buNone/>
              <a:defRPr sz="3500">
                <a:solidFill>
                  <a:schemeClr val="dk1"/>
                </a:solidFill>
              </a:defRPr>
            </a:lvl5pPr>
            <a:lvl6pPr lvl="5" algn="ctr" rtl="0">
              <a:spcBef>
                <a:spcPts val="0"/>
              </a:spcBef>
              <a:spcAft>
                <a:spcPts val="0"/>
              </a:spcAft>
              <a:buClr>
                <a:schemeClr val="dk1"/>
              </a:buClr>
              <a:buSzPts val="3500"/>
              <a:buNone/>
              <a:defRPr sz="3500">
                <a:solidFill>
                  <a:schemeClr val="dk1"/>
                </a:solidFill>
              </a:defRPr>
            </a:lvl6pPr>
            <a:lvl7pPr lvl="6" algn="ctr" rtl="0">
              <a:spcBef>
                <a:spcPts val="0"/>
              </a:spcBef>
              <a:spcAft>
                <a:spcPts val="0"/>
              </a:spcAft>
              <a:buClr>
                <a:schemeClr val="dk1"/>
              </a:buClr>
              <a:buSzPts val="3500"/>
              <a:buNone/>
              <a:defRPr sz="3500">
                <a:solidFill>
                  <a:schemeClr val="dk1"/>
                </a:solidFill>
              </a:defRPr>
            </a:lvl7pPr>
            <a:lvl8pPr lvl="7" algn="ctr" rtl="0">
              <a:spcBef>
                <a:spcPts val="0"/>
              </a:spcBef>
              <a:spcAft>
                <a:spcPts val="0"/>
              </a:spcAft>
              <a:buClr>
                <a:schemeClr val="dk1"/>
              </a:buClr>
              <a:buSzPts val="3500"/>
              <a:buNone/>
              <a:defRPr sz="3500">
                <a:solidFill>
                  <a:schemeClr val="dk1"/>
                </a:solidFill>
              </a:defRPr>
            </a:lvl8pPr>
            <a:lvl9pPr lvl="8" algn="ctr" rtl="0">
              <a:spcBef>
                <a:spcPts val="0"/>
              </a:spcBef>
              <a:spcAft>
                <a:spcPts val="0"/>
              </a:spcAft>
              <a:buClr>
                <a:schemeClr val="dk1"/>
              </a:buClr>
              <a:buSzPts val="3500"/>
              <a:buNone/>
              <a:defRPr sz="3500">
                <a:solidFill>
                  <a:schemeClr val="dk1"/>
                </a:solidFill>
              </a:defRPr>
            </a:lvl9pPr>
          </a:lstStyle>
          <a:p>
            <a:endParaRPr/>
          </a:p>
        </p:txBody>
      </p:sp>
      <p:sp>
        <p:nvSpPr>
          <p:cNvPr id="123" name="Google Shape;123;p16"/>
          <p:cNvSpPr txBox="1">
            <a:spLocks noGrp="1"/>
          </p:cNvSpPr>
          <p:nvPr>
            <p:ph type="subTitle" idx="5"/>
          </p:nvPr>
        </p:nvSpPr>
        <p:spPr>
          <a:xfrm>
            <a:off x="6270200" y="2411750"/>
            <a:ext cx="1723800" cy="35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000"/>
              <a:buFont typeface="Open Sans"/>
              <a:buNone/>
              <a:defRPr sz="2500">
                <a:solidFill>
                  <a:schemeClr val="dk1"/>
                </a:solidFill>
                <a:latin typeface="Bebas Neue"/>
                <a:ea typeface="Bebas Neue"/>
                <a:cs typeface="Bebas Neue"/>
                <a:sym typeface="Bebas Neue"/>
              </a:defRPr>
            </a:lvl1pPr>
            <a:lvl2pPr lvl="1"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2pPr>
            <a:lvl3pPr lvl="2"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3pPr>
            <a:lvl4pPr lvl="3"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4pPr>
            <a:lvl5pPr lvl="4"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5pPr>
            <a:lvl6pPr lvl="5"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6pPr>
            <a:lvl7pPr lvl="6"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7pPr>
            <a:lvl8pPr lvl="7" algn="ctr" rtl="0">
              <a:spcBef>
                <a:spcPts val="1600"/>
              </a:spcBef>
              <a:spcAft>
                <a:spcPts val="0"/>
              </a:spcAft>
              <a:buClr>
                <a:schemeClr val="dk1"/>
              </a:buClr>
              <a:buSzPts val="1400"/>
              <a:buFont typeface="Open Sans"/>
              <a:buNone/>
              <a:defRPr b="1">
                <a:solidFill>
                  <a:schemeClr val="dk1"/>
                </a:solidFill>
                <a:latin typeface="Open Sans"/>
                <a:ea typeface="Open Sans"/>
                <a:cs typeface="Open Sans"/>
                <a:sym typeface="Open Sans"/>
              </a:defRPr>
            </a:lvl8pPr>
            <a:lvl9pPr lvl="8" algn="ctr" rtl="0">
              <a:spcBef>
                <a:spcPts val="1600"/>
              </a:spcBef>
              <a:spcAft>
                <a:spcPts val="1600"/>
              </a:spcAft>
              <a:buClr>
                <a:schemeClr val="dk1"/>
              </a:buClr>
              <a:buSzPts val="1400"/>
              <a:buFont typeface="Open Sans"/>
              <a:buNone/>
              <a:defRPr b="1">
                <a:solidFill>
                  <a:schemeClr val="dk1"/>
                </a:solidFill>
                <a:latin typeface="Open Sans"/>
                <a:ea typeface="Open Sans"/>
                <a:cs typeface="Open Sans"/>
                <a:sym typeface="Open Sans"/>
              </a:defRPr>
            </a:lvl9pPr>
          </a:lstStyle>
          <a:p>
            <a:endParaRPr/>
          </a:p>
        </p:txBody>
      </p:sp>
      <p:sp>
        <p:nvSpPr>
          <p:cNvPr id="124" name="Google Shape;124;p16"/>
          <p:cNvSpPr txBox="1">
            <a:spLocks noGrp="1"/>
          </p:cNvSpPr>
          <p:nvPr>
            <p:ph type="subTitle" idx="6"/>
          </p:nvPr>
        </p:nvSpPr>
        <p:spPr>
          <a:xfrm>
            <a:off x="6179000" y="2821875"/>
            <a:ext cx="19062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25" name="Google Shape;125;p16"/>
          <p:cNvSpPr/>
          <p:nvPr/>
        </p:nvSpPr>
        <p:spPr>
          <a:xfrm rot="-4500010">
            <a:off x="-3117917" y="1096142"/>
            <a:ext cx="6656644" cy="6692346"/>
          </a:xfrm>
          <a:custGeom>
            <a:avLst/>
            <a:gdLst/>
            <a:ahLst/>
            <a:cxnLst/>
            <a:rect l="l" t="t" r="r" b="b"/>
            <a:pathLst>
              <a:path w="137883" h="147318" extrusionOk="0">
                <a:moveTo>
                  <a:pt x="87089" y="0"/>
                </a:moveTo>
                <a:cubicBezTo>
                  <a:pt x="84951" y="0"/>
                  <a:pt x="82829" y="143"/>
                  <a:pt x="80742" y="438"/>
                </a:cubicBezTo>
                <a:cubicBezTo>
                  <a:pt x="77847" y="827"/>
                  <a:pt x="61509" y="3451"/>
                  <a:pt x="51385" y="17131"/>
                </a:cubicBezTo>
                <a:cubicBezTo>
                  <a:pt x="38077" y="35129"/>
                  <a:pt x="20791" y="62624"/>
                  <a:pt x="6807" y="98398"/>
                </a:cubicBezTo>
                <a:cubicBezTo>
                  <a:pt x="1931" y="110842"/>
                  <a:pt x="1" y="134240"/>
                  <a:pt x="16914" y="143857"/>
                </a:cubicBezTo>
                <a:cubicBezTo>
                  <a:pt x="21066" y="146223"/>
                  <a:pt x="26002" y="147318"/>
                  <a:pt x="31121" y="147318"/>
                </a:cubicBezTo>
                <a:cubicBezTo>
                  <a:pt x="42263" y="147318"/>
                  <a:pt x="54269" y="142130"/>
                  <a:pt x="60917" y="133580"/>
                </a:cubicBezTo>
                <a:cubicBezTo>
                  <a:pt x="72429" y="118834"/>
                  <a:pt x="62220" y="101734"/>
                  <a:pt x="75206" y="89984"/>
                </a:cubicBezTo>
                <a:cubicBezTo>
                  <a:pt x="81860" y="83973"/>
                  <a:pt x="86499" y="86699"/>
                  <a:pt x="98079" y="81993"/>
                </a:cubicBezTo>
                <a:cubicBezTo>
                  <a:pt x="114586" y="75322"/>
                  <a:pt x="137883" y="56512"/>
                  <a:pt x="135614" y="35433"/>
                </a:cubicBezTo>
                <a:cubicBezTo>
                  <a:pt x="133497" y="15636"/>
                  <a:pt x="109471" y="0"/>
                  <a:pt x="870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6"/>
          <p:cNvSpPr/>
          <p:nvPr/>
        </p:nvSpPr>
        <p:spPr>
          <a:xfrm flipH="1">
            <a:off x="7560595" y="-48096"/>
            <a:ext cx="1685055" cy="1916296"/>
          </a:xfrm>
          <a:custGeom>
            <a:avLst/>
            <a:gdLst/>
            <a:ahLst/>
            <a:cxnLst/>
            <a:rect l="l" t="t" r="r" b="b"/>
            <a:pathLst>
              <a:path w="27851" h="31673" extrusionOk="0">
                <a:moveTo>
                  <a:pt x="1" y="1"/>
                </a:moveTo>
                <a:lnTo>
                  <a:pt x="1" y="31551"/>
                </a:lnTo>
                <a:cubicBezTo>
                  <a:pt x="690" y="31632"/>
                  <a:pt x="1383" y="31673"/>
                  <a:pt x="2077" y="31673"/>
                </a:cubicBezTo>
                <a:cubicBezTo>
                  <a:pt x="6200" y="31673"/>
                  <a:pt x="10308" y="30235"/>
                  <a:pt x="13272" y="27360"/>
                </a:cubicBezTo>
                <a:cubicBezTo>
                  <a:pt x="15665" y="25042"/>
                  <a:pt x="17270" y="22055"/>
                  <a:pt x="18548" y="18978"/>
                </a:cubicBezTo>
                <a:cubicBezTo>
                  <a:pt x="20792" y="13524"/>
                  <a:pt x="22129" y="7595"/>
                  <a:pt x="25532" y="2765"/>
                </a:cubicBezTo>
                <a:cubicBezTo>
                  <a:pt x="26231" y="1784"/>
                  <a:pt x="27004" y="863"/>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0000" y="361350"/>
            <a:ext cx="8064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algn="ctr">
              <a:spcBef>
                <a:spcPts val="0"/>
              </a:spcBef>
              <a:spcAft>
                <a:spcPts val="0"/>
              </a:spcAft>
              <a:buClr>
                <a:schemeClr val="dk1"/>
              </a:buClr>
              <a:buSzPts val="3500"/>
              <a:buNone/>
              <a:defRPr sz="3500">
                <a:solidFill>
                  <a:schemeClr val="dk1"/>
                </a:solidFill>
              </a:defRPr>
            </a:lvl2pPr>
            <a:lvl3pPr lvl="2" algn="ctr">
              <a:spcBef>
                <a:spcPts val="0"/>
              </a:spcBef>
              <a:spcAft>
                <a:spcPts val="0"/>
              </a:spcAft>
              <a:buClr>
                <a:schemeClr val="dk1"/>
              </a:buClr>
              <a:buSzPts val="3500"/>
              <a:buNone/>
              <a:defRPr sz="3500">
                <a:solidFill>
                  <a:schemeClr val="dk1"/>
                </a:solidFill>
              </a:defRPr>
            </a:lvl3pPr>
            <a:lvl4pPr lvl="3" algn="ctr">
              <a:spcBef>
                <a:spcPts val="0"/>
              </a:spcBef>
              <a:spcAft>
                <a:spcPts val="0"/>
              </a:spcAft>
              <a:buClr>
                <a:schemeClr val="dk1"/>
              </a:buClr>
              <a:buSzPts val="3500"/>
              <a:buNone/>
              <a:defRPr sz="3500">
                <a:solidFill>
                  <a:schemeClr val="dk1"/>
                </a:solidFill>
              </a:defRPr>
            </a:lvl4pPr>
            <a:lvl5pPr lvl="4" algn="ctr">
              <a:spcBef>
                <a:spcPts val="0"/>
              </a:spcBef>
              <a:spcAft>
                <a:spcPts val="0"/>
              </a:spcAft>
              <a:buClr>
                <a:schemeClr val="dk1"/>
              </a:buClr>
              <a:buSzPts val="3500"/>
              <a:buNone/>
              <a:defRPr sz="3500">
                <a:solidFill>
                  <a:schemeClr val="dk1"/>
                </a:solidFill>
              </a:defRPr>
            </a:lvl5pPr>
            <a:lvl6pPr lvl="5" algn="ctr">
              <a:spcBef>
                <a:spcPts val="0"/>
              </a:spcBef>
              <a:spcAft>
                <a:spcPts val="0"/>
              </a:spcAft>
              <a:buClr>
                <a:schemeClr val="dk1"/>
              </a:buClr>
              <a:buSzPts val="3500"/>
              <a:buNone/>
              <a:defRPr sz="3500">
                <a:solidFill>
                  <a:schemeClr val="dk1"/>
                </a:solidFill>
              </a:defRPr>
            </a:lvl6pPr>
            <a:lvl7pPr lvl="6" algn="ctr">
              <a:spcBef>
                <a:spcPts val="0"/>
              </a:spcBef>
              <a:spcAft>
                <a:spcPts val="0"/>
              </a:spcAft>
              <a:buClr>
                <a:schemeClr val="dk1"/>
              </a:buClr>
              <a:buSzPts val="3500"/>
              <a:buNone/>
              <a:defRPr sz="3500">
                <a:solidFill>
                  <a:schemeClr val="dk1"/>
                </a:solidFill>
              </a:defRPr>
            </a:lvl7pPr>
            <a:lvl8pPr lvl="7" algn="ctr">
              <a:spcBef>
                <a:spcPts val="0"/>
              </a:spcBef>
              <a:spcAft>
                <a:spcPts val="0"/>
              </a:spcAft>
              <a:buClr>
                <a:schemeClr val="dk1"/>
              </a:buClr>
              <a:buSzPts val="3500"/>
              <a:buNone/>
              <a:defRPr sz="3500">
                <a:solidFill>
                  <a:schemeClr val="dk1"/>
                </a:solidFill>
              </a:defRPr>
            </a:lvl8pPr>
            <a:lvl9pPr lvl="8" algn="ctr">
              <a:spcBef>
                <a:spcPts val="0"/>
              </a:spcBef>
              <a:spcAft>
                <a:spcPts val="0"/>
              </a:spcAft>
              <a:buClr>
                <a:schemeClr val="dk1"/>
              </a:buClr>
              <a:buSzPts val="3500"/>
              <a:buNone/>
              <a:defRPr sz="3500">
                <a:solidFill>
                  <a:schemeClr val="dk1"/>
                </a:solidFill>
              </a:defRPr>
            </a:lvl9pPr>
          </a:lstStyle>
          <a:p>
            <a:endParaRPr/>
          </a:p>
        </p:txBody>
      </p:sp>
      <p:sp>
        <p:nvSpPr>
          <p:cNvPr id="7" name="Google Shape;7;p1"/>
          <p:cNvSpPr txBox="1">
            <a:spLocks noGrp="1"/>
          </p:cNvSpPr>
          <p:nvPr>
            <p:ph type="body" idx="1"/>
          </p:nvPr>
        </p:nvSpPr>
        <p:spPr>
          <a:xfrm>
            <a:off x="540000" y="1152475"/>
            <a:ext cx="8064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8" r:id="rId6"/>
    <p:sldLayoutId id="2147483659" r:id="rId7"/>
    <p:sldLayoutId id="2147483661" r:id="rId8"/>
    <p:sldLayoutId id="2147483662" r:id="rId9"/>
    <p:sldLayoutId id="2147483679" r:id="rId10"/>
    <p:sldLayoutId id="2147483680" r:id="rId11"/>
    <p:sldLayoutId id="214748368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340">
          <p15:clr>
            <a:srgbClr val="EA4335"/>
          </p15:clr>
        </p15:guide>
        <p15:guide id="3" orient="horz" pos="2900">
          <p15:clr>
            <a:srgbClr val="EA4335"/>
          </p15:clr>
        </p15:guide>
        <p15:guide id="4" pos="54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8"/>
          <p:cNvSpPr txBox="1">
            <a:spLocks noGrp="1"/>
          </p:cNvSpPr>
          <p:nvPr>
            <p:ph type="ctrTitle"/>
          </p:nvPr>
        </p:nvSpPr>
        <p:spPr>
          <a:xfrm>
            <a:off x="694875" y="540000"/>
            <a:ext cx="4068900" cy="271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sz="2800" dirty="0">
                <a:latin typeface="Open Sans" panose="020B0606030504020204" pitchFamily="34" charset="0"/>
                <a:ea typeface="Open Sans" panose="020B0606030504020204" pitchFamily="34" charset="0"/>
                <a:cs typeface="Open Sans" panose="020B0606030504020204" pitchFamily="34" charset="0"/>
              </a:rPr>
              <a:t>Ηλεκτρονική φόρμα καταγραφής αναγκών Φοιτητών με Αναπηρία (ΦμεΑ) στην τριτοβάθμια εκπαίδευση</a:t>
            </a:r>
            <a:endParaRPr sz="2800" dirty="0">
              <a:latin typeface="Open Sans" panose="020B0606030504020204" pitchFamily="34" charset="0"/>
              <a:ea typeface="Open Sans" panose="020B0606030504020204" pitchFamily="34" charset="0"/>
              <a:cs typeface="Open Sans" panose="020B0606030504020204" pitchFamily="34" charset="0"/>
            </a:endParaRPr>
          </a:p>
        </p:txBody>
      </p:sp>
      <p:sp>
        <p:nvSpPr>
          <p:cNvPr id="309" name="Google Shape;309;p38"/>
          <p:cNvSpPr txBox="1">
            <a:spLocks noGrp="1"/>
          </p:cNvSpPr>
          <p:nvPr>
            <p:ph type="subTitle" idx="1"/>
          </p:nvPr>
        </p:nvSpPr>
        <p:spPr>
          <a:xfrm>
            <a:off x="701350" y="3168522"/>
            <a:ext cx="4484400" cy="12450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ΚΩΝΣΤΑΝΤΕΛΛΟΣ ΠΑΝΑΓΙΩΤΗΣ (ΑΜ:10104)</a:t>
            </a:r>
          </a:p>
          <a:p>
            <a:pPr marL="0" lvl="0" indent="0" algn="l" rtl="0">
              <a:spcBef>
                <a:spcPts val="0"/>
              </a:spcBef>
              <a:spcAft>
                <a:spcPts val="0"/>
              </a:spcAft>
              <a:buNone/>
            </a:pPr>
            <a:br>
              <a:rPr lang="el-GR" dirty="0">
                <a:latin typeface="Open Sans" panose="020B0606030504020204" pitchFamily="34" charset="0"/>
                <a:ea typeface="Open Sans" panose="020B0606030504020204" pitchFamily="34" charset="0"/>
                <a:cs typeface="Open Sans" panose="020B0606030504020204" pitchFamily="34" charset="0"/>
              </a:rPr>
            </a:br>
            <a:r>
              <a:rPr lang="el-GR" dirty="0">
                <a:latin typeface="Open Sans" panose="020B0606030504020204" pitchFamily="34" charset="0"/>
                <a:ea typeface="Open Sans" panose="020B0606030504020204" pitchFamily="34" charset="0"/>
                <a:cs typeface="Open Sans" panose="020B0606030504020204" pitchFamily="34" charset="0"/>
              </a:rPr>
              <a:t>ΕΠΙΒΛΕΠΩΝ ΚΑΘΗΓΗΤΗΣ: ΣΚΟΥΡΛΑΣ ΧΡΗΣΤΟΣ</a:t>
            </a:r>
            <a:endParaRPr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310" name="Google Shape;310;p38"/>
          <p:cNvGrpSpPr/>
          <p:nvPr/>
        </p:nvGrpSpPr>
        <p:grpSpPr>
          <a:xfrm>
            <a:off x="4563250" y="788089"/>
            <a:ext cx="4147800" cy="4047361"/>
            <a:chOff x="4563250" y="788089"/>
            <a:chExt cx="4147800" cy="4047361"/>
          </a:xfrm>
        </p:grpSpPr>
        <p:sp>
          <p:nvSpPr>
            <p:cNvPr id="311" name="Google Shape;311;p38"/>
            <p:cNvSpPr/>
            <p:nvPr/>
          </p:nvSpPr>
          <p:spPr>
            <a:xfrm>
              <a:off x="4563250" y="4641050"/>
              <a:ext cx="4147800" cy="194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nvGrpSpPr>
            <p:cNvPr id="312" name="Google Shape;312;p38"/>
            <p:cNvGrpSpPr/>
            <p:nvPr/>
          </p:nvGrpSpPr>
          <p:grpSpPr>
            <a:xfrm>
              <a:off x="5034150" y="788089"/>
              <a:ext cx="3512068" cy="3996350"/>
              <a:chOff x="528975" y="3017400"/>
              <a:chExt cx="1980750" cy="2253750"/>
            </a:xfrm>
          </p:grpSpPr>
          <p:sp>
            <p:nvSpPr>
              <p:cNvPr id="313" name="Google Shape;313;p38"/>
              <p:cNvSpPr/>
              <p:nvPr/>
            </p:nvSpPr>
            <p:spPr>
              <a:xfrm>
                <a:off x="952025" y="3398750"/>
                <a:ext cx="439075" cy="507875"/>
              </a:xfrm>
              <a:custGeom>
                <a:avLst/>
                <a:gdLst/>
                <a:ahLst/>
                <a:cxnLst/>
                <a:rect l="l" t="t" r="r" b="b"/>
                <a:pathLst>
                  <a:path w="17563" h="20315" extrusionOk="0">
                    <a:moveTo>
                      <a:pt x="2352" y="0"/>
                    </a:moveTo>
                    <a:cubicBezTo>
                      <a:pt x="1175" y="0"/>
                      <a:pt x="0" y="868"/>
                      <a:pt x="69" y="2370"/>
                    </a:cubicBezTo>
                    <a:lnTo>
                      <a:pt x="69" y="2351"/>
                    </a:lnTo>
                    <a:cubicBezTo>
                      <a:pt x="69" y="2628"/>
                      <a:pt x="108" y="2865"/>
                      <a:pt x="128" y="3123"/>
                    </a:cubicBezTo>
                    <a:cubicBezTo>
                      <a:pt x="148" y="3380"/>
                      <a:pt x="168" y="3618"/>
                      <a:pt x="207" y="3895"/>
                    </a:cubicBezTo>
                    <a:cubicBezTo>
                      <a:pt x="227" y="4153"/>
                      <a:pt x="267" y="4390"/>
                      <a:pt x="286" y="4648"/>
                    </a:cubicBezTo>
                    <a:lnTo>
                      <a:pt x="385" y="5400"/>
                    </a:lnTo>
                    <a:cubicBezTo>
                      <a:pt x="524" y="6410"/>
                      <a:pt x="702" y="7420"/>
                      <a:pt x="920" y="8410"/>
                    </a:cubicBezTo>
                    <a:cubicBezTo>
                      <a:pt x="1019" y="8905"/>
                      <a:pt x="1118" y="9420"/>
                      <a:pt x="1237" y="9935"/>
                    </a:cubicBezTo>
                    <a:cubicBezTo>
                      <a:pt x="1356" y="10430"/>
                      <a:pt x="1494" y="10945"/>
                      <a:pt x="1633" y="11440"/>
                    </a:cubicBezTo>
                    <a:cubicBezTo>
                      <a:pt x="1772" y="11935"/>
                      <a:pt x="1910" y="12450"/>
                      <a:pt x="2088" y="12965"/>
                    </a:cubicBezTo>
                    <a:lnTo>
                      <a:pt x="2207" y="13361"/>
                    </a:lnTo>
                    <a:lnTo>
                      <a:pt x="2366" y="13757"/>
                    </a:lnTo>
                    <a:lnTo>
                      <a:pt x="2504" y="14153"/>
                    </a:lnTo>
                    <a:lnTo>
                      <a:pt x="2583" y="14331"/>
                    </a:lnTo>
                    <a:cubicBezTo>
                      <a:pt x="2603" y="14391"/>
                      <a:pt x="2623" y="14450"/>
                      <a:pt x="2663" y="14509"/>
                    </a:cubicBezTo>
                    <a:cubicBezTo>
                      <a:pt x="2702" y="14608"/>
                      <a:pt x="2762" y="14727"/>
                      <a:pt x="2821" y="14826"/>
                    </a:cubicBezTo>
                    <a:cubicBezTo>
                      <a:pt x="3019" y="15202"/>
                      <a:pt x="3277" y="15559"/>
                      <a:pt x="3554" y="15876"/>
                    </a:cubicBezTo>
                    <a:cubicBezTo>
                      <a:pt x="3811" y="16153"/>
                      <a:pt x="4069" y="16430"/>
                      <a:pt x="4366" y="16668"/>
                    </a:cubicBezTo>
                    <a:cubicBezTo>
                      <a:pt x="4623" y="16866"/>
                      <a:pt x="4881" y="17084"/>
                      <a:pt x="5158" y="17262"/>
                    </a:cubicBezTo>
                    <a:cubicBezTo>
                      <a:pt x="5415" y="17440"/>
                      <a:pt x="5692" y="17599"/>
                      <a:pt x="5950" y="17757"/>
                    </a:cubicBezTo>
                    <a:cubicBezTo>
                      <a:pt x="6207" y="17915"/>
                      <a:pt x="6485" y="18054"/>
                      <a:pt x="6742" y="18173"/>
                    </a:cubicBezTo>
                    <a:cubicBezTo>
                      <a:pt x="6999" y="18311"/>
                      <a:pt x="7257" y="18430"/>
                      <a:pt x="7514" y="18529"/>
                    </a:cubicBezTo>
                    <a:cubicBezTo>
                      <a:pt x="8029" y="18747"/>
                      <a:pt x="8564" y="18945"/>
                      <a:pt x="9079" y="19104"/>
                    </a:cubicBezTo>
                    <a:cubicBezTo>
                      <a:pt x="10089" y="19440"/>
                      <a:pt x="11118" y="19717"/>
                      <a:pt x="12168" y="19915"/>
                    </a:cubicBezTo>
                    <a:cubicBezTo>
                      <a:pt x="12703" y="20014"/>
                      <a:pt x="13217" y="20113"/>
                      <a:pt x="13732" y="20173"/>
                    </a:cubicBezTo>
                    <a:cubicBezTo>
                      <a:pt x="13990" y="20212"/>
                      <a:pt x="14267" y="20232"/>
                      <a:pt x="14524" y="20252"/>
                    </a:cubicBezTo>
                    <a:lnTo>
                      <a:pt x="14920" y="20292"/>
                    </a:lnTo>
                    <a:lnTo>
                      <a:pt x="15118" y="20311"/>
                    </a:lnTo>
                    <a:lnTo>
                      <a:pt x="15336" y="20311"/>
                    </a:lnTo>
                    <a:cubicBezTo>
                      <a:pt x="15373" y="20314"/>
                      <a:pt x="15409" y="20315"/>
                      <a:pt x="15444" y="20315"/>
                    </a:cubicBezTo>
                    <a:cubicBezTo>
                      <a:pt x="16969" y="20315"/>
                      <a:pt x="17563" y="18273"/>
                      <a:pt x="16227" y="17480"/>
                    </a:cubicBezTo>
                    <a:lnTo>
                      <a:pt x="16010" y="17361"/>
                    </a:lnTo>
                    <a:lnTo>
                      <a:pt x="15930" y="17321"/>
                    </a:lnTo>
                    <a:lnTo>
                      <a:pt x="15851" y="17282"/>
                    </a:lnTo>
                    <a:lnTo>
                      <a:pt x="15693" y="17203"/>
                    </a:lnTo>
                    <a:lnTo>
                      <a:pt x="15356" y="17064"/>
                    </a:lnTo>
                    <a:lnTo>
                      <a:pt x="14703" y="16767"/>
                    </a:lnTo>
                    <a:cubicBezTo>
                      <a:pt x="14247" y="16549"/>
                      <a:pt x="13812" y="16351"/>
                      <a:pt x="13376" y="16153"/>
                    </a:cubicBezTo>
                    <a:cubicBezTo>
                      <a:pt x="12505" y="15757"/>
                      <a:pt x="11653" y="15341"/>
                      <a:pt x="10841" y="14905"/>
                    </a:cubicBezTo>
                    <a:cubicBezTo>
                      <a:pt x="10445" y="14688"/>
                      <a:pt x="10049" y="14470"/>
                      <a:pt x="9673" y="14232"/>
                    </a:cubicBezTo>
                    <a:cubicBezTo>
                      <a:pt x="9475" y="14133"/>
                      <a:pt x="9297" y="14014"/>
                      <a:pt x="9118" y="13895"/>
                    </a:cubicBezTo>
                    <a:cubicBezTo>
                      <a:pt x="8940" y="13777"/>
                      <a:pt x="8782" y="13658"/>
                      <a:pt x="8623" y="13539"/>
                    </a:cubicBezTo>
                    <a:cubicBezTo>
                      <a:pt x="8326" y="13341"/>
                      <a:pt x="8049" y="13103"/>
                      <a:pt x="7811" y="12846"/>
                    </a:cubicBezTo>
                    <a:cubicBezTo>
                      <a:pt x="7712" y="12747"/>
                      <a:pt x="7633" y="12648"/>
                      <a:pt x="7554" y="12549"/>
                    </a:cubicBezTo>
                    <a:cubicBezTo>
                      <a:pt x="7514" y="12490"/>
                      <a:pt x="7475" y="12430"/>
                      <a:pt x="7455" y="12371"/>
                    </a:cubicBezTo>
                    <a:lnTo>
                      <a:pt x="7455" y="12351"/>
                    </a:lnTo>
                    <a:lnTo>
                      <a:pt x="7356" y="12054"/>
                    </a:lnTo>
                    <a:lnTo>
                      <a:pt x="7277" y="11737"/>
                    </a:lnTo>
                    <a:lnTo>
                      <a:pt x="7178" y="11400"/>
                    </a:lnTo>
                    <a:cubicBezTo>
                      <a:pt x="7059" y="10965"/>
                      <a:pt x="6920" y="10509"/>
                      <a:pt x="6801" y="10054"/>
                    </a:cubicBezTo>
                    <a:lnTo>
                      <a:pt x="6089" y="7242"/>
                    </a:lnTo>
                    <a:cubicBezTo>
                      <a:pt x="5851" y="6291"/>
                      <a:pt x="5593" y="5341"/>
                      <a:pt x="5336" y="4390"/>
                    </a:cubicBezTo>
                    <a:lnTo>
                      <a:pt x="5138" y="3677"/>
                    </a:lnTo>
                    <a:cubicBezTo>
                      <a:pt x="5059" y="3420"/>
                      <a:pt x="4999" y="3202"/>
                      <a:pt x="4920" y="2965"/>
                    </a:cubicBezTo>
                    <a:lnTo>
                      <a:pt x="4702" y="2252"/>
                    </a:lnTo>
                    <a:cubicBezTo>
                      <a:pt x="4643" y="2014"/>
                      <a:pt x="4564" y="1776"/>
                      <a:pt x="4485" y="1559"/>
                    </a:cubicBezTo>
                    <a:lnTo>
                      <a:pt x="4465" y="1519"/>
                    </a:lnTo>
                    <a:cubicBezTo>
                      <a:pt x="4094" y="475"/>
                      <a:pt x="3223" y="0"/>
                      <a:pt x="2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4" name="Google Shape;314;p38"/>
              <p:cNvSpPr/>
              <p:nvPr/>
            </p:nvSpPr>
            <p:spPr>
              <a:xfrm>
                <a:off x="1067100" y="3712375"/>
                <a:ext cx="73775" cy="25350"/>
              </a:xfrm>
              <a:custGeom>
                <a:avLst/>
                <a:gdLst/>
                <a:ahLst/>
                <a:cxnLst/>
                <a:rect l="l" t="t" r="r" b="b"/>
                <a:pathLst>
                  <a:path w="2951" h="1014" extrusionOk="0">
                    <a:moveTo>
                      <a:pt x="2804" y="0"/>
                    </a:moveTo>
                    <a:cubicBezTo>
                      <a:pt x="2794" y="0"/>
                      <a:pt x="2783" y="1"/>
                      <a:pt x="2773" y="4"/>
                    </a:cubicBezTo>
                    <a:cubicBezTo>
                      <a:pt x="1882" y="143"/>
                      <a:pt x="990" y="400"/>
                      <a:pt x="139" y="756"/>
                    </a:cubicBezTo>
                    <a:cubicBezTo>
                      <a:pt x="0" y="816"/>
                      <a:pt x="40" y="1014"/>
                      <a:pt x="198" y="1014"/>
                    </a:cubicBezTo>
                    <a:lnTo>
                      <a:pt x="258" y="1014"/>
                    </a:lnTo>
                    <a:cubicBezTo>
                      <a:pt x="1089" y="677"/>
                      <a:pt x="1941" y="420"/>
                      <a:pt x="2832" y="281"/>
                    </a:cubicBezTo>
                    <a:cubicBezTo>
                      <a:pt x="2911" y="261"/>
                      <a:pt x="2951" y="182"/>
                      <a:pt x="2951" y="103"/>
                    </a:cubicBezTo>
                    <a:cubicBezTo>
                      <a:pt x="2934" y="51"/>
                      <a:pt x="2872" y="0"/>
                      <a:pt x="28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5" name="Google Shape;315;p38"/>
              <p:cNvSpPr/>
              <p:nvPr/>
            </p:nvSpPr>
            <p:spPr>
              <a:xfrm>
                <a:off x="1087700" y="3705425"/>
                <a:ext cx="41800" cy="16200"/>
              </a:xfrm>
              <a:custGeom>
                <a:avLst/>
                <a:gdLst/>
                <a:ahLst/>
                <a:cxnLst/>
                <a:rect l="l" t="t" r="r" b="b"/>
                <a:pathLst>
                  <a:path w="1672" h="648" extrusionOk="0">
                    <a:moveTo>
                      <a:pt x="190" y="1"/>
                    </a:moveTo>
                    <a:cubicBezTo>
                      <a:pt x="40" y="1"/>
                      <a:pt x="1" y="225"/>
                      <a:pt x="166" y="262"/>
                    </a:cubicBezTo>
                    <a:cubicBezTo>
                      <a:pt x="582" y="361"/>
                      <a:pt x="1018" y="500"/>
                      <a:pt x="1434" y="638"/>
                    </a:cubicBezTo>
                    <a:cubicBezTo>
                      <a:pt x="1434" y="638"/>
                      <a:pt x="1443" y="647"/>
                      <a:pt x="1454" y="647"/>
                    </a:cubicBezTo>
                    <a:cubicBezTo>
                      <a:pt x="1460" y="647"/>
                      <a:pt x="1467" y="645"/>
                      <a:pt x="1473" y="638"/>
                    </a:cubicBezTo>
                    <a:cubicBezTo>
                      <a:pt x="1632" y="638"/>
                      <a:pt x="1671" y="440"/>
                      <a:pt x="1533" y="381"/>
                    </a:cubicBezTo>
                    <a:cubicBezTo>
                      <a:pt x="1097" y="223"/>
                      <a:pt x="662" y="104"/>
                      <a:pt x="226" y="5"/>
                    </a:cubicBezTo>
                    <a:cubicBezTo>
                      <a:pt x="213" y="2"/>
                      <a:pt x="201" y="1"/>
                      <a:pt x="1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6" name="Google Shape;316;p38"/>
              <p:cNvSpPr/>
              <p:nvPr/>
            </p:nvSpPr>
            <p:spPr>
              <a:xfrm>
                <a:off x="625000" y="4986750"/>
                <a:ext cx="40625" cy="132700"/>
              </a:xfrm>
              <a:custGeom>
                <a:avLst/>
                <a:gdLst/>
                <a:ahLst/>
                <a:cxnLst/>
                <a:rect l="l" t="t" r="r" b="b"/>
                <a:pathLst>
                  <a:path w="1625" h="5308" extrusionOk="0">
                    <a:moveTo>
                      <a:pt x="80" y="1"/>
                    </a:moveTo>
                    <a:lnTo>
                      <a:pt x="1" y="5308"/>
                    </a:lnTo>
                    <a:lnTo>
                      <a:pt x="1268" y="5169"/>
                    </a:lnTo>
                    <a:lnTo>
                      <a:pt x="16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7" name="Google Shape;317;p38"/>
              <p:cNvSpPr/>
              <p:nvPr/>
            </p:nvSpPr>
            <p:spPr>
              <a:xfrm>
                <a:off x="589875" y="4462475"/>
                <a:ext cx="154475" cy="292850"/>
              </a:xfrm>
              <a:custGeom>
                <a:avLst/>
                <a:gdLst/>
                <a:ahLst/>
                <a:cxnLst/>
                <a:rect l="l" t="t" r="r" b="b"/>
                <a:pathLst>
                  <a:path w="6179" h="11714" extrusionOk="0">
                    <a:moveTo>
                      <a:pt x="1366" y="1"/>
                    </a:moveTo>
                    <a:cubicBezTo>
                      <a:pt x="1307" y="199"/>
                      <a:pt x="1267" y="377"/>
                      <a:pt x="1208" y="575"/>
                    </a:cubicBezTo>
                    <a:cubicBezTo>
                      <a:pt x="950" y="1545"/>
                      <a:pt x="752" y="2535"/>
                      <a:pt x="614" y="3526"/>
                    </a:cubicBezTo>
                    <a:cubicBezTo>
                      <a:pt x="0" y="7968"/>
                      <a:pt x="835" y="11713"/>
                      <a:pt x="2774" y="11713"/>
                    </a:cubicBezTo>
                    <a:cubicBezTo>
                      <a:pt x="2901" y="11713"/>
                      <a:pt x="3032" y="11697"/>
                      <a:pt x="3168" y="11664"/>
                    </a:cubicBezTo>
                    <a:cubicBezTo>
                      <a:pt x="5307" y="11150"/>
                      <a:pt x="5921" y="6219"/>
                      <a:pt x="6099" y="2991"/>
                    </a:cubicBezTo>
                    <a:cubicBezTo>
                      <a:pt x="6139" y="2377"/>
                      <a:pt x="6158" y="1823"/>
                      <a:pt x="6178" y="1367"/>
                    </a:cubicBezTo>
                    <a:cubicBezTo>
                      <a:pt x="6178" y="634"/>
                      <a:pt x="6178" y="159"/>
                      <a:pt x="6178" y="159"/>
                    </a:cubicBezTo>
                    <a:lnTo>
                      <a:pt x="1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8" name="Google Shape;318;p38"/>
              <p:cNvSpPr/>
              <p:nvPr/>
            </p:nvSpPr>
            <p:spPr>
              <a:xfrm>
                <a:off x="573225" y="4661225"/>
                <a:ext cx="167650" cy="359775"/>
              </a:xfrm>
              <a:custGeom>
                <a:avLst/>
                <a:gdLst/>
                <a:ahLst/>
                <a:cxnLst/>
                <a:rect l="l" t="t" r="r" b="b"/>
                <a:pathLst>
                  <a:path w="6706" h="14391" extrusionOk="0">
                    <a:moveTo>
                      <a:pt x="3584" y="0"/>
                    </a:moveTo>
                    <a:cubicBezTo>
                      <a:pt x="1" y="0"/>
                      <a:pt x="138" y="6400"/>
                      <a:pt x="547" y="7378"/>
                    </a:cubicBezTo>
                    <a:cubicBezTo>
                      <a:pt x="2260" y="11545"/>
                      <a:pt x="1370" y="14390"/>
                      <a:pt x="2526" y="14390"/>
                    </a:cubicBezTo>
                    <a:cubicBezTo>
                      <a:pt x="2545" y="14390"/>
                      <a:pt x="2566" y="14390"/>
                      <a:pt x="2587" y="14388"/>
                    </a:cubicBezTo>
                    <a:cubicBezTo>
                      <a:pt x="5042" y="14190"/>
                      <a:pt x="4587" y="9873"/>
                      <a:pt x="5656" y="5516"/>
                    </a:cubicBezTo>
                    <a:cubicBezTo>
                      <a:pt x="6706" y="1180"/>
                      <a:pt x="4963" y="269"/>
                      <a:pt x="4963" y="269"/>
                    </a:cubicBezTo>
                    <a:cubicBezTo>
                      <a:pt x="4451" y="84"/>
                      <a:pt x="3993"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9" name="Google Shape;319;p38"/>
              <p:cNvSpPr/>
              <p:nvPr/>
            </p:nvSpPr>
            <p:spPr>
              <a:xfrm>
                <a:off x="591825" y="4663350"/>
                <a:ext cx="139650" cy="131475"/>
              </a:xfrm>
              <a:custGeom>
                <a:avLst/>
                <a:gdLst/>
                <a:ahLst/>
                <a:cxnLst/>
                <a:rect l="l" t="t" r="r" b="b"/>
                <a:pathLst>
                  <a:path w="5586" h="5259" extrusionOk="0">
                    <a:moveTo>
                      <a:pt x="2777" y="1"/>
                    </a:moveTo>
                    <a:cubicBezTo>
                      <a:pt x="1492" y="1"/>
                      <a:pt x="361" y="975"/>
                      <a:pt x="179" y="2283"/>
                    </a:cubicBezTo>
                    <a:cubicBezTo>
                      <a:pt x="1" y="3728"/>
                      <a:pt x="1011" y="5055"/>
                      <a:pt x="2456" y="5233"/>
                    </a:cubicBezTo>
                    <a:cubicBezTo>
                      <a:pt x="2577" y="5250"/>
                      <a:pt x="2696" y="5258"/>
                      <a:pt x="2814" y="5258"/>
                    </a:cubicBezTo>
                    <a:cubicBezTo>
                      <a:pt x="4098" y="5258"/>
                      <a:pt x="5226" y="4300"/>
                      <a:pt x="5407" y="2976"/>
                    </a:cubicBezTo>
                    <a:cubicBezTo>
                      <a:pt x="5585" y="1530"/>
                      <a:pt x="4575" y="223"/>
                      <a:pt x="3130" y="25"/>
                    </a:cubicBezTo>
                    <a:cubicBezTo>
                      <a:pt x="3011" y="9"/>
                      <a:pt x="2894" y="1"/>
                      <a:pt x="2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0" name="Google Shape;320;p38"/>
              <p:cNvSpPr/>
              <p:nvPr/>
            </p:nvSpPr>
            <p:spPr>
              <a:xfrm>
                <a:off x="623625" y="4692150"/>
                <a:ext cx="87050" cy="73400"/>
              </a:xfrm>
              <a:custGeom>
                <a:avLst/>
                <a:gdLst/>
                <a:ahLst/>
                <a:cxnLst/>
                <a:rect l="l" t="t" r="r" b="b"/>
                <a:pathLst>
                  <a:path w="3482" h="2936" extrusionOk="0">
                    <a:moveTo>
                      <a:pt x="1526" y="0"/>
                    </a:moveTo>
                    <a:cubicBezTo>
                      <a:pt x="747" y="0"/>
                      <a:pt x="94" y="601"/>
                      <a:pt x="56" y="1388"/>
                    </a:cubicBezTo>
                    <a:cubicBezTo>
                      <a:pt x="0" y="2302"/>
                      <a:pt x="739" y="2935"/>
                      <a:pt x="1520" y="2935"/>
                    </a:cubicBezTo>
                    <a:cubicBezTo>
                      <a:pt x="1856" y="2935"/>
                      <a:pt x="2200" y="2819"/>
                      <a:pt x="2491" y="2557"/>
                    </a:cubicBezTo>
                    <a:cubicBezTo>
                      <a:pt x="3482" y="1705"/>
                      <a:pt x="2907" y="81"/>
                      <a:pt x="1600" y="2"/>
                    </a:cubicBezTo>
                    <a:cubicBezTo>
                      <a:pt x="1575" y="1"/>
                      <a:pt x="1551" y="0"/>
                      <a:pt x="15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1" name="Google Shape;321;p38"/>
              <p:cNvSpPr/>
              <p:nvPr/>
            </p:nvSpPr>
            <p:spPr>
              <a:xfrm>
                <a:off x="642625" y="4710475"/>
                <a:ext cx="43800" cy="37400"/>
              </a:xfrm>
              <a:custGeom>
                <a:avLst/>
                <a:gdLst/>
                <a:ahLst/>
                <a:cxnLst/>
                <a:rect l="l" t="t" r="r" b="b"/>
                <a:pathLst>
                  <a:path w="1752" h="1496" extrusionOk="0">
                    <a:moveTo>
                      <a:pt x="765" y="1"/>
                    </a:moveTo>
                    <a:cubicBezTo>
                      <a:pt x="384" y="1"/>
                      <a:pt x="48" y="311"/>
                      <a:pt x="28" y="695"/>
                    </a:cubicBezTo>
                    <a:cubicBezTo>
                      <a:pt x="1" y="1169"/>
                      <a:pt x="375" y="1496"/>
                      <a:pt x="772" y="1496"/>
                    </a:cubicBezTo>
                    <a:cubicBezTo>
                      <a:pt x="939" y="1496"/>
                      <a:pt x="1110" y="1438"/>
                      <a:pt x="1256" y="1309"/>
                    </a:cubicBezTo>
                    <a:cubicBezTo>
                      <a:pt x="1751" y="853"/>
                      <a:pt x="1474" y="41"/>
                      <a:pt x="801" y="2"/>
                    </a:cubicBezTo>
                    <a:cubicBezTo>
                      <a:pt x="789" y="1"/>
                      <a:pt x="777" y="1"/>
                      <a:pt x="7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2" name="Google Shape;322;p38"/>
              <p:cNvSpPr/>
              <p:nvPr/>
            </p:nvSpPr>
            <p:spPr>
              <a:xfrm>
                <a:off x="583425" y="5086750"/>
                <a:ext cx="163875" cy="142600"/>
              </a:xfrm>
              <a:custGeom>
                <a:avLst/>
                <a:gdLst/>
                <a:ahLst/>
                <a:cxnLst/>
                <a:rect l="l" t="t" r="r" b="b"/>
                <a:pathLst>
                  <a:path w="6555" h="5704" extrusionOk="0">
                    <a:moveTo>
                      <a:pt x="2535" y="1"/>
                    </a:moveTo>
                    <a:cubicBezTo>
                      <a:pt x="990" y="1"/>
                      <a:pt x="852" y="733"/>
                      <a:pt x="693" y="1129"/>
                    </a:cubicBezTo>
                    <a:cubicBezTo>
                      <a:pt x="575" y="1426"/>
                      <a:pt x="495" y="1743"/>
                      <a:pt x="436" y="2060"/>
                    </a:cubicBezTo>
                    <a:lnTo>
                      <a:pt x="317" y="2575"/>
                    </a:lnTo>
                    <a:cubicBezTo>
                      <a:pt x="238" y="3011"/>
                      <a:pt x="139" y="3486"/>
                      <a:pt x="80" y="3862"/>
                    </a:cubicBezTo>
                    <a:cubicBezTo>
                      <a:pt x="20" y="4238"/>
                      <a:pt x="0" y="4615"/>
                      <a:pt x="0" y="4991"/>
                    </a:cubicBezTo>
                    <a:lnTo>
                      <a:pt x="0" y="5070"/>
                    </a:lnTo>
                    <a:cubicBezTo>
                      <a:pt x="0" y="5189"/>
                      <a:pt x="0" y="5288"/>
                      <a:pt x="20" y="5387"/>
                    </a:cubicBezTo>
                    <a:cubicBezTo>
                      <a:pt x="20" y="5585"/>
                      <a:pt x="40" y="5704"/>
                      <a:pt x="40" y="5704"/>
                    </a:cubicBezTo>
                    <a:lnTo>
                      <a:pt x="6535" y="5704"/>
                    </a:lnTo>
                    <a:cubicBezTo>
                      <a:pt x="6555" y="5486"/>
                      <a:pt x="6555" y="5288"/>
                      <a:pt x="6535" y="5070"/>
                    </a:cubicBezTo>
                    <a:cubicBezTo>
                      <a:pt x="6496" y="4417"/>
                      <a:pt x="6278" y="3367"/>
                      <a:pt x="5387" y="2674"/>
                    </a:cubicBezTo>
                    <a:cubicBezTo>
                      <a:pt x="4139" y="1723"/>
                      <a:pt x="4614" y="1921"/>
                      <a:pt x="4377" y="1486"/>
                    </a:cubicBezTo>
                    <a:cubicBezTo>
                      <a:pt x="4337" y="1446"/>
                      <a:pt x="4119" y="694"/>
                      <a:pt x="4099" y="654"/>
                    </a:cubicBezTo>
                    <a:cubicBezTo>
                      <a:pt x="3882" y="199"/>
                      <a:pt x="3703" y="1"/>
                      <a:pt x="25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3" name="Google Shape;323;p38"/>
              <p:cNvSpPr/>
              <p:nvPr/>
            </p:nvSpPr>
            <p:spPr>
              <a:xfrm>
                <a:off x="583425" y="5137750"/>
                <a:ext cx="27250" cy="83675"/>
              </a:xfrm>
              <a:custGeom>
                <a:avLst/>
                <a:gdLst/>
                <a:ahLst/>
                <a:cxnLst/>
                <a:rect l="l" t="t" r="r" b="b"/>
                <a:pathLst>
                  <a:path w="1090" h="3347" extrusionOk="0">
                    <a:moveTo>
                      <a:pt x="436" y="0"/>
                    </a:moveTo>
                    <a:lnTo>
                      <a:pt x="317" y="515"/>
                    </a:lnTo>
                    <a:cubicBezTo>
                      <a:pt x="456" y="951"/>
                      <a:pt x="634" y="1703"/>
                      <a:pt x="396" y="2337"/>
                    </a:cubicBezTo>
                    <a:cubicBezTo>
                      <a:pt x="317" y="2575"/>
                      <a:pt x="179" y="2792"/>
                      <a:pt x="0" y="2951"/>
                    </a:cubicBezTo>
                    <a:lnTo>
                      <a:pt x="0" y="3030"/>
                    </a:lnTo>
                    <a:cubicBezTo>
                      <a:pt x="0" y="3149"/>
                      <a:pt x="0" y="3248"/>
                      <a:pt x="20" y="3347"/>
                    </a:cubicBezTo>
                    <a:cubicBezTo>
                      <a:pt x="317" y="3129"/>
                      <a:pt x="555" y="2812"/>
                      <a:pt x="693" y="2476"/>
                    </a:cubicBezTo>
                    <a:cubicBezTo>
                      <a:pt x="1089" y="1367"/>
                      <a:pt x="476" y="60"/>
                      <a:pt x="4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4" name="Google Shape;324;p38"/>
              <p:cNvSpPr/>
              <p:nvPr/>
            </p:nvSpPr>
            <p:spPr>
              <a:xfrm>
                <a:off x="583425" y="5213500"/>
                <a:ext cx="163875" cy="15850"/>
              </a:xfrm>
              <a:custGeom>
                <a:avLst/>
                <a:gdLst/>
                <a:ahLst/>
                <a:cxnLst/>
                <a:rect l="l" t="t" r="r" b="b"/>
                <a:pathLst>
                  <a:path w="6555" h="634" extrusionOk="0">
                    <a:moveTo>
                      <a:pt x="0" y="0"/>
                    </a:moveTo>
                    <a:cubicBezTo>
                      <a:pt x="0" y="376"/>
                      <a:pt x="40" y="634"/>
                      <a:pt x="40" y="634"/>
                    </a:cubicBezTo>
                    <a:lnTo>
                      <a:pt x="6535" y="634"/>
                    </a:lnTo>
                    <a:cubicBezTo>
                      <a:pt x="6555" y="416"/>
                      <a:pt x="6555" y="198"/>
                      <a:pt x="65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5" name="Google Shape;325;p38"/>
              <p:cNvSpPr/>
              <p:nvPr/>
            </p:nvSpPr>
            <p:spPr>
              <a:xfrm>
                <a:off x="636400" y="5125225"/>
                <a:ext cx="52275" cy="12050"/>
              </a:xfrm>
              <a:custGeom>
                <a:avLst/>
                <a:gdLst/>
                <a:ahLst/>
                <a:cxnLst/>
                <a:rect l="l" t="t" r="r" b="b"/>
                <a:pathLst>
                  <a:path w="2091" h="482" extrusionOk="0">
                    <a:moveTo>
                      <a:pt x="1064" y="1"/>
                    </a:moveTo>
                    <a:cubicBezTo>
                      <a:pt x="759" y="1"/>
                      <a:pt x="456" y="40"/>
                      <a:pt x="159" y="125"/>
                    </a:cubicBezTo>
                    <a:cubicBezTo>
                      <a:pt x="60" y="145"/>
                      <a:pt x="0" y="244"/>
                      <a:pt x="20" y="343"/>
                    </a:cubicBezTo>
                    <a:cubicBezTo>
                      <a:pt x="40" y="422"/>
                      <a:pt x="119" y="481"/>
                      <a:pt x="198" y="481"/>
                    </a:cubicBezTo>
                    <a:lnTo>
                      <a:pt x="258" y="481"/>
                    </a:lnTo>
                    <a:cubicBezTo>
                      <a:pt x="515" y="406"/>
                      <a:pt x="790" y="372"/>
                      <a:pt x="1067" y="372"/>
                    </a:cubicBezTo>
                    <a:cubicBezTo>
                      <a:pt x="1301" y="372"/>
                      <a:pt x="1536" y="397"/>
                      <a:pt x="1763" y="442"/>
                    </a:cubicBezTo>
                    <a:cubicBezTo>
                      <a:pt x="1789" y="453"/>
                      <a:pt x="1814" y="458"/>
                      <a:pt x="1836" y="458"/>
                    </a:cubicBezTo>
                    <a:cubicBezTo>
                      <a:pt x="2022" y="458"/>
                      <a:pt x="2091" y="138"/>
                      <a:pt x="1862" y="85"/>
                    </a:cubicBezTo>
                    <a:cubicBezTo>
                      <a:pt x="1595" y="30"/>
                      <a:pt x="1329" y="1"/>
                      <a:pt x="10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6" name="Google Shape;326;p38"/>
              <p:cNvSpPr/>
              <p:nvPr/>
            </p:nvSpPr>
            <p:spPr>
              <a:xfrm>
                <a:off x="632425" y="5106425"/>
                <a:ext cx="53725" cy="12025"/>
              </a:xfrm>
              <a:custGeom>
                <a:avLst/>
                <a:gdLst/>
                <a:ahLst/>
                <a:cxnLst/>
                <a:rect l="l" t="t" r="r" b="b"/>
                <a:pathLst>
                  <a:path w="2149" h="481" extrusionOk="0">
                    <a:moveTo>
                      <a:pt x="1121" y="0"/>
                    </a:moveTo>
                    <a:cubicBezTo>
                      <a:pt x="819" y="0"/>
                      <a:pt x="516" y="40"/>
                      <a:pt x="219" y="125"/>
                    </a:cubicBezTo>
                    <a:cubicBezTo>
                      <a:pt x="1" y="184"/>
                      <a:pt x="40" y="481"/>
                      <a:pt x="258" y="481"/>
                    </a:cubicBezTo>
                    <a:lnTo>
                      <a:pt x="298" y="481"/>
                    </a:lnTo>
                    <a:cubicBezTo>
                      <a:pt x="566" y="406"/>
                      <a:pt x="840" y="371"/>
                      <a:pt x="1114" y="371"/>
                    </a:cubicBezTo>
                    <a:cubicBezTo>
                      <a:pt x="1345" y="371"/>
                      <a:pt x="1576" y="396"/>
                      <a:pt x="1803" y="441"/>
                    </a:cubicBezTo>
                    <a:cubicBezTo>
                      <a:pt x="1831" y="452"/>
                      <a:pt x="1858" y="457"/>
                      <a:pt x="1883" y="457"/>
                    </a:cubicBezTo>
                    <a:cubicBezTo>
                      <a:pt x="2082" y="457"/>
                      <a:pt x="2148" y="138"/>
                      <a:pt x="1902" y="85"/>
                    </a:cubicBezTo>
                    <a:cubicBezTo>
                      <a:pt x="1644" y="30"/>
                      <a:pt x="1383" y="0"/>
                      <a:pt x="1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7" name="Google Shape;327;p38"/>
              <p:cNvSpPr/>
              <p:nvPr/>
            </p:nvSpPr>
            <p:spPr>
              <a:xfrm>
                <a:off x="642325" y="5139750"/>
                <a:ext cx="53275" cy="11875"/>
              </a:xfrm>
              <a:custGeom>
                <a:avLst/>
                <a:gdLst/>
                <a:ahLst/>
                <a:cxnLst/>
                <a:rect l="l" t="t" r="r" b="b"/>
                <a:pathLst>
                  <a:path w="2131" h="475" extrusionOk="0">
                    <a:moveTo>
                      <a:pt x="1141" y="1"/>
                    </a:moveTo>
                    <a:cubicBezTo>
                      <a:pt x="823" y="1"/>
                      <a:pt x="508" y="41"/>
                      <a:pt x="199" y="118"/>
                    </a:cubicBezTo>
                    <a:cubicBezTo>
                      <a:pt x="1" y="178"/>
                      <a:pt x="40" y="475"/>
                      <a:pt x="238" y="475"/>
                    </a:cubicBezTo>
                    <a:lnTo>
                      <a:pt x="298" y="475"/>
                    </a:lnTo>
                    <a:cubicBezTo>
                      <a:pt x="568" y="407"/>
                      <a:pt x="857" y="372"/>
                      <a:pt x="1147" y="372"/>
                    </a:cubicBezTo>
                    <a:cubicBezTo>
                      <a:pt x="1367" y="372"/>
                      <a:pt x="1589" y="392"/>
                      <a:pt x="1803" y="435"/>
                    </a:cubicBezTo>
                    <a:cubicBezTo>
                      <a:pt x="1829" y="446"/>
                      <a:pt x="1854" y="451"/>
                      <a:pt x="1877" y="451"/>
                    </a:cubicBezTo>
                    <a:cubicBezTo>
                      <a:pt x="2062" y="451"/>
                      <a:pt x="2131" y="132"/>
                      <a:pt x="1902" y="79"/>
                    </a:cubicBezTo>
                    <a:cubicBezTo>
                      <a:pt x="1648" y="26"/>
                      <a:pt x="1394" y="1"/>
                      <a:pt x="11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8" name="Google Shape;328;p38"/>
              <p:cNvSpPr/>
              <p:nvPr/>
            </p:nvSpPr>
            <p:spPr>
              <a:xfrm>
                <a:off x="649925" y="5156500"/>
                <a:ext cx="51850" cy="11975"/>
              </a:xfrm>
              <a:custGeom>
                <a:avLst/>
                <a:gdLst/>
                <a:ahLst/>
                <a:cxnLst/>
                <a:rect l="l" t="t" r="r" b="b"/>
                <a:pathLst>
                  <a:path w="2074" h="479" extrusionOk="0">
                    <a:moveTo>
                      <a:pt x="1092" y="0"/>
                    </a:moveTo>
                    <a:cubicBezTo>
                      <a:pt x="795" y="0"/>
                      <a:pt x="498" y="40"/>
                      <a:pt x="212" y="122"/>
                    </a:cubicBezTo>
                    <a:cubicBezTo>
                      <a:pt x="0" y="160"/>
                      <a:pt x="31" y="479"/>
                      <a:pt x="251" y="479"/>
                    </a:cubicBezTo>
                    <a:cubicBezTo>
                      <a:pt x="258" y="479"/>
                      <a:pt x="264" y="479"/>
                      <a:pt x="271" y="478"/>
                    </a:cubicBezTo>
                    <a:lnTo>
                      <a:pt x="311" y="478"/>
                    </a:lnTo>
                    <a:cubicBezTo>
                      <a:pt x="568" y="406"/>
                      <a:pt x="830" y="371"/>
                      <a:pt x="1092" y="371"/>
                    </a:cubicBezTo>
                    <a:cubicBezTo>
                      <a:pt x="1335" y="371"/>
                      <a:pt x="1578" y="401"/>
                      <a:pt x="1816" y="458"/>
                    </a:cubicBezTo>
                    <a:cubicBezTo>
                      <a:pt x="1828" y="461"/>
                      <a:pt x="1841" y="462"/>
                      <a:pt x="1854" y="462"/>
                    </a:cubicBezTo>
                    <a:cubicBezTo>
                      <a:pt x="1939" y="462"/>
                      <a:pt x="2019" y="406"/>
                      <a:pt x="2053" y="320"/>
                    </a:cubicBezTo>
                    <a:cubicBezTo>
                      <a:pt x="2073" y="221"/>
                      <a:pt x="2014" y="122"/>
                      <a:pt x="1915" y="102"/>
                    </a:cubicBezTo>
                    <a:cubicBezTo>
                      <a:pt x="1647" y="35"/>
                      <a:pt x="1369" y="0"/>
                      <a:pt x="10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9" name="Google Shape;329;p38"/>
              <p:cNvSpPr/>
              <p:nvPr/>
            </p:nvSpPr>
            <p:spPr>
              <a:xfrm>
                <a:off x="935400" y="4992200"/>
                <a:ext cx="97075" cy="116350"/>
              </a:xfrm>
              <a:custGeom>
                <a:avLst/>
                <a:gdLst/>
                <a:ahLst/>
                <a:cxnLst/>
                <a:rect l="l" t="t" r="r" b="b"/>
                <a:pathLst>
                  <a:path w="3883" h="4654" extrusionOk="0">
                    <a:moveTo>
                      <a:pt x="3882" y="0"/>
                    </a:moveTo>
                    <a:lnTo>
                      <a:pt x="1" y="278"/>
                    </a:lnTo>
                    <a:lnTo>
                      <a:pt x="1" y="4416"/>
                    </a:lnTo>
                    <a:lnTo>
                      <a:pt x="3229" y="4654"/>
                    </a:lnTo>
                    <a:lnTo>
                      <a:pt x="3882" y="0"/>
                    </a:lnTo>
                    <a:close/>
                  </a:path>
                </a:pathLst>
              </a:custGeom>
              <a:solidFill>
                <a:srgbClr val="9B48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0" name="Google Shape;330;p38"/>
              <p:cNvSpPr/>
              <p:nvPr/>
            </p:nvSpPr>
            <p:spPr>
              <a:xfrm>
                <a:off x="910150" y="5087200"/>
                <a:ext cx="297575" cy="142150"/>
              </a:xfrm>
              <a:custGeom>
                <a:avLst/>
                <a:gdLst/>
                <a:ahLst/>
                <a:cxnLst/>
                <a:rect l="l" t="t" r="r" b="b"/>
                <a:pathLst>
                  <a:path w="11903" h="5686" extrusionOk="0">
                    <a:moveTo>
                      <a:pt x="4132" y="0"/>
                    </a:moveTo>
                    <a:cubicBezTo>
                      <a:pt x="3590" y="0"/>
                      <a:pt x="2894" y="526"/>
                      <a:pt x="2193" y="526"/>
                    </a:cubicBezTo>
                    <a:cubicBezTo>
                      <a:pt x="1881" y="526"/>
                      <a:pt x="1569" y="422"/>
                      <a:pt x="1268" y="121"/>
                    </a:cubicBezTo>
                    <a:cubicBezTo>
                      <a:pt x="1268" y="121"/>
                      <a:pt x="1222" y="112"/>
                      <a:pt x="1153" y="112"/>
                    </a:cubicBezTo>
                    <a:cubicBezTo>
                      <a:pt x="952" y="112"/>
                      <a:pt x="555" y="189"/>
                      <a:pt x="555" y="795"/>
                    </a:cubicBezTo>
                    <a:cubicBezTo>
                      <a:pt x="536" y="913"/>
                      <a:pt x="536" y="1052"/>
                      <a:pt x="516" y="1191"/>
                    </a:cubicBezTo>
                    <a:cubicBezTo>
                      <a:pt x="496" y="1290"/>
                      <a:pt x="476" y="1389"/>
                      <a:pt x="456" y="1507"/>
                    </a:cubicBezTo>
                    <a:cubicBezTo>
                      <a:pt x="318" y="2498"/>
                      <a:pt x="1" y="4042"/>
                      <a:pt x="80" y="5032"/>
                    </a:cubicBezTo>
                    <a:cubicBezTo>
                      <a:pt x="80" y="5250"/>
                      <a:pt x="120" y="5468"/>
                      <a:pt x="219" y="5686"/>
                    </a:cubicBezTo>
                    <a:lnTo>
                      <a:pt x="11764" y="5686"/>
                    </a:lnTo>
                    <a:cubicBezTo>
                      <a:pt x="11863" y="5488"/>
                      <a:pt x="11902" y="5250"/>
                      <a:pt x="11863" y="5032"/>
                    </a:cubicBezTo>
                    <a:cubicBezTo>
                      <a:pt x="11764" y="4557"/>
                      <a:pt x="11288" y="3824"/>
                      <a:pt x="9566" y="3111"/>
                    </a:cubicBezTo>
                    <a:cubicBezTo>
                      <a:pt x="8239" y="2557"/>
                      <a:pt x="6674" y="2002"/>
                      <a:pt x="5763" y="1191"/>
                    </a:cubicBezTo>
                    <a:cubicBezTo>
                      <a:pt x="4853" y="379"/>
                      <a:pt x="4516" y="121"/>
                      <a:pt x="4516" y="121"/>
                    </a:cubicBezTo>
                    <a:cubicBezTo>
                      <a:pt x="4400" y="35"/>
                      <a:pt x="4271" y="0"/>
                      <a:pt x="41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1" name="Google Shape;331;p38"/>
              <p:cNvSpPr/>
              <p:nvPr/>
            </p:nvSpPr>
            <p:spPr>
              <a:xfrm>
                <a:off x="912150" y="5213000"/>
                <a:ext cx="296075" cy="16350"/>
              </a:xfrm>
              <a:custGeom>
                <a:avLst/>
                <a:gdLst/>
                <a:ahLst/>
                <a:cxnLst/>
                <a:rect l="l" t="t" r="r" b="b"/>
                <a:pathLst>
                  <a:path w="11843" h="654" extrusionOk="0">
                    <a:moveTo>
                      <a:pt x="0" y="0"/>
                    </a:moveTo>
                    <a:cubicBezTo>
                      <a:pt x="0" y="218"/>
                      <a:pt x="40" y="436"/>
                      <a:pt x="139" y="654"/>
                    </a:cubicBezTo>
                    <a:lnTo>
                      <a:pt x="11684" y="654"/>
                    </a:lnTo>
                    <a:cubicBezTo>
                      <a:pt x="11802" y="456"/>
                      <a:pt x="11842" y="218"/>
                      <a:pt x="117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2" name="Google Shape;332;p38"/>
              <p:cNvSpPr/>
              <p:nvPr/>
            </p:nvSpPr>
            <p:spPr>
              <a:xfrm>
                <a:off x="921550" y="5116950"/>
                <a:ext cx="38150" cy="111900"/>
              </a:xfrm>
              <a:custGeom>
                <a:avLst/>
                <a:gdLst/>
                <a:ahLst/>
                <a:cxnLst/>
                <a:rect l="l" t="t" r="r" b="b"/>
                <a:pathLst>
                  <a:path w="1526" h="4476" extrusionOk="0">
                    <a:moveTo>
                      <a:pt x="40" y="1"/>
                    </a:moveTo>
                    <a:cubicBezTo>
                      <a:pt x="40" y="100"/>
                      <a:pt x="20" y="199"/>
                      <a:pt x="0" y="317"/>
                    </a:cubicBezTo>
                    <a:cubicBezTo>
                      <a:pt x="713" y="872"/>
                      <a:pt x="1149" y="1723"/>
                      <a:pt x="1208" y="2634"/>
                    </a:cubicBezTo>
                    <a:cubicBezTo>
                      <a:pt x="1268" y="3308"/>
                      <a:pt x="1030" y="3961"/>
                      <a:pt x="594" y="4476"/>
                    </a:cubicBezTo>
                    <a:lnTo>
                      <a:pt x="931" y="4476"/>
                    </a:lnTo>
                    <a:cubicBezTo>
                      <a:pt x="1327" y="3941"/>
                      <a:pt x="1525" y="3288"/>
                      <a:pt x="1486" y="2634"/>
                    </a:cubicBezTo>
                    <a:cubicBezTo>
                      <a:pt x="1426" y="1585"/>
                      <a:pt x="892" y="614"/>
                      <a:pt x="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3" name="Google Shape;333;p38"/>
              <p:cNvSpPr/>
              <p:nvPr/>
            </p:nvSpPr>
            <p:spPr>
              <a:xfrm>
                <a:off x="1042850" y="5119650"/>
                <a:ext cx="31600" cy="14150"/>
              </a:xfrm>
              <a:custGeom>
                <a:avLst/>
                <a:gdLst/>
                <a:ahLst/>
                <a:cxnLst/>
                <a:rect l="l" t="t" r="r" b="b"/>
                <a:pathLst>
                  <a:path w="1264" h="566" extrusionOk="0">
                    <a:moveTo>
                      <a:pt x="996" y="1"/>
                    </a:moveTo>
                    <a:cubicBezTo>
                      <a:pt x="976" y="1"/>
                      <a:pt x="954" y="4"/>
                      <a:pt x="931" y="11"/>
                    </a:cubicBezTo>
                    <a:lnTo>
                      <a:pt x="218" y="190"/>
                    </a:lnTo>
                    <a:cubicBezTo>
                      <a:pt x="0" y="249"/>
                      <a:pt x="40" y="566"/>
                      <a:pt x="257" y="566"/>
                    </a:cubicBezTo>
                    <a:lnTo>
                      <a:pt x="297" y="566"/>
                    </a:lnTo>
                    <a:lnTo>
                      <a:pt x="1030" y="388"/>
                    </a:lnTo>
                    <a:cubicBezTo>
                      <a:pt x="1264" y="334"/>
                      <a:pt x="1203" y="1"/>
                      <a:pt x="9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4" name="Google Shape;334;p38"/>
              <p:cNvSpPr/>
              <p:nvPr/>
            </p:nvSpPr>
            <p:spPr>
              <a:xfrm>
                <a:off x="1026500" y="5105675"/>
                <a:ext cx="31525" cy="14275"/>
              </a:xfrm>
              <a:custGeom>
                <a:avLst/>
                <a:gdLst/>
                <a:ahLst/>
                <a:cxnLst/>
                <a:rect l="l" t="t" r="r" b="b"/>
                <a:pathLst>
                  <a:path w="1261" h="571" extrusionOk="0">
                    <a:moveTo>
                      <a:pt x="1007" y="1"/>
                    </a:moveTo>
                    <a:cubicBezTo>
                      <a:pt x="984" y="1"/>
                      <a:pt x="959" y="5"/>
                      <a:pt x="931" y="16"/>
                    </a:cubicBezTo>
                    <a:lnTo>
                      <a:pt x="218" y="194"/>
                    </a:lnTo>
                    <a:cubicBezTo>
                      <a:pt x="1" y="254"/>
                      <a:pt x="40" y="551"/>
                      <a:pt x="258" y="570"/>
                    </a:cubicBezTo>
                    <a:cubicBezTo>
                      <a:pt x="278" y="570"/>
                      <a:pt x="278" y="570"/>
                      <a:pt x="298" y="551"/>
                    </a:cubicBezTo>
                    <a:lnTo>
                      <a:pt x="1030" y="372"/>
                    </a:lnTo>
                    <a:cubicBezTo>
                      <a:pt x="1260" y="337"/>
                      <a:pt x="1206" y="1"/>
                      <a:pt x="10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5" name="Google Shape;335;p38"/>
              <p:cNvSpPr/>
              <p:nvPr/>
            </p:nvSpPr>
            <p:spPr>
              <a:xfrm>
                <a:off x="1061150" y="5130150"/>
                <a:ext cx="31250" cy="14050"/>
              </a:xfrm>
              <a:custGeom>
                <a:avLst/>
                <a:gdLst/>
                <a:ahLst/>
                <a:cxnLst/>
                <a:rect l="l" t="t" r="r" b="b"/>
                <a:pathLst>
                  <a:path w="1250" h="562" extrusionOk="0">
                    <a:moveTo>
                      <a:pt x="981" y="1"/>
                    </a:moveTo>
                    <a:cubicBezTo>
                      <a:pt x="965" y="1"/>
                      <a:pt x="949" y="3"/>
                      <a:pt x="931" y="7"/>
                    </a:cubicBezTo>
                    <a:lnTo>
                      <a:pt x="199" y="185"/>
                    </a:lnTo>
                    <a:cubicBezTo>
                      <a:pt x="1" y="245"/>
                      <a:pt x="21" y="562"/>
                      <a:pt x="238" y="562"/>
                    </a:cubicBezTo>
                    <a:lnTo>
                      <a:pt x="298" y="562"/>
                    </a:lnTo>
                    <a:lnTo>
                      <a:pt x="1011" y="384"/>
                    </a:lnTo>
                    <a:cubicBezTo>
                      <a:pt x="1249" y="328"/>
                      <a:pt x="1182" y="1"/>
                      <a:pt x="9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6" name="Google Shape;336;p38"/>
              <p:cNvSpPr/>
              <p:nvPr/>
            </p:nvSpPr>
            <p:spPr>
              <a:xfrm>
                <a:off x="1078975" y="5140400"/>
                <a:ext cx="29725" cy="14200"/>
              </a:xfrm>
              <a:custGeom>
                <a:avLst/>
                <a:gdLst/>
                <a:ahLst/>
                <a:cxnLst/>
                <a:rect l="l" t="t" r="r" b="b"/>
                <a:pathLst>
                  <a:path w="1189" h="568" extrusionOk="0">
                    <a:moveTo>
                      <a:pt x="993" y="1"/>
                    </a:moveTo>
                    <a:cubicBezTo>
                      <a:pt x="973" y="1"/>
                      <a:pt x="952" y="5"/>
                      <a:pt x="931" y="13"/>
                    </a:cubicBezTo>
                    <a:lnTo>
                      <a:pt x="199" y="191"/>
                    </a:lnTo>
                    <a:cubicBezTo>
                      <a:pt x="1" y="251"/>
                      <a:pt x="40" y="548"/>
                      <a:pt x="258" y="568"/>
                    </a:cubicBezTo>
                    <a:cubicBezTo>
                      <a:pt x="258" y="568"/>
                      <a:pt x="278" y="548"/>
                      <a:pt x="298" y="548"/>
                    </a:cubicBezTo>
                    <a:lnTo>
                      <a:pt x="1011" y="370"/>
                    </a:lnTo>
                    <a:cubicBezTo>
                      <a:pt x="1110" y="350"/>
                      <a:pt x="1189" y="251"/>
                      <a:pt x="1149" y="152"/>
                    </a:cubicBezTo>
                    <a:cubicBezTo>
                      <a:pt x="1133" y="58"/>
                      <a:pt x="1068" y="1"/>
                      <a:pt x="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7" name="Google Shape;337;p38"/>
              <p:cNvSpPr/>
              <p:nvPr/>
            </p:nvSpPr>
            <p:spPr>
              <a:xfrm>
                <a:off x="1098775" y="5150025"/>
                <a:ext cx="29725" cy="13975"/>
              </a:xfrm>
              <a:custGeom>
                <a:avLst/>
                <a:gdLst/>
                <a:ahLst/>
                <a:cxnLst/>
                <a:rect l="l" t="t" r="r" b="b"/>
                <a:pathLst>
                  <a:path w="1189" h="559" extrusionOk="0">
                    <a:moveTo>
                      <a:pt x="970" y="1"/>
                    </a:moveTo>
                    <a:cubicBezTo>
                      <a:pt x="957" y="1"/>
                      <a:pt x="944" y="2"/>
                      <a:pt x="931" y="4"/>
                    </a:cubicBezTo>
                    <a:lnTo>
                      <a:pt x="199" y="183"/>
                    </a:lnTo>
                    <a:cubicBezTo>
                      <a:pt x="1" y="242"/>
                      <a:pt x="40" y="559"/>
                      <a:pt x="258" y="559"/>
                    </a:cubicBezTo>
                    <a:lnTo>
                      <a:pt x="298" y="559"/>
                    </a:lnTo>
                    <a:lnTo>
                      <a:pt x="1011" y="381"/>
                    </a:lnTo>
                    <a:cubicBezTo>
                      <a:pt x="1129" y="341"/>
                      <a:pt x="1189" y="242"/>
                      <a:pt x="1149" y="143"/>
                    </a:cubicBezTo>
                    <a:cubicBezTo>
                      <a:pt x="1132" y="57"/>
                      <a:pt x="1055" y="1"/>
                      <a:pt x="9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8" name="Google Shape;338;p38"/>
              <p:cNvSpPr/>
              <p:nvPr/>
            </p:nvSpPr>
            <p:spPr>
              <a:xfrm>
                <a:off x="1121050" y="5157400"/>
                <a:ext cx="30250" cy="14525"/>
              </a:xfrm>
              <a:custGeom>
                <a:avLst/>
                <a:gdLst/>
                <a:ahLst/>
                <a:cxnLst/>
                <a:rect l="l" t="t" r="r" b="b"/>
                <a:pathLst>
                  <a:path w="1210" h="581" extrusionOk="0">
                    <a:moveTo>
                      <a:pt x="942" y="0"/>
                    </a:moveTo>
                    <a:cubicBezTo>
                      <a:pt x="926" y="0"/>
                      <a:pt x="909" y="2"/>
                      <a:pt x="892" y="6"/>
                    </a:cubicBezTo>
                    <a:lnTo>
                      <a:pt x="159" y="185"/>
                    </a:lnTo>
                    <a:cubicBezTo>
                      <a:pt x="60" y="224"/>
                      <a:pt x="1" y="323"/>
                      <a:pt x="21" y="422"/>
                    </a:cubicBezTo>
                    <a:cubicBezTo>
                      <a:pt x="40" y="521"/>
                      <a:pt x="120" y="581"/>
                      <a:pt x="219" y="581"/>
                    </a:cubicBezTo>
                    <a:lnTo>
                      <a:pt x="258" y="561"/>
                    </a:lnTo>
                    <a:lnTo>
                      <a:pt x="971" y="383"/>
                    </a:lnTo>
                    <a:cubicBezTo>
                      <a:pt x="1210" y="328"/>
                      <a:pt x="1142" y="0"/>
                      <a:pt x="9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9" name="Google Shape;339;p38"/>
              <p:cNvSpPr/>
              <p:nvPr/>
            </p:nvSpPr>
            <p:spPr>
              <a:xfrm>
                <a:off x="769075" y="4048125"/>
                <a:ext cx="375775" cy="972800"/>
              </a:xfrm>
              <a:custGeom>
                <a:avLst/>
                <a:gdLst/>
                <a:ahLst/>
                <a:cxnLst/>
                <a:rect l="l" t="t" r="r" b="b"/>
                <a:pathLst>
                  <a:path w="15031" h="38912" extrusionOk="0">
                    <a:moveTo>
                      <a:pt x="8020" y="0"/>
                    </a:moveTo>
                    <a:lnTo>
                      <a:pt x="0" y="3644"/>
                    </a:lnTo>
                    <a:lnTo>
                      <a:pt x="8238" y="19783"/>
                    </a:lnTo>
                    <a:lnTo>
                      <a:pt x="8278" y="19783"/>
                    </a:lnTo>
                    <a:cubicBezTo>
                      <a:pt x="7684" y="21050"/>
                      <a:pt x="7010" y="23090"/>
                      <a:pt x="6832" y="25981"/>
                    </a:cubicBezTo>
                    <a:cubicBezTo>
                      <a:pt x="6495" y="31506"/>
                      <a:pt x="6099" y="38912"/>
                      <a:pt x="6099" y="38912"/>
                    </a:cubicBezTo>
                    <a:lnTo>
                      <a:pt x="11228" y="38833"/>
                    </a:lnTo>
                    <a:cubicBezTo>
                      <a:pt x="12931" y="31783"/>
                      <a:pt x="14199" y="24634"/>
                      <a:pt x="15030" y="17426"/>
                    </a:cubicBezTo>
                    <a:lnTo>
                      <a:pt x="80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0" name="Google Shape;340;p38"/>
              <p:cNvSpPr/>
              <p:nvPr/>
            </p:nvSpPr>
            <p:spPr>
              <a:xfrm>
                <a:off x="922550" y="4968425"/>
                <a:ext cx="137150" cy="8950"/>
              </a:xfrm>
              <a:custGeom>
                <a:avLst/>
                <a:gdLst/>
                <a:ahLst/>
                <a:cxnLst/>
                <a:rect l="l" t="t" r="r" b="b"/>
                <a:pathLst>
                  <a:path w="5486" h="358" extrusionOk="0">
                    <a:moveTo>
                      <a:pt x="198" y="1"/>
                    </a:moveTo>
                    <a:cubicBezTo>
                      <a:pt x="0" y="21"/>
                      <a:pt x="0" y="318"/>
                      <a:pt x="198" y="357"/>
                    </a:cubicBezTo>
                    <a:lnTo>
                      <a:pt x="5267" y="357"/>
                    </a:lnTo>
                    <a:cubicBezTo>
                      <a:pt x="5485" y="318"/>
                      <a:pt x="5485" y="21"/>
                      <a:pt x="52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1" name="Google Shape;341;p38"/>
              <p:cNvSpPr/>
              <p:nvPr/>
            </p:nvSpPr>
            <p:spPr>
              <a:xfrm>
                <a:off x="808675" y="4155150"/>
                <a:ext cx="196575" cy="822225"/>
              </a:xfrm>
              <a:custGeom>
                <a:avLst/>
                <a:gdLst/>
                <a:ahLst/>
                <a:cxnLst/>
                <a:rect l="l" t="t" r="r" b="b"/>
                <a:pathLst>
                  <a:path w="7863" h="32889" extrusionOk="0">
                    <a:moveTo>
                      <a:pt x="209" y="1"/>
                    </a:moveTo>
                    <a:cubicBezTo>
                      <a:pt x="184" y="1"/>
                      <a:pt x="160" y="6"/>
                      <a:pt x="139" y="16"/>
                    </a:cubicBezTo>
                    <a:cubicBezTo>
                      <a:pt x="40" y="56"/>
                      <a:pt x="0" y="175"/>
                      <a:pt x="60" y="274"/>
                    </a:cubicBezTo>
                    <a:cubicBezTo>
                      <a:pt x="99" y="392"/>
                      <a:pt x="5624" y="11502"/>
                      <a:pt x="7486" y="15066"/>
                    </a:cubicBezTo>
                    <a:cubicBezTo>
                      <a:pt x="7308" y="15621"/>
                      <a:pt x="6100" y="19126"/>
                      <a:pt x="6001" y="21720"/>
                    </a:cubicBezTo>
                    <a:cubicBezTo>
                      <a:pt x="5902" y="24472"/>
                      <a:pt x="5268" y="32631"/>
                      <a:pt x="5248" y="32710"/>
                    </a:cubicBezTo>
                    <a:cubicBezTo>
                      <a:pt x="5248" y="32809"/>
                      <a:pt x="5308" y="32888"/>
                      <a:pt x="5407" y="32888"/>
                    </a:cubicBezTo>
                    <a:lnTo>
                      <a:pt x="5426" y="32888"/>
                    </a:lnTo>
                    <a:cubicBezTo>
                      <a:pt x="5525" y="32888"/>
                      <a:pt x="5605" y="32809"/>
                      <a:pt x="5605" y="32710"/>
                    </a:cubicBezTo>
                    <a:cubicBezTo>
                      <a:pt x="5605" y="32631"/>
                      <a:pt x="6258" y="24492"/>
                      <a:pt x="6357" y="21720"/>
                    </a:cubicBezTo>
                    <a:cubicBezTo>
                      <a:pt x="6476" y="18947"/>
                      <a:pt x="7842" y="15125"/>
                      <a:pt x="7842" y="15086"/>
                    </a:cubicBezTo>
                    <a:cubicBezTo>
                      <a:pt x="7862" y="15046"/>
                      <a:pt x="7862" y="15007"/>
                      <a:pt x="7842" y="14947"/>
                    </a:cubicBezTo>
                    <a:cubicBezTo>
                      <a:pt x="6020" y="11482"/>
                      <a:pt x="416" y="214"/>
                      <a:pt x="377" y="95"/>
                    </a:cubicBezTo>
                    <a:cubicBezTo>
                      <a:pt x="348" y="37"/>
                      <a:pt x="276" y="1"/>
                      <a:pt x="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2" name="Google Shape;342;p38"/>
              <p:cNvSpPr/>
              <p:nvPr/>
            </p:nvSpPr>
            <p:spPr>
              <a:xfrm>
                <a:off x="573525" y="4025350"/>
                <a:ext cx="217350" cy="504975"/>
              </a:xfrm>
              <a:custGeom>
                <a:avLst/>
                <a:gdLst/>
                <a:ahLst/>
                <a:cxnLst/>
                <a:rect l="l" t="t" r="r" b="b"/>
                <a:pathLst>
                  <a:path w="8694" h="20199" extrusionOk="0">
                    <a:moveTo>
                      <a:pt x="0" y="0"/>
                    </a:moveTo>
                    <a:cubicBezTo>
                      <a:pt x="0" y="0"/>
                      <a:pt x="60" y="1941"/>
                      <a:pt x="357" y="7446"/>
                    </a:cubicBezTo>
                    <a:cubicBezTo>
                      <a:pt x="476" y="9941"/>
                      <a:pt x="693" y="13961"/>
                      <a:pt x="872" y="17268"/>
                    </a:cubicBezTo>
                    <a:cubicBezTo>
                      <a:pt x="951" y="18911"/>
                      <a:pt x="2317" y="20199"/>
                      <a:pt x="3961" y="20199"/>
                    </a:cubicBezTo>
                    <a:lnTo>
                      <a:pt x="5149" y="20199"/>
                    </a:lnTo>
                    <a:cubicBezTo>
                      <a:pt x="6773" y="20199"/>
                      <a:pt x="8119" y="18951"/>
                      <a:pt x="8238" y="17327"/>
                    </a:cubicBezTo>
                    <a:cubicBezTo>
                      <a:pt x="8694" y="10832"/>
                      <a:pt x="8040" y="713"/>
                      <a:pt x="8040" y="713"/>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3" name="Google Shape;343;p38"/>
              <p:cNvSpPr/>
              <p:nvPr/>
            </p:nvSpPr>
            <p:spPr>
              <a:xfrm>
                <a:off x="528975" y="3922850"/>
                <a:ext cx="460425" cy="229425"/>
              </a:xfrm>
              <a:custGeom>
                <a:avLst/>
                <a:gdLst/>
                <a:ahLst/>
                <a:cxnLst/>
                <a:rect l="l" t="t" r="r" b="b"/>
                <a:pathLst>
                  <a:path w="18417" h="9177" extrusionOk="0">
                    <a:moveTo>
                      <a:pt x="2218" y="1"/>
                    </a:moveTo>
                    <a:cubicBezTo>
                      <a:pt x="2218" y="1"/>
                      <a:pt x="0" y="5981"/>
                      <a:pt x="2159" y="7328"/>
                    </a:cubicBezTo>
                    <a:cubicBezTo>
                      <a:pt x="4349" y="8702"/>
                      <a:pt x="8474" y="9176"/>
                      <a:pt x="11603" y="9176"/>
                    </a:cubicBezTo>
                    <a:cubicBezTo>
                      <a:pt x="12801" y="9176"/>
                      <a:pt x="13854" y="9107"/>
                      <a:pt x="14594" y="8991"/>
                    </a:cubicBezTo>
                    <a:cubicBezTo>
                      <a:pt x="18416" y="8417"/>
                      <a:pt x="17981" y="2318"/>
                      <a:pt x="17981" y="2318"/>
                    </a:cubicBezTo>
                    <a:lnTo>
                      <a:pt x="22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4" name="Google Shape;344;p38"/>
              <p:cNvSpPr/>
              <p:nvPr/>
            </p:nvSpPr>
            <p:spPr>
              <a:xfrm>
                <a:off x="939375" y="4016725"/>
                <a:ext cx="51000" cy="83400"/>
              </a:xfrm>
              <a:custGeom>
                <a:avLst/>
                <a:gdLst/>
                <a:ahLst/>
                <a:cxnLst/>
                <a:rect l="l" t="t" r="r" b="b"/>
                <a:pathLst>
                  <a:path w="2040" h="3336" extrusionOk="0">
                    <a:moveTo>
                      <a:pt x="463" y="1"/>
                    </a:moveTo>
                    <a:cubicBezTo>
                      <a:pt x="400" y="1"/>
                      <a:pt x="335" y="33"/>
                      <a:pt x="297" y="107"/>
                    </a:cubicBezTo>
                    <a:cubicBezTo>
                      <a:pt x="0" y="919"/>
                      <a:pt x="20" y="1652"/>
                      <a:pt x="337" y="2226"/>
                    </a:cubicBezTo>
                    <a:cubicBezTo>
                      <a:pt x="654" y="2761"/>
                      <a:pt x="1169" y="3157"/>
                      <a:pt x="1763" y="3315"/>
                    </a:cubicBezTo>
                    <a:lnTo>
                      <a:pt x="1802" y="3335"/>
                    </a:lnTo>
                    <a:cubicBezTo>
                      <a:pt x="2000" y="3315"/>
                      <a:pt x="2040" y="3038"/>
                      <a:pt x="1842" y="2979"/>
                    </a:cubicBezTo>
                    <a:cubicBezTo>
                      <a:pt x="1347" y="2840"/>
                      <a:pt x="911" y="2504"/>
                      <a:pt x="634" y="2048"/>
                    </a:cubicBezTo>
                    <a:cubicBezTo>
                      <a:pt x="377" y="1553"/>
                      <a:pt x="377" y="939"/>
                      <a:pt x="634" y="226"/>
                    </a:cubicBezTo>
                    <a:cubicBezTo>
                      <a:pt x="671" y="90"/>
                      <a:pt x="569" y="1"/>
                      <a:pt x="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5" name="Google Shape;345;p38"/>
              <p:cNvSpPr/>
              <p:nvPr/>
            </p:nvSpPr>
            <p:spPr>
              <a:xfrm>
                <a:off x="572200" y="3990925"/>
                <a:ext cx="127875" cy="93850"/>
              </a:xfrm>
              <a:custGeom>
                <a:avLst/>
                <a:gdLst/>
                <a:ahLst/>
                <a:cxnLst/>
                <a:rect l="l" t="t" r="r" b="b"/>
                <a:pathLst>
                  <a:path w="5115" h="3754" extrusionOk="0">
                    <a:moveTo>
                      <a:pt x="4918" y="0"/>
                    </a:moveTo>
                    <a:cubicBezTo>
                      <a:pt x="4849" y="0"/>
                      <a:pt x="4779" y="40"/>
                      <a:pt x="4746" y="130"/>
                    </a:cubicBezTo>
                    <a:cubicBezTo>
                      <a:pt x="4568" y="783"/>
                      <a:pt x="4271" y="1417"/>
                      <a:pt x="3855" y="1971"/>
                    </a:cubicBezTo>
                    <a:cubicBezTo>
                      <a:pt x="3117" y="2923"/>
                      <a:pt x="2161" y="3399"/>
                      <a:pt x="999" y="3399"/>
                    </a:cubicBezTo>
                    <a:cubicBezTo>
                      <a:pt x="759" y="3399"/>
                      <a:pt x="509" y="3378"/>
                      <a:pt x="251" y="3338"/>
                    </a:cubicBezTo>
                    <a:cubicBezTo>
                      <a:pt x="244" y="3337"/>
                      <a:pt x="237" y="3337"/>
                      <a:pt x="231" y="3337"/>
                    </a:cubicBezTo>
                    <a:cubicBezTo>
                      <a:pt x="31" y="3337"/>
                      <a:pt x="0" y="3617"/>
                      <a:pt x="192" y="3674"/>
                    </a:cubicBezTo>
                    <a:cubicBezTo>
                      <a:pt x="469" y="3734"/>
                      <a:pt x="746" y="3753"/>
                      <a:pt x="1004" y="3753"/>
                    </a:cubicBezTo>
                    <a:cubicBezTo>
                      <a:pt x="2251" y="3753"/>
                      <a:pt x="3420" y="3179"/>
                      <a:pt x="4133" y="2189"/>
                    </a:cubicBezTo>
                    <a:cubicBezTo>
                      <a:pt x="4588" y="1595"/>
                      <a:pt x="4905" y="922"/>
                      <a:pt x="5103" y="209"/>
                    </a:cubicBezTo>
                    <a:cubicBezTo>
                      <a:pt x="5115" y="81"/>
                      <a:pt x="5017" y="0"/>
                      <a:pt x="4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6" name="Google Shape;346;p38"/>
              <p:cNvSpPr/>
              <p:nvPr/>
            </p:nvSpPr>
            <p:spPr>
              <a:xfrm>
                <a:off x="540350" y="3922550"/>
                <a:ext cx="180225" cy="203300"/>
              </a:xfrm>
              <a:custGeom>
                <a:avLst/>
                <a:gdLst/>
                <a:ahLst/>
                <a:cxnLst/>
                <a:rect l="l" t="t" r="r" b="b"/>
                <a:pathLst>
                  <a:path w="7209" h="8132" extrusionOk="0">
                    <a:moveTo>
                      <a:pt x="2252" y="1"/>
                    </a:moveTo>
                    <a:cubicBezTo>
                      <a:pt x="2171" y="1"/>
                      <a:pt x="2091" y="54"/>
                      <a:pt x="2060" y="132"/>
                    </a:cubicBezTo>
                    <a:cubicBezTo>
                      <a:pt x="1961" y="350"/>
                      <a:pt x="1" y="5241"/>
                      <a:pt x="1070" y="7261"/>
                    </a:cubicBezTo>
                    <a:cubicBezTo>
                      <a:pt x="1307" y="7696"/>
                      <a:pt x="1723" y="8013"/>
                      <a:pt x="2199" y="8092"/>
                    </a:cubicBezTo>
                    <a:cubicBezTo>
                      <a:pt x="2317" y="8132"/>
                      <a:pt x="2456" y="8132"/>
                      <a:pt x="2575" y="8132"/>
                    </a:cubicBezTo>
                    <a:cubicBezTo>
                      <a:pt x="5407" y="8132"/>
                      <a:pt x="7129" y="1558"/>
                      <a:pt x="7189" y="1261"/>
                    </a:cubicBezTo>
                    <a:cubicBezTo>
                      <a:pt x="7209" y="1142"/>
                      <a:pt x="7149" y="1043"/>
                      <a:pt x="7030" y="1003"/>
                    </a:cubicBezTo>
                    <a:cubicBezTo>
                      <a:pt x="7018" y="1001"/>
                      <a:pt x="7005" y="999"/>
                      <a:pt x="6992" y="999"/>
                    </a:cubicBezTo>
                    <a:cubicBezTo>
                      <a:pt x="6903" y="999"/>
                      <a:pt x="6810" y="1058"/>
                      <a:pt x="6793" y="1162"/>
                    </a:cubicBezTo>
                    <a:cubicBezTo>
                      <a:pt x="6456" y="2369"/>
                      <a:pt x="6020" y="3538"/>
                      <a:pt x="5506" y="4686"/>
                    </a:cubicBezTo>
                    <a:cubicBezTo>
                      <a:pt x="4843" y="6103"/>
                      <a:pt x="3805" y="7725"/>
                      <a:pt x="2564" y="7725"/>
                    </a:cubicBezTo>
                    <a:cubicBezTo>
                      <a:pt x="2470" y="7725"/>
                      <a:pt x="2374" y="7716"/>
                      <a:pt x="2278" y="7696"/>
                    </a:cubicBezTo>
                    <a:cubicBezTo>
                      <a:pt x="1921" y="7617"/>
                      <a:pt x="1605" y="7399"/>
                      <a:pt x="1446" y="7063"/>
                    </a:cubicBezTo>
                    <a:cubicBezTo>
                      <a:pt x="456" y="5221"/>
                      <a:pt x="2416" y="350"/>
                      <a:pt x="2436" y="290"/>
                    </a:cubicBezTo>
                    <a:cubicBezTo>
                      <a:pt x="2476" y="191"/>
                      <a:pt x="2436" y="72"/>
                      <a:pt x="2317" y="13"/>
                    </a:cubicBezTo>
                    <a:cubicBezTo>
                      <a:pt x="2296" y="5"/>
                      <a:pt x="2274" y="1"/>
                      <a:pt x="2252"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7" name="Google Shape;347;p38"/>
              <p:cNvSpPr/>
              <p:nvPr/>
            </p:nvSpPr>
            <p:spPr>
              <a:xfrm>
                <a:off x="775500" y="4064725"/>
                <a:ext cx="88150" cy="90850"/>
              </a:xfrm>
              <a:custGeom>
                <a:avLst/>
                <a:gdLst/>
                <a:ahLst/>
                <a:cxnLst/>
                <a:rect l="l" t="t" r="r" b="b"/>
                <a:pathLst>
                  <a:path w="3526" h="3634" extrusionOk="0">
                    <a:moveTo>
                      <a:pt x="3309" y="0"/>
                    </a:moveTo>
                    <a:cubicBezTo>
                      <a:pt x="3246" y="0"/>
                      <a:pt x="3189" y="36"/>
                      <a:pt x="3149" y="89"/>
                    </a:cubicBezTo>
                    <a:cubicBezTo>
                      <a:pt x="2436" y="1395"/>
                      <a:pt x="1407" y="2504"/>
                      <a:pt x="159" y="3297"/>
                    </a:cubicBezTo>
                    <a:cubicBezTo>
                      <a:pt x="1" y="3396"/>
                      <a:pt x="80" y="3633"/>
                      <a:pt x="258" y="3633"/>
                    </a:cubicBezTo>
                    <a:cubicBezTo>
                      <a:pt x="298" y="3633"/>
                      <a:pt x="318" y="3613"/>
                      <a:pt x="337" y="3594"/>
                    </a:cubicBezTo>
                    <a:cubicBezTo>
                      <a:pt x="1644" y="2762"/>
                      <a:pt x="2733" y="1633"/>
                      <a:pt x="3486" y="267"/>
                    </a:cubicBezTo>
                    <a:cubicBezTo>
                      <a:pt x="3526" y="188"/>
                      <a:pt x="3486" y="69"/>
                      <a:pt x="3407" y="29"/>
                    </a:cubicBezTo>
                    <a:cubicBezTo>
                      <a:pt x="3374" y="9"/>
                      <a:pt x="3341"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8" name="Google Shape;348;p38"/>
              <p:cNvSpPr/>
              <p:nvPr/>
            </p:nvSpPr>
            <p:spPr>
              <a:xfrm>
                <a:off x="723300" y="3212375"/>
                <a:ext cx="337375" cy="179775"/>
              </a:xfrm>
              <a:custGeom>
                <a:avLst/>
                <a:gdLst/>
                <a:ahLst/>
                <a:cxnLst/>
                <a:rect l="l" t="t" r="r" b="b"/>
                <a:pathLst>
                  <a:path w="13495" h="7191" extrusionOk="0">
                    <a:moveTo>
                      <a:pt x="4633" y="1"/>
                    </a:moveTo>
                    <a:cubicBezTo>
                      <a:pt x="289" y="1"/>
                      <a:pt x="1" y="3474"/>
                      <a:pt x="623" y="5093"/>
                    </a:cubicBezTo>
                    <a:cubicBezTo>
                      <a:pt x="1093" y="6292"/>
                      <a:pt x="4196" y="7191"/>
                      <a:pt x="6996" y="7191"/>
                    </a:cubicBezTo>
                    <a:cubicBezTo>
                      <a:pt x="8450" y="7191"/>
                      <a:pt x="9823" y="6948"/>
                      <a:pt x="10703" y="6380"/>
                    </a:cubicBezTo>
                    <a:cubicBezTo>
                      <a:pt x="10703" y="6380"/>
                      <a:pt x="13495" y="1330"/>
                      <a:pt x="6267" y="142"/>
                    </a:cubicBezTo>
                    <a:cubicBezTo>
                      <a:pt x="5667" y="45"/>
                      <a:pt x="5124" y="1"/>
                      <a:pt x="4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9" name="Google Shape;349;p38"/>
              <p:cNvSpPr/>
              <p:nvPr/>
            </p:nvSpPr>
            <p:spPr>
              <a:xfrm>
                <a:off x="551250" y="3303550"/>
                <a:ext cx="534200" cy="724875"/>
              </a:xfrm>
              <a:custGeom>
                <a:avLst/>
                <a:gdLst/>
                <a:ahLst/>
                <a:cxnLst/>
                <a:rect l="l" t="t" r="r" b="b"/>
                <a:pathLst>
                  <a:path w="21368" h="28995" extrusionOk="0">
                    <a:moveTo>
                      <a:pt x="12416" y="0"/>
                    </a:moveTo>
                    <a:cubicBezTo>
                      <a:pt x="12416" y="0"/>
                      <a:pt x="7901" y="317"/>
                      <a:pt x="6119" y="1327"/>
                    </a:cubicBezTo>
                    <a:cubicBezTo>
                      <a:pt x="3703" y="2673"/>
                      <a:pt x="3525" y="11109"/>
                      <a:pt x="2673" y="14753"/>
                    </a:cubicBezTo>
                    <a:cubicBezTo>
                      <a:pt x="1842" y="18397"/>
                      <a:pt x="0" y="24595"/>
                      <a:pt x="376" y="26278"/>
                    </a:cubicBezTo>
                    <a:cubicBezTo>
                      <a:pt x="661" y="27624"/>
                      <a:pt x="9350" y="28995"/>
                      <a:pt x="14220" y="28995"/>
                    </a:cubicBezTo>
                    <a:cubicBezTo>
                      <a:pt x="15441" y="28995"/>
                      <a:pt x="16423" y="28908"/>
                      <a:pt x="16971" y="28714"/>
                    </a:cubicBezTo>
                    <a:cubicBezTo>
                      <a:pt x="18416" y="28199"/>
                      <a:pt x="17466" y="18377"/>
                      <a:pt x="18733" y="14297"/>
                    </a:cubicBezTo>
                    <a:cubicBezTo>
                      <a:pt x="19981" y="10198"/>
                      <a:pt x="21367" y="7466"/>
                      <a:pt x="21169" y="5644"/>
                    </a:cubicBezTo>
                    <a:cubicBezTo>
                      <a:pt x="21011" y="4159"/>
                      <a:pt x="16793" y="1921"/>
                      <a:pt x="16793" y="1921"/>
                    </a:cubicBezTo>
                    <a:lnTo>
                      <a:pt x="124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0" name="Google Shape;350;p38"/>
              <p:cNvSpPr/>
              <p:nvPr/>
            </p:nvSpPr>
            <p:spPr>
              <a:xfrm>
                <a:off x="790350" y="3480775"/>
                <a:ext cx="178750" cy="92600"/>
              </a:xfrm>
              <a:custGeom>
                <a:avLst/>
                <a:gdLst/>
                <a:ahLst/>
                <a:cxnLst/>
                <a:rect l="l" t="t" r="r" b="b"/>
                <a:pathLst>
                  <a:path w="7150" h="3704" extrusionOk="0">
                    <a:moveTo>
                      <a:pt x="516" y="0"/>
                    </a:moveTo>
                    <a:lnTo>
                      <a:pt x="1" y="2753"/>
                    </a:lnTo>
                    <a:cubicBezTo>
                      <a:pt x="1" y="2753"/>
                      <a:pt x="4951" y="3486"/>
                      <a:pt x="6753" y="3703"/>
                    </a:cubicBezTo>
                    <a:lnTo>
                      <a:pt x="7149" y="971"/>
                    </a:lnTo>
                    <a:lnTo>
                      <a:pt x="5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1" name="Google Shape;351;p38"/>
              <p:cNvSpPr/>
              <p:nvPr/>
            </p:nvSpPr>
            <p:spPr>
              <a:xfrm>
                <a:off x="961150" y="3362775"/>
                <a:ext cx="35925" cy="31875"/>
              </a:xfrm>
              <a:custGeom>
                <a:avLst/>
                <a:gdLst/>
                <a:ahLst/>
                <a:cxnLst/>
                <a:rect l="l" t="t" r="r" b="b"/>
                <a:pathLst>
                  <a:path w="1437" h="1275" extrusionOk="0">
                    <a:moveTo>
                      <a:pt x="1209" y="1"/>
                    </a:moveTo>
                    <a:cubicBezTo>
                      <a:pt x="1166" y="1"/>
                      <a:pt x="1127" y="20"/>
                      <a:pt x="1110" y="67"/>
                    </a:cubicBezTo>
                    <a:cubicBezTo>
                      <a:pt x="892" y="483"/>
                      <a:pt x="535" y="819"/>
                      <a:pt x="100" y="1017"/>
                    </a:cubicBezTo>
                    <a:cubicBezTo>
                      <a:pt x="40" y="1037"/>
                      <a:pt x="1" y="1116"/>
                      <a:pt x="20" y="1196"/>
                    </a:cubicBezTo>
                    <a:cubicBezTo>
                      <a:pt x="40" y="1235"/>
                      <a:pt x="100" y="1275"/>
                      <a:pt x="159" y="1275"/>
                    </a:cubicBezTo>
                    <a:lnTo>
                      <a:pt x="199" y="1275"/>
                    </a:lnTo>
                    <a:cubicBezTo>
                      <a:pt x="694" y="1057"/>
                      <a:pt x="1110" y="681"/>
                      <a:pt x="1367" y="205"/>
                    </a:cubicBezTo>
                    <a:cubicBezTo>
                      <a:pt x="1437" y="108"/>
                      <a:pt x="1310" y="1"/>
                      <a:pt x="12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2" name="Google Shape;352;p38"/>
              <p:cNvSpPr/>
              <p:nvPr/>
            </p:nvSpPr>
            <p:spPr>
              <a:xfrm>
                <a:off x="775000" y="3585525"/>
                <a:ext cx="237225" cy="84375"/>
              </a:xfrm>
              <a:custGeom>
                <a:avLst/>
                <a:gdLst/>
                <a:ahLst/>
                <a:cxnLst/>
                <a:rect l="l" t="t" r="r" b="b"/>
                <a:pathLst>
                  <a:path w="9489" h="3375" extrusionOk="0">
                    <a:moveTo>
                      <a:pt x="9281" y="1"/>
                    </a:moveTo>
                    <a:cubicBezTo>
                      <a:pt x="9242" y="1"/>
                      <a:pt x="9201" y="20"/>
                      <a:pt x="9169" y="68"/>
                    </a:cubicBezTo>
                    <a:cubicBezTo>
                      <a:pt x="8496" y="761"/>
                      <a:pt x="7724" y="1355"/>
                      <a:pt x="6853" y="1791"/>
                    </a:cubicBezTo>
                    <a:cubicBezTo>
                      <a:pt x="5248" y="2647"/>
                      <a:pt x="3461" y="3100"/>
                      <a:pt x="1643" y="3100"/>
                    </a:cubicBezTo>
                    <a:cubicBezTo>
                      <a:pt x="1150" y="3100"/>
                      <a:pt x="654" y="3066"/>
                      <a:pt x="159" y="2999"/>
                    </a:cubicBezTo>
                    <a:cubicBezTo>
                      <a:pt x="100" y="2999"/>
                      <a:pt x="21" y="3038"/>
                      <a:pt x="21" y="3117"/>
                    </a:cubicBezTo>
                    <a:cubicBezTo>
                      <a:pt x="1" y="3197"/>
                      <a:pt x="60" y="3276"/>
                      <a:pt x="140" y="3276"/>
                    </a:cubicBezTo>
                    <a:cubicBezTo>
                      <a:pt x="635" y="3335"/>
                      <a:pt x="1130" y="3375"/>
                      <a:pt x="1625" y="3375"/>
                    </a:cubicBezTo>
                    <a:cubicBezTo>
                      <a:pt x="3506" y="3375"/>
                      <a:pt x="5348" y="2919"/>
                      <a:pt x="7011" y="2028"/>
                    </a:cubicBezTo>
                    <a:cubicBezTo>
                      <a:pt x="7902" y="1573"/>
                      <a:pt x="8694" y="979"/>
                      <a:pt x="9387" y="246"/>
                    </a:cubicBezTo>
                    <a:cubicBezTo>
                      <a:pt x="9489" y="145"/>
                      <a:pt x="9389" y="1"/>
                      <a:pt x="92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3" name="Google Shape;353;p38"/>
              <p:cNvSpPr/>
              <p:nvPr/>
            </p:nvSpPr>
            <p:spPr>
              <a:xfrm>
                <a:off x="1009675" y="3497225"/>
                <a:ext cx="67350" cy="189025"/>
              </a:xfrm>
              <a:custGeom>
                <a:avLst/>
                <a:gdLst/>
                <a:ahLst/>
                <a:cxnLst/>
                <a:rect l="l" t="t" r="r" b="b"/>
                <a:pathLst>
                  <a:path w="2694" h="7561" extrusionOk="0">
                    <a:moveTo>
                      <a:pt x="2524" y="0"/>
                    </a:moveTo>
                    <a:cubicBezTo>
                      <a:pt x="2476" y="0"/>
                      <a:pt x="2425" y="37"/>
                      <a:pt x="2396" y="95"/>
                    </a:cubicBezTo>
                    <a:cubicBezTo>
                      <a:pt x="1565" y="2174"/>
                      <a:pt x="40" y="7343"/>
                      <a:pt x="20" y="7382"/>
                    </a:cubicBezTo>
                    <a:cubicBezTo>
                      <a:pt x="0" y="7461"/>
                      <a:pt x="60" y="7541"/>
                      <a:pt x="119" y="7560"/>
                    </a:cubicBezTo>
                    <a:lnTo>
                      <a:pt x="159" y="7560"/>
                    </a:lnTo>
                    <a:cubicBezTo>
                      <a:pt x="218" y="7560"/>
                      <a:pt x="277" y="7521"/>
                      <a:pt x="297" y="7461"/>
                    </a:cubicBezTo>
                    <a:cubicBezTo>
                      <a:pt x="317" y="7422"/>
                      <a:pt x="1822" y="2273"/>
                      <a:pt x="2654" y="194"/>
                    </a:cubicBezTo>
                    <a:cubicBezTo>
                      <a:pt x="2693" y="115"/>
                      <a:pt x="2654" y="35"/>
                      <a:pt x="2575" y="16"/>
                    </a:cubicBezTo>
                    <a:cubicBezTo>
                      <a:pt x="2559" y="5"/>
                      <a:pt x="2541" y="0"/>
                      <a:pt x="25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4" name="Google Shape;354;p38"/>
              <p:cNvSpPr/>
              <p:nvPr/>
            </p:nvSpPr>
            <p:spPr>
              <a:xfrm>
                <a:off x="597275" y="3447775"/>
                <a:ext cx="91625" cy="492925"/>
              </a:xfrm>
              <a:custGeom>
                <a:avLst/>
                <a:gdLst/>
                <a:ahLst/>
                <a:cxnLst/>
                <a:rect l="l" t="t" r="r" b="b"/>
                <a:pathLst>
                  <a:path w="3665" h="19717" extrusionOk="0">
                    <a:moveTo>
                      <a:pt x="3517" y="1"/>
                    </a:moveTo>
                    <a:cubicBezTo>
                      <a:pt x="3448" y="1"/>
                      <a:pt x="3377" y="45"/>
                      <a:pt x="3367" y="132"/>
                    </a:cubicBezTo>
                    <a:cubicBezTo>
                      <a:pt x="3367" y="192"/>
                      <a:pt x="3011" y="6350"/>
                      <a:pt x="1664" y="10410"/>
                    </a:cubicBezTo>
                    <a:cubicBezTo>
                      <a:pt x="634" y="13400"/>
                      <a:pt x="60" y="16548"/>
                      <a:pt x="1" y="19717"/>
                    </a:cubicBezTo>
                    <a:lnTo>
                      <a:pt x="258" y="19717"/>
                    </a:lnTo>
                    <a:cubicBezTo>
                      <a:pt x="337" y="16568"/>
                      <a:pt x="912" y="13479"/>
                      <a:pt x="1922" y="10509"/>
                    </a:cubicBezTo>
                    <a:cubicBezTo>
                      <a:pt x="3308" y="6410"/>
                      <a:pt x="3664" y="211"/>
                      <a:pt x="3664" y="152"/>
                    </a:cubicBezTo>
                    <a:cubicBezTo>
                      <a:pt x="3664" y="50"/>
                      <a:pt x="3591" y="1"/>
                      <a:pt x="3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5" name="Google Shape;355;p38"/>
              <p:cNvSpPr/>
              <p:nvPr/>
            </p:nvSpPr>
            <p:spPr>
              <a:xfrm>
                <a:off x="559600" y="3927075"/>
                <a:ext cx="429800" cy="68575"/>
              </a:xfrm>
              <a:custGeom>
                <a:avLst/>
                <a:gdLst/>
                <a:ahLst/>
                <a:cxnLst/>
                <a:rect l="l" t="t" r="r" b="b"/>
                <a:pathLst>
                  <a:path w="17192" h="2743" extrusionOk="0">
                    <a:moveTo>
                      <a:pt x="186" y="1"/>
                    </a:moveTo>
                    <a:cubicBezTo>
                      <a:pt x="48" y="1"/>
                      <a:pt x="0" y="197"/>
                      <a:pt x="141" y="268"/>
                    </a:cubicBezTo>
                    <a:cubicBezTo>
                      <a:pt x="5587" y="2228"/>
                      <a:pt x="9884" y="2684"/>
                      <a:pt x="12538" y="2743"/>
                    </a:cubicBezTo>
                    <a:lnTo>
                      <a:pt x="13072" y="2743"/>
                    </a:lnTo>
                    <a:cubicBezTo>
                      <a:pt x="15627" y="2743"/>
                      <a:pt x="17013" y="2386"/>
                      <a:pt x="17073" y="2367"/>
                    </a:cubicBezTo>
                    <a:cubicBezTo>
                      <a:pt x="17152" y="2347"/>
                      <a:pt x="17191" y="2268"/>
                      <a:pt x="17172" y="2208"/>
                    </a:cubicBezTo>
                    <a:cubicBezTo>
                      <a:pt x="17155" y="2143"/>
                      <a:pt x="17098" y="2104"/>
                      <a:pt x="17034" y="2104"/>
                    </a:cubicBezTo>
                    <a:cubicBezTo>
                      <a:pt x="17021" y="2104"/>
                      <a:pt x="17007" y="2106"/>
                      <a:pt x="16993" y="2109"/>
                    </a:cubicBezTo>
                    <a:cubicBezTo>
                      <a:pt x="16993" y="2109"/>
                      <a:pt x="15596" y="2472"/>
                      <a:pt x="13091" y="2472"/>
                    </a:cubicBezTo>
                    <a:cubicBezTo>
                      <a:pt x="12912" y="2472"/>
                      <a:pt x="12728" y="2470"/>
                      <a:pt x="12538" y="2466"/>
                    </a:cubicBezTo>
                    <a:cubicBezTo>
                      <a:pt x="9884" y="2406"/>
                      <a:pt x="5627" y="1951"/>
                      <a:pt x="240" y="10"/>
                    </a:cubicBezTo>
                    <a:cubicBezTo>
                      <a:pt x="221" y="4"/>
                      <a:pt x="203" y="1"/>
                      <a:pt x="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6" name="Google Shape;356;p38"/>
              <p:cNvSpPr/>
              <p:nvPr/>
            </p:nvSpPr>
            <p:spPr>
              <a:xfrm>
                <a:off x="684900" y="3729925"/>
                <a:ext cx="271125" cy="91475"/>
              </a:xfrm>
              <a:custGeom>
                <a:avLst/>
                <a:gdLst/>
                <a:ahLst/>
                <a:cxnLst/>
                <a:rect l="l" t="t" r="r" b="b"/>
                <a:pathLst>
                  <a:path w="10845" h="3659" extrusionOk="0">
                    <a:moveTo>
                      <a:pt x="10642" y="0"/>
                    </a:moveTo>
                    <a:cubicBezTo>
                      <a:pt x="10614" y="0"/>
                      <a:pt x="10584" y="10"/>
                      <a:pt x="10556" y="35"/>
                    </a:cubicBezTo>
                    <a:cubicBezTo>
                      <a:pt x="9466" y="847"/>
                      <a:pt x="8318" y="1559"/>
                      <a:pt x="7090" y="2153"/>
                    </a:cubicBezTo>
                    <a:cubicBezTo>
                      <a:pt x="5795" y="2752"/>
                      <a:pt x="4090" y="3351"/>
                      <a:pt x="2372" y="3351"/>
                    </a:cubicBezTo>
                    <a:cubicBezTo>
                      <a:pt x="1646" y="3351"/>
                      <a:pt x="918" y="3244"/>
                      <a:pt x="219" y="2985"/>
                    </a:cubicBezTo>
                    <a:cubicBezTo>
                      <a:pt x="205" y="2982"/>
                      <a:pt x="191" y="2980"/>
                      <a:pt x="177" y="2980"/>
                    </a:cubicBezTo>
                    <a:cubicBezTo>
                      <a:pt x="113" y="2980"/>
                      <a:pt x="53" y="3016"/>
                      <a:pt x="21" y="3064"/>
                    </a:cubicBezTo>
                    <a:cubicBezTo>
                      <a:pt x="1" y="3144"/>
                      <a:pt x="40" y="3243"/>
                      <a:pt x="120" y="3262"/>
                    </a:cubicBezTo>
                    <a:cubicBezTo>
                      <a:pt x="833" y="3520"/>
                      <a:pt x="1605" y="3658"/>
                      <a:pt x="2377" y="3658"/>
                    </a:cubicBezTo>
                    <a:cubicBezTo>
                      <a:pt x="3843" y="3658"/>
                      <a:pt x="5486" y="3243"/>
                      <a:pt x="7209" y="2411"/>
                    </a:cubicBezTo>
                    <a:cubicBezTo>
                      <a:pt x="8456" y="1817"/>
                      <a:pt x="9645" y="1104"/>
                      <a:pt x="10734" y="252"/>
                    </a:cubicBezTo>
                    <a:cubicBezTo>
                      <a:pt x="10844" y="158"/>
                      <a:pt x="10754" y="0"/>
                      <a:pt x="10642" y="0"/>
                    </a:cubicBezTo>
                    <a:close/>
                  </a:path>
                </a:pathLst>
              </a:custGeom>
              <a:solidFill>
                <a:srgbClr val="9E4F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7" name="Google Shape;357;p38"/>
              <p:cNvSpPr/>
              <p:nvPr/>
            </p:nvSpPr>
            <p:spPr>
              <a:xfrm>
                <a:off x="721200" y="3828975"/>
                <a:ext cx="172975" cy="54800"/>
              </a:xfrm>
              <a:custGeom>
                <a:avLst/>
                <a:gdLst/>
                <a:ahLst/>
                <a:cxnLst/>
                <a:rect l="l" t="t" r="r" b="b"/>
                <a:pathLst>
                  <a:path w="6919" h="2192" extrusionOk="0">
                    <a:moveTo>
                      <a:pt x="6695" y="1"/>
                    </a:moveTo>
                    <a:cubicBezTo>
                      <a:pt x="6671" y="1"/>
                      <a:pt x="6647" y="10"/>
                      <a:pt x="6628" y="33"/>
                    </a:cubicBezTo>
                    <a:cubicBezTo>
                      <a:pt x="5067" y="1238"/>
                      <a:pt x="3157" y="1890"/>
                      <a:pt x="1197" y="1890"/>
                    </a:cubicBezTo>
                    <a:cubicBezTo>
                      <a:pt x="870" y="1890"/>
                      <a:pt x="541" y="1872"/>
                      <a:pt x="212" y="1835"/>
                    </a:cubicBezTo>
                    <a:cubicBezTo>
                      <a:pt x="206" y="1834"/>
                      <a:pt x="200" y="1834"/>
                      <a:pt x="194" y="1834"/>
                    </a:cubicBezTo>
                    <a:cubicBezTo>
                      <a:pt x="13" y="1834"/>
                      <a:pt x="0" y="2113"/>
                      <a:pt x="173" y="2132"/>
                    </a:cubicBezTo>
                    <a:cubicBezTo>
                      <a:pt x="529" y="2172"/>
                      <a:pt x="886" y="2192"/>
                      <a:pt x="1222" y="2192"/>
                    </a:cubicBezTo>
                    <a:cubicBezTo>
                      <a:pt x="2509" y="2192"/>
                      <a:pt x="3796" y="1914"/>
                      <a:pt x="4965" y="1380"/>
                    </a:cubicBezTo>
                    <a:cubicBezTo>
                      <a:pt x="5618" y="1083"/>
                      <a:pt x="6252" y="706"/>
                      <a:pt x="6806" y="251"/>
                    </a:cubicBezTo>
                    <a:cubicBezTo>
                      <a:pt x="6918" y="171"/>
                      <a:pt x="6798" y="1"/>
                      <a:pt x="6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8" name="Google Shape;358;p38"/>
              <p:cNvSpPr/>
              <p:nvPr/>
            </p:nvSpPr>
            <p:spPr>
              <a:xfrm>
                <a:off x="837375" y="3355625"/>
                <a:ext cx="129725" cy="43000"/>
              </a:xfrm>
              <a:custGeom>
                <a:avLst/>
                <a:gdLst/>
                <a:ahLst/>
                <a:cxnLst/>
                <a:rect l="l" t="t" r="r" b="b"/>
                <a:pathLst>
                  <a:path w="5189" h="1720" extrusionOk="0">
                    <a:moveTo>
                      <a:pt x="168" y="0"/>
                    </a:moveTo>
                    <a:cubicBezTo>
                      <a:pt x="137" y="0"/>
                      <a:pt x="105" y="11"/>
                      <a:pt x="80" y="36"/>
                    </a:cubicBezTo>
                    <a:cubicBezTo>
                      <a:pt x="21" y="76"/>
                      <a:pt x="1" y="175"/>
                      <a:pt x="41" y="234"/>
                    </a:cubicBezTo>
                    <a:cubicBezTo>
                      <a:pt x="674" y="1085"/>
                      <a:pt x="1427" y="1581"/>
                      <a:pt x="2278" y="1699"/>
                    </a:cubicBezTo>
                    <a:cubicBezTo>
                      <a:pt x="2397" y="1699"/>
                      <a:pt x="2516" y="1719"/>
                      <a:pt x="2655" y="1719"/>
                    </a:cubicBezTo>
                    <a:cubicBezTo>
                      <a:pt x="3526" y="1680"/>
                      <a:pt x="4358" y="1363"/>
                      <a:pt x="5051" y="828"/>
                    </a:cubicBezTo>
                    <a:cubicBezTo>
                      <a:pt x="5189" y="736"/>
                      <a:pt x="5089" y="560"/>
                      <a:pt x="4963" y="560"/>
                    </a:cubicBezTo>
                    <a:cubicBezTo>
                      <a:pt x="4927" y="560"/>
                      <a:pt x="4888" y="575"/>
                      <a:pt x="4853" y="610"/>
                    </a:cubicBezTo>
                    <a:cubicBezTo>
                      <a:pt x="4853" y="610"/>
                      <a:pt x="3839" y="1424"/>
                      <a:pt x="2634" y="1424"/>
                    </a:cubicBezTo>
                    <a:cubicBezTo>
                      <a:pt x="2524" y="1424"/>
                      <a:pt x="2411" y="1417"/>
                      <a:pt x="2298" y="1402"/>
                    </a:cubicBezTo>
                    <a:cubicBezTo>
                      <a:pt x="1546" y="1303"/>
                      <a:pt x="853" y="848"/>
                      <a:pt x="278" y="56"/>
                    </a:cubicBezTo>
                    <a:cubicBezTo>
                      <a:pt x="255" y="21"/>
                      <a:pt x="212" y="0"/>
                      <a:pt x="1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9" name="Google Shape;359;p38"/>
              <p:cNvSpPr/>
              <p:nvPr/>
            </p:nvSpPr>
            <p:spPr>
              <a:xfrm>
                <a:off x="811150" y="3017400"/>
                <a:ext cx="286675" cy="197825"/>
              </a:xfrm>
              <a:custGeom>
                <a:avLst/>
                <a:gdLst/>
                <a:ahLst/>
                <a:cxnLst/>
                <a:rect l="l" t="t" r="r" b="b"/>
                <a:pathLst>
                  <a:path w="11467" h="7913" extrusionOk="0">
                    <a:moveTo>
                      <a:pt x="5455" y="1"/>
                    </a:moveTo>
                    <a:cubicBezTo>
                      <a:pt x="5395" y="1"/>
                      <a:pt x="5333" y="7"/>
                      <a:pt x="5268" y="20"/>
                    </a:cubicBezTo>
                    <a:cubicBezTo>
                      <a:pt x="4416" y="198"/>
                      <a:pt x="4139" y="1327"/>
                      <a:pt x="4139" y="1327"/>
                    </a:cubicBezTo>
                    <a:cubicBezTo>
                      <a:pt x="3834" y="1161"/>
                      <a:pt x="3504" y="1081"/>
                      <a:pt x="3174" y="1081"/>
                    </a:cubicBezTo>
                    <a:cubicBezTo>
                      <a:pt x="2796" y="1081"/>
                      <a:pt x="2418" y="1186"/>
                      <a:pt x="2080" y="1386"/>
                    </a:cubicBezTo>
                    <a:cubicBezTo>
                      <a:pt x="1505" y="1703"/>
                      <a:pt x="1367" y="2456"/>
                      <a:pt x="1763" y="2971"/>
                    </a:cubicBezTo>
                    <a:cubicBezTo>
                      <a:pt x="1763" y="2971"/>
                      <a:pt x="1748" y="2970"/>
                      <a:pt x="1722" y="2970"/>
                    </a:cubicBezTo>
                    <a:cubicBezTo>
                      <a:pt x="1520" y="2970"/>
                      <a:pt x="618" y="3001"/>
                      <a:pt x="337" y="3545"/>
                    </a:cubicBezTo>
                    <a:cubicBezTo>
                      <a:pt x="0" y="4179"/>
                      <a:pt x="1149" y="4753"/>
                      <a:pt x="1149" y="4753"/>
                    </a:cubicBezTo>
                    <a:cubicBezTo>
                      <a:pt x="1149" y="4753"/>
                      <a:pt x="357" y="5664"/>
                      <a:pt x="1090" y="6278"/>
                    </a:cubicBezTo>
                    <a:cubicBezTo>
                      <a:pt x="1553" y="6666"/>
                      <a:pt x="2128" y="6737"/>
                      <a:pt x="2487" y="6737"/>
                    </a:cubicBezTo>
                    <a:cubicBezTo>
                      <a:pt x="2696" y="6737"/>
                      <a:pt x="2832" y="6713"/>
                      <a:pt x="2832" y="6713"/>
                    </a:cubicBezTo>
                    <a:lnTo>
                      <a:pt x="8040" y="7684"/>
                    </a:lnTo>
                    <a:cubicBezTo>
                      <a:pt x="8040" y="7684"/>
                      <a:pt x="8471" y="7913"/>
                      <a:pt x="8941" y="7913"/>
                    </a:cubicBezTo>
                    <a:cubicBezTo>
                      <a:pt x="9366" y="7913"/>
                      <a:pt x="9823" y="7725"/>
                      <a:pt x="10021" y="7010"/>
                    </a:cubicBezTo>
                    <a:cubicBezTo>
                      <a:pt x="10654" y="6911"/>
                      <a:pt x="11129" y="6377"/>
                      <a:pt x="11169" y="5743"/>
                    </a:cubicBezTo>
                    <a:cubicBezTo>
                      <a:pt x="11209" y="4911"/>
                      <a:pt x="10357" y="4852"/>
                      <a:pt x="10357" y="4852"/>
                    </a:cubicBezTo>
                    <a:cubicBezTo>
                      <a:pt x="10357" y="4852"/>
                      <a:pt x="11466" y="3584"/>
                      <a:pt x="10377" y="2891"/>
                    </a:cubicBezTo>
                    <a:cubicBezTo>
                      <a:pt x="10377" y="2891"/>
                      <a:pt x="11189" y="1862"/>
                      <a:pt x="10496" y="1228"/>
                    </a:cubicBezTo>
                    <a:cubicBezTo>
                      <a:pt x="10283" y="1033"/>
                      <a:pt x="10030" y="965"/>
                      <a:pt x="9782" y="965"/>
                    </a:cubicBezTo>
                    <a:cubicBezTo>
                      <a:pt x="9225" y="965"/>
                      <a:pt x="8694" y="1307"/>
                      <a:pt x="8694" y="1307"/>
                    </a:cubicBezTo>
                    <a:cubicBezTo>
                      <a:pt x="8694" y="1307"/>
                      <a:pt x="8951" y="297"/>
                      <a:pt x="8001" y="99"/>
                    </a:cubicBezTo>
                    <a:cubicBezTo>
                      <a:pt x="7927" y="85"/>
                      <a:pt x="7855" y="78"/>
                      <a:pt x="7786" y="78"/>
                    </a:cubicBezTo>
                    <a:cubicBezTo>
                      <a:pt x="6991" y="78"/>
                      <a:pt x="6555" y="951"/>
                      <a:pt x="6555" y="951"/>
                    </a:cubicBezTo>
                    <a:cubicBezTo>
                      <a:pt x="6555" y="951"/>
                      <a:pt x="6199" y="1"/>
                      <a:pt x="545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0" name="Google Shape;360;p38"/>
              <p:cNvSpPr/>
              <p:nvPr/>
            </p:nvSpPr>
            <p:spPr>
              <a:xfrm>
                <a:off x="995800" y="3193775"/>
                <a:ext cx="57850" cy="80825"/>
              </a:xfrm>
              <a:custGeom>
                <a:avLst/>
                <a:gdLst/>
                <a:ahLst/>
                <a:cxnLst/>
                <a:rect l="l" t="t" r="r" b="b"/>
                <a:pathLst>
                  <a:path w="2314" h="3233" extrusionOk="0">
                    <a:moveTo>
                      <a:pt x="1053" y="1"/>
                    </a:moveTo>
                    <a:cubicBezTo>
                      <a:pt x="418" y="1"/>
                      <a:pt x="1" y="728"/>
                      <a:pt x="1" y="728"/>
                    </a:cubicBezTo>
                    <a:lnTo>
                      <a:pt x="1" y="3183"/>
                    </a:lnTo>
                    <a:cubicBezTo>
                      <a:pt x="125" y="3217"/>
                      <a:pt x="244" y="3233"/>
                      <a:pt x="357" y="3233"/>
                    </a:cubicBezTo>
                    <a:cubicBezTo>
                      <a:pt x="1826" y="3233"/>
                      <a:pt x="2313" y="555"/>
                      <a:pt x="1486" y="114"/>
                    </a:cubicBezTo>
                    <a:cubicBezTo>
                      <a:pt x="1333" y="34"/>
                      <a:pt x="1188" y="1"/>
                      <a:pt x="1053" y="1"/>
                    </a:cubicBezTo>
                    <a:close/>
                  </a:path>
                </a:pathLst>
              </a:custGeom>
              <a:solidFill>
                <a:srgbClr val="762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1" name="Google Shape;361;p38"/>
              <p:cNvSpPr/>
              <p:nvPr/>
            </p:nvSpPr>
            <p:spPr>
              <a:xfrm>
                <a:off x="841350" y="3216400"/>
                <a:ext cx="130725" cy="149050"/>
              </a:xfrm>
              <a:custGeom>
                <a:avLst/>
                <a:gdLst/>
                <a:ahLst/>
                <a:cxnLst/>
                <a:rect l="l" t="t" r="r" b="b"/>
                <a:pathLst>
                  <a:path w="5229" h="5962" extrusionOk="0">
                    <a:moveTo>
                      <a:pt x="1387" y="1"/>
                    </a:moveTo>
                    <a:lnTo>
                      <a:pt x="317" y="4258"/>
                    </a:lnTo>
                    <a:cubicBezTo>
                      <a:pt x="317" y="4258"/>
                      <a:pt x="0" y="4595"/>
                      <a:pt x="1565" y="5506"/>
                    </a:cubicBezTo>
                    <a:cubicBezTo>
                      <a:pt x="2122" y="5812"/>
                      <a:pt x="2747" y="5962"/>
                      <a:pt x="3379" y="5962"/>
                    </a:cubicBezTo>
                    <a:cubicBezTo>
                      <a:pt x="3646" y="5962"/>
                      <a:pt x="3914" y="5935"/>
                      <a:pt x="4179" y="5882"/>
                    </a:cubicBezTo>
                    <a:cubicBezTo>
                      <a:pt x="4298" y="5843"/>
                      <a:pt x="4436" y="5783"/>
                      <a:pt x="4575" y="5744"/>
                    </a:cubicBezTo>
                    <a:cubicBezTo>
                      <a:pt x="4575" y="4912"/>
                      <a:pt x="4793" y="4120"/>
                      <a:pt x="5208" y="3407"/>
                    </a:cubicBezTo>
                    <a:lnTo>
                      <a:pt x="5228" y="3367"/>
                    </a:lnTo>
                    <a:lnTo>
                      <a:pt x="1387" y="1"/>
                    </a:lnTo>
                    <a:close/>
                  </a:path>
                </a:pathLst>
              </a:custGeom>
              <a:solidFill>
                <a:srgbClr val="9B48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2" name="Google Shape;362;p38"/>
              <p:cNvSpPr/>
              <p:nvPr/>
            </p:nvSpPr>
            <p:spPr>
              <a:xfrm>
                <a:off x="880450" y="3264425"/>
                <a:ext cx="91125" cy="99050"/>
              </a:xfrm>
              <a:custGeom>
                <a:avLst/>
                <a:gdLst/>
                <a:ahLst/>
                <a:cxnLst/>
                <a:rect l="l" t="t" r="r" b="b"/>
                <a:pathLst>
                  <a:path w="3645" h="3962" extrusionOk="0">
                    <a:moveTo>
                      <a:pt x="1" y="1"/>
                    </a:moveTo>
                    <a:lnTo>
                      <a:pt x="1" y="1"/>
                    </a:lnTo>
                    <a:cubicBezTo>
                      <a:pt x="1" y="1"/>
                      <a:pt x="278" y="3209"/>
                      <a:pt x="2615" y="3961"/>
                    </a:cubicBezTo>
                    <a:cubicBezTo>
                      <a:pt x="2734" y="3922"/>
                      <a:pt x="2872" y="3882"/>
                      <a:pt x="3011" y="3823"/>
                    </a:cubicBezTo>
                    <a:cubicBezTo>
                      <a:pt x="3011" y="3011"/>
                      <a:pt x="3229" y="2219"/>
                      <a:pt x="3644" y="1506"/>
                    </a:cubicBezTo>
                    <a:lnTo>
                      <a:pt x="1" y="1"/>
                    </a:ln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3" name="Google Shape;363;p38"/>
              <p:cNvSpPr/>
              <p:nvPr/>
            </p:nvSpPr>
            <p:spPr>
              <a:xfrm>
                <a:off x="860650" y="3089225"/>
                <a:ext cx="187025" cy="234900"/>
              </a:xfrm>
              <a:custGeom>
                <a:avLst/>
                <a:gdLst/>
                <a:ahLst/>
                <a:cxnLst/>
                <a:rect l="l" t="t" r="r" b="b"/>
                <a:pathLst>
                  <a:path w="7481" h="9396" extrusionOk="0">
                    <a:moveTo>
                      <a:pt x="3785" y="0"/>
                    </a:moveTo>
                    <a:cubicBezTo>
                      <a:pt x="3530" y="0"/>
                      <a:pt x="3270" y="25"/>
                      <a:pt x="3011" y="78"/>
                    </a:cubicBezTo>
                    <a:cubicBezTo>
                      <a:pt x="773" y="533"/>
                      <a:pt x="753" y="3801"/>
                      <a:pt x="377" y="5286"/>
                    </a:cubicBezTo>
                    <a:cubicBezTo>
                      <a:pt x="1" y="6791"/>
                      <a:pt x="615" y="8276"/>
                      <a:pt x="2100" y="8989"/>
                    </a:cubicBezTo>
                    <a:cubicBezTo>
                      <a:pt x="2679" y="9262"/>
                      <a:pt x="3251" y="9396"/>
                      <a:pt x="3778" y="9396"/>
                    </a:cubicBezTo>
                    <a:cubicBezTo>
                      <a:pt x="4818" y="9396"/>
                      <a:pt x="5679" y="8872"/>
                      <a:pt x="6060" y="7860"/>
                    </a:cubicBezTo>
                    <a:cubicBezTo>
                      <a:pt x="6199" y="7504"/>
                      <a:pt x="6357" y="6969"/>
                      <a:pt x="6516" y="6375"/>
                    </a:cubicBezTo>
                    <a:cubicBezTo>
                      <a:pt x="6536" y="6236"/>
                      <a:pt x="6575" y="6118"/>
                      <a:pt x="6595" y="5999"/>
                    </a:cubicBezTo>
                    <a:cubicBezTo>
                      <a:pt x="6635" y="5880"/>
                      <a:pt x="6654" y="5821"/>
                      <a:pt x="6674" y="5741"/>
                    </a:cubicBezTo>
                    <a:cubicBezTo>
                      <a:pt x="6912" y="4712"/>
                      <a:pt x="7130" y="3801"/>
                      <a:pt x="7130" y="3801"/>
                    </a:cubicBezTo>
                    <a:cubicBezTo>
                      <a:pt x="7480" y="1505"/>
                      <a:pt x="5752" y="0"/>
                      <a:pt x="3785" y="0"/>
                    </a:cubicBezTo>
                    <a:close/>
                  </a:path>
                </a:pathLst>
              </a:custGeom>
              <a:solidFill>
                <a:srgbClr val="9B48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4" name="Google Shape;364;p38"/>
              <p:cNvSpPr/>
              <p:nvPr/>
            </p:nvSpPr>
            <p:spPr>
              <a:xfrm>
                <a:off x="938875" y="3192950"/>
                <a:ext cx="29725" cy="19525"/>
              </a:xfrm>
              <a:custGeom>
                <a:avLst/>
                <a:gdLst/>
                <a:ahLst/>
                <a:cxnLst/>
                <a:rect l="l" t="t" r="r" b="b"/>
                <a:pathLst>
                  <a:path w="1189" h="781" extrusionOk="0">
                    <a:moveTo>
                      <a:pt x="514" y="1"/>
                    </a:moveTo>
                    <a:cubicBezTo>
                      <a:pt x="352" y="1"/>
                      <a:pt x="197" y="45"/>
                      <a:pt x="60" y="127"/>
                    </a:cubicBezTo>
                    <a:cubicBezTo>
                      <a:pt x="1" y="167"/>
                      <a:pt x="1" y="246"/>
                      <a:pt x="40" y="305"/>
                    </a:cubicBezTo>
                    <a:cubicBezTo>
                      <a:pt x="52" y="330"/>
                      <a:pt x="87" y="347"/>
                      <a:pt x="126" y="347"/>
                    </a:cubicBezTo>
                    <a:cubicBezTo>
                      <a:pt x="150" y="347"/>
                      <a:pt x="176" y="340"/>
                      <a:pt x="199" y="325"/>
                    </a:cubicBezTo>
                    <a:cubicBezTo>
                      <a:pt x="300" y="267"/>
                      <a:pt x="412" y="230"/>
                      <a:pt x="535" y="230"/>
                    </a:cubicBezTo>
                    <a:cubicBezTo>
                      <a:pt x="580" y="230"/>
                      <a:pt x="626" y="235"/>
                      <a:pt x="674" y="246"/>
                    </a:cubicBezTo>
                    <a:cubicBezTo>
                      <a:pt x="911" y="305"/>
                      <a:pt x="951" y="662"/>
                      <a:pt x="951" y="662"/>
                    </a:cubicBezTo>
                    <a:cubicBezTo>
                      <a:pt x="951" y="721"/>
                      <a:pt x="991" y="741"/>
                      <a:pt x="1030" y="761"/>
                    </a:cubicBezTo>
                    <a:cubicBezTo>
                      <a:pt x="1050" y="780"/>
                      <a:pt x="1070" y="780"/>
                      <a:pt x="1090" y="780"/>
                    </a:cubicBezTo>
                    <a:cubicBezTo>
                      <a:pt x="1149" y="761"/>
                      <a:pt x="1189" y="701"/>
                      <a:pt x="1189" y="642"/>
                    </a:cubicBezTo>
                    <a:cubicBezTo>
                      <a:pt x="1189" y="622"/>
                      <a:pt x="1109" y="127"/>
                      <a:pt x="733" y="28"/>
                    </a:cubicBezTo>
                    <a:cubicBezTo>
                      <a:pt x="660" y="10"/>
                      <a:pt x="586" y="1"/>
                      <a:pt x="51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5" name="Google Shape;365;p38"/>
              <p:cNvSpPr/>
              <p:nvPr/>
            </p:nvSpPr>
            <p:spPr>
              <a:xfrm>
                <a:off x="994825" y="3205000"/>
                <a:ext cx="28725" cy="14100"/>
              </a:xfrm>
              <a:custGeom>
                <a:avLst/>
                <a:gdLst/>
                <a:ahLst/>
                <a:cxnLst/>
                <a:rect l="l" t="t" r="r" b="b"/>
                <a:pathLst>
                  <a:path w="1149" h="564" extrusionOk="0">
                    <a:moveTo>
                      <a:pt x="550" y="1"/>
                    </a:moveTo>
                    <a:cubicBezTo>
                      <a:pt x="228" y="1"/>
                      <a:pt x="40" y="378"/>
                      <a:pt x="40" y="397"/>
                    </a:cubicBezTo>
                    <a:cubicBezTo>
                      <a:pt x="0" y="457"/>
                      <a:pt x="40" y="536"/>
                      <a:pt x="99" y="556"/>
                    </a:cubicBezTo>
                    <a:cubicBezTo>
                      <a:pt x="114" y="561"/>
                      <a:pt x="129" y="563"/>
                      <a:pt x="143" y="563"/>
                    </a:cubicBezTo>
                    <a:cubicBezTo>
                      <a:pt x="187" y="563"/>
                      <a:pt x="228" y="541"/>
                      <a:pt x="258" y="496"/>
                    </a:cubicBezTo>
                    <a:cubicBezTo>
                      <a:pt x="258" y="496"/>
                      <a:pt x="376" y="239"/>
                      <a:pt x="574" y="239"/>
                    </a:cubicBezTo>
                    <a:cubicBezTo>
                      <a:pt x="713" y="239"/>
                      <a:pt x="832" y="318"/>
                      <a:pt x="931" y="417"/>
                    </a:cubicBezTo>
                    <a:cubicBezTo>
                      <a:pt x="942" y="450"/>
                      <a:pt x="971" y="465"/>
                      <a:pt x="1004" y="465"/>
                    </a:cubicBezTo>
                    <a:cubicBezTo>
                      <a:pt x="1032" y="465"/>
                      <a:pt x="1063" y="455"/>
                      <a:pt x="1089" y="437"/>
                    </a:cubicBezTo>
                    <a:cubicBezTo>
                      <a:pt x="1129" y="397"/>
                      <a:pt x="1149" y="318"/>
                      <a:pt x="1109" y="279"/>
                    </a:cubicBezTo>
                    <a:cubicBezTo>
                      <a:pt x="971" y="120"/>
                      <a:pt x="792" y="21"/>
                      <a:pt x="574" y="1"/>
                    </a:cubicBezTo>
                    <a:cubicBezTo>
                      <a:pt x="566" y="1"/>
                      <a:pt x="558" y="1"/>
                      <a:pt x="55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6" name="Google Shape;366;p38"/>
              <p:cNvSpPr/>
              <p:nvPr/>
            </p:nvSpPr>
            <p:spPr>
              <a:xfrm>
                <a:off x="939375" y="3235225"/>
                <a:ext cx="53000" cy="39525"/>
              </a:xfrm>
              <a:custGeom>
                <a:avLst/>
                <a:gdLst/>
                <a:ahLst/>
                <a:cxnLst/>
                <a:rect l="l" t="t" r="r" b="b"/>
                <a:pathLst>
                  <a:path w="2120" h="1581" extrusionOk="0">
                    <a:moveTo>
                      <a:pt x="0" y="0"/>
                    </a:moveTo>
                    <a:cubicBezTo>
                      <a:pt x="0" y="0"/>
                      <a:pt x="0" y="1050"/>
                      <a:pt x="733" y="1466"/>
                    </a:cubicBezTo>
                    <a:cubicBezTo>
                      <a:pt x="881" y="1547"/>
                      <a:pt x="1021" y="1580"/>
                      <a:pt x="1150" y="1580"/>
                    </a:cubicBezTo>
                    <a:cubicBezTo>
                      <a:pt x="1745" y="1580"/>
                      <a:pt x="2119" y="872"/>
                      <a:pt x="2119" y="872"/>
                    </a:cubicBezTo>
                    <a:lnTo>
                      <a:pt x="0"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7" name="Google Shape;367;p38"/>
              <p:cNvSpPr/>
              <p:nvPr/>
            </p:nvSpPr>
            <p:spPr>
              <a:xfrm>
                <a:off x="932450" y="3154175"/>
                <a:ext cx="49525" cy="21850"/>
              </a:xfrm>
              <a:custGeom>
                <a:avLst/>
                <a:gdLst/>
                <a:ahLst/>
                <a:cxnLst/>
                <a:rect l="l" t="t" r="r" b="b"/>
                <a:pathLst>
                  <a:path w="1981" h="874" extrusionOk="0">
                    <a:moveTo>
                      <a:pt x="1014" y="1"/>
                    </a:moveTo>
                    <a:cubicBezTo>
                      <a:pt x="859" y="1"/>
                      <a:pt x="703" y="32"/>
                      <a:pt x="555" y="94"/>
                    </a:cubicBezTo>
                    <a:cubicBezTo>
                      <a:pt x="0" y="252"/>
                      <a:pt x="0" y="846"/>
                      <a:pt x="555" y="866"/>
                    </a:cubicBezTo>
                    <a:cubicBezTo>
                      <a:pt x="625" y="871"/>
                      <a:pt x="696" y="873"/>
                      <a:pt x="768" y="873"/>
                    </a:cubicBezTo>
                    <a:cubicBezTo>
                      <a:pt x="1000" y="873"/>
                      <a:pt x="1239" y="847"/>
                      <a:pt x="1465" y="787"/>
                    </a:cubicBezTo>
                    <a:cubicBezTo>
                      <a:pt x="1862" y="688"/>
                      <a:pt x="1980" y="213"/>
                      <a:pt x="1287" y="34"/>
                    </a:cubicBezTo>
                    <a:cubicBezTo>
                      <a:pt x="1198" y="12"/>
                      <a:pt x="1106" y="1"/>
                      <a:pt x="101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8" name="Google Shape;368;p38"/>
              <p:cNvSpPr/>
              <p:nvPr/>
            </p:nvSpPr>
            <p:spPr>
              <a:xfrm>
                <a:off x="993125" y="3161625"/>
                <a:ext cx="45275" cy="27975"/>
              </a:xfrm>
              <a:custGeom>
                <a:avLst/>
                <a:gdLst/>
                <a:ahLst/>
                <a:cxnLst/>
                <a:rect l="l" t="t" r="r" b="b"/>
                <a:pathLst>
                  <a:path w="1811" h="1119" extrusionOk="0">
                    <a:moveTo>
                      <a:pt x="585" y="0"/>
                    </a:moveTo>
                    <a:cubicBezTo>
                      <a:pt x="54" y="0"/>
                      <a:pt x="0" y="413"/>
                      <a:pt x="306" y="647"/>
                    </a:cubicBezTo>
                    <a:cubicBezTo>
                      <a:pt x="563" y="825"/>
                      <a:pt x="840" y="964"/>
                      <a:pt x="1118" y="1083"/>
                    </a:cubicBezTo>
                    <a:cubicBezTo>
                      <a:pt x="1188" y="1107"/>
                      <a:pt x="1253" y="1118"/>
                      <a:pt x="1312" y="1118"/>
                    </a:cubicBezTo>
                    <a:cubicBezTo>
                      <a:pt x="1685" y="1118"/>
                      <a:pt x="1811" y="678"/>
                      <a:pt x="1435" y="370"/>
                    </a:cubicBezTo>
                    <a:cubicBezTo>
                      <a:pt x="1237" y="192"/>
                      <a:pt x="1019" y="73"/>
                      <a:pt x="761" y="14"/>
                    </a:cubicBezTo>
                    <a:cubicBezTo>
                      <a:pt x="697" y="4"/>
                      <a:pt x="639" y="0"/>
                      <a:pt x="58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9" name="Google Shape;369;p38"/>
              <p:cNvSpPr/>
              <p:nvPr/>
            </p:nvSpPr>
            <p:spPr>
              <a:xfrm>
                <a:off x="997800" y="3230000"/>
                <a:ext cx="29725" cy="18600"/>
              </a:xfrm>
              <a:custGeom>
                <a:avLst/>
                <a:gdLst/>
                <a:ahLst/>
                <a:cxnLst/>
                <a:rect l="l" t="t" r="r" b="b"/>
                <a:pathLst>
                  <a:path w="1189" h="744" extrusionOk="0">
                    <a:moveTo>
                      <a:pt x="603" y="1"/>
                    </a:moveTo>
                    <a:cubicBezTo>
                      <a:pt x="294" y="1"/>
                      <a:pt x="69" y="82"/>
                      <a:pt x="40" y="229"/>
                    </a:cubicBezTo>
                    <a:cubicBezTo>
                      <a:pt x="0" y="407"/>
                      <a:pt x="356" y="625"/>
                      <a:pt x="812" y="724"/>
                    </a:cubicBezTo>
                    <a:cubicBezTo>
                      <a:pt x="891" y="744"/>
                      <a:pt x="970" y="744"/>
                      <a:pt x="1030" y="744"/>
                    </a:cubicBezTo>
                    <a:cubicBezTo>
                      <a:pt x="1030" y="744"/>
                      <a:pt x="1030" y="744"/>
                      <a:pt x="1030" y="724"/>
                    </a:cubicBezTo>
                    <a:cubicBezTo>
                      <a:pt x="1069" y="605"/>
                      <a:pt x="1089" y="487"/>
                      <a:pt x="1129" y="368"/>
                    </a:cubicBezTo>
                    <a:cubicBezTo>
                      <a:pt x="1149" y="249"/>
                      <a:pt x="1168" y="190"/>
                      <a:pt x="1188" y="110"/>
                    </a:cubicBezTo>
                    <a:cubicBezTo>
                      <a:pt x="1109" y="71"/>
                      <a:pt x="1030" y="51"/>
                      <a:pt x="951" y="31"/>
                    </a:cubicBezTo>
                    <a:cubicBezTo>
                      <a:pt x="828" y="11"/>
                      <a:pt x="710" y="1"/>
                      <a:pt x="603" y="1"/>
                    </a:cubicBezTo>
                    <a:close/>
                  </a:path>
                </a:pathLst>
              </a:custGeom>
              <a:solidFill>
                <a:srgbClr val="762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0" name="Google Shape;370;p38"/>
              <p:cNvSpPr/>
              <p:nvPr/>
            </p:nvSpPr>
            <p:spPr>
              <a:xfrm>
                <a:off x="976500" y="3180625"/>
                <a:ext cx="19325" cy="61050"/>
              </a:xfrm>
              <a:custGeom>
                <a:avLst/>
                <a:gdLst/>
                <a:ahLst/>
                <a:cxnLst/>
                <a:rect l="l" t="t" r="r" b="b"/>
                <a:pathLst>
                  <a:path w="773" h="2442" extrusionOk="0">
                    <a:moveTo>
                      <a:pt x="373" y="1"/>
                    </a:moveTo>
                    <a:cubicBezTo>
                      <a:pt x="337" y="1"/>
                      <a:pt x="298" y="33"/>
                      <a:pt x="298" y="65"/>
                    </a:cubicBezTo>
                    <a:cubicBezTo>
                      <a:pt x="218" y="461"/>
                      <a:pt x="139" y="818"/>
                      <a:pt x="258" y="1036"/>
                    </a:cubicBezTo>
                    <a:lnTo>
                      <a:pt x="595" y="2026"/>
                    </a:lnTo>
                    <a:cubicBezTo>
                      <a:pt x="436" y="2145"/>
                      <a:pt x="258" y="2224"/>
                      <a:pt x="80" y="2283"/>
                    </a:cubicBezTo>
                    <a:cubicBezTo>
                      <a:pt x="40" y="2303"/>
                      <a:pt x="0" y="2343"/>
                      <a:pt x="20" y="2382"/>
                    </a:cubicBezTo>
                    <a:cubicBezTo>
                      <a:pt x="40" y="2422"/>
                      <a:pt x="60" y="2442"/>
                      <a:pt x="80" y="2442"/>
                    </a:cubicBezTo>
                    <a:lnTo>
                      <a:pt x="139" y="2442"/>
                    </a:lnTo>
                    <a:cubicBezTo>
                      <a:pt x="357" y="2382"/>
                      <a:pt x="575" y="2264"/>
                      <a:pt x="753" y="2105"/>
                    </a:cubicBezTo>
                    <a:cubicBezTo>
                      <a:pt x="773" y="2085"/>
                      <a:pt x="773" y="2046"/>
                      <a:pt x="773" y="2026"/>
                    </a:cubicBezTo>
                    <a:lnTo>
                      <a:pt x="416" y="976"/>
                    </a:lnTo>
                    <a:cubicBezTo>
                      <a:pt x="317" y="798"/>
                      <a:pt x="377" y="481"/>
                      <a:pt x="456" y="105"/>
                    </a:cubicBezTo>
                    <a:cubicBezTo>
                      <a:pt x="476" y="65"/>
                      <a:pt x="436" y="6"/>
                      <a:pt x="397" y="6"/>
                    </a:cubicBezTo>
                    <a:cubicBezTo>
                      <a:pt x="389" y="2"/>
                      <a:pt x="381" y="1"/>
                      <a:pt x="37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1" name="Google Shape;371;p38"/>
              <p:cNvSpPr/>
              <p:nvPr/>
            </p:nvSpPr>
            <p:spPr>
              <a:xfrm>
                <a:off x="899775" y="3202275"/>
                <a:ext cx="44075" cy="18600"/>
              </a:xfrm>
              <a:custGeom>
                <a:avLst/>
                <a:gdLst/>
                <a:ahLst/>
                <a:cxnLst/>
                <a:rect l="l" t="t" r="r" b="b"/>
                <a:pathLst>
                  <a:path w="1763" h="744" extrusionOk="0">
                    <a:moveTo>
                      <a:pt x="597" y="0"/>
                    </a:moveTo>
                    <a:cubicBezTo>
                      <a:pt x="292" y="0"/>
                      <a:pt x="69" y="78"/>
                      <a:pt x="40" y="209"/>
                    </a:cubicBezTo>
                    <a:cubicBezTo>
                      <a:pt x="0" y="407"/>
                      <a:pt x="357" y="625"/>
                      <a:pt x="832" y="704"/>
                    </a:cubicBezTo>
                    <a:cubicBezTo>
                      <a:pt x="956" y="731"/>
                      <a:pt x="1077" y="744"/>
                      <a:pt x="1188" y="744"/>
                    </a:cubicBezTo>
                    <a:cubicBezTo>
                      <a:pt x="1486" y="744"/>
                      <a:pt x="1714" y="656"/>
                      <a:pt x="1743" y="526"/>
                    </a:cubicBezTo>
                    <a:cubicBezTo>
                      <a:pt x="1763" y="348"/>
                      <a:pt x="1426" y="110"/>
                      <a:pt x="951" y="31"/>
                    </a:cubicBezTo>
                    <a:cubicBezTo>
                      <a:pt x="826" y="10"/>
                      <a:pt x="706" y="0"/>
                      <a:pt x="597" y="0"/>
                    </a:cubicBezTo>
                    <a:close/>
                  </a:path>
                </a:pathLst>
              </a:custGeom>
              <a:solidFill>
                <a:srgbClr val="762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2" name="Google Shape;372;p38"/>
              <p:cNvSpPr/>
              <p:nvPr/>
            </p:nvSpPr>
            <p:spPr>
              <a:xfrm>
                <a:off x="882450" y="3076475"/>
                <a:ext cx="164875" cy="112225"/>
              </a:xfrm>
              <a:custGeom>
                <a:avLst/>
                <a:gdLst/>
                <a:ahLst/>
                <a:cxnLst/>
                <a:rect l="l" t="t" r="r" b="b"/>
                <a:pathLst>
                  <a:path w="6595" h="4489" extrusionOk="0">
                    <a:moveTo>
                      <a:pt x="3078" y="0"/>
                    </a:moveTo>
                    <a:cubicBezTo>
                      <a:pt x="2412" y="0"/>
                      <a:pt x="1765" y="200"/>
                      <a:pt x="1267" y="627"/>
                    </a:cubicBezTo>
                    <a:cubicBezTo>
                      <a:pt x="59" y="1637"/>
                      <a:pt x="0" y="2806"/>
                      <a:pt x="0" y="3142"/>
                    </a:cubicBezTo>
                    <a:cubicBezTo>
                      <a:pt x="0" y="3182"/>
                      <a:pt x="0" y="3202"/>
                      <a:pt x="0" y="3241"/>
                    </a:cubicBezTo>
                    <a:cubicBezTo>
                      <a:pt x="0" y="3241"/>
                      <a:pt x="376" y="3499"/>
                      <a:pt x="356" y="4370"/>
                    </a:cubicBezTo>
                    <a:lnTo>
                      <a:pt x="911" y="4489"/>
                    </a:lnTo>
                    <a:cubicBezTo>
                      <a:pt x="1208" y="3934"/>
                      <a:pt x="1366" y="3321"/>
                      <a:pt x="1386" y="2707"/>
                    </a:cubicBezTo>
                    <a:cubicBezTo>
                      <a:pt x="1386" y="2608"/>
                      <a:pt x="1406" y="2528"/>
                      <a:pt x="1446" y="2449"/>
                    </a:cubicBezTo>
                    <a:cubicBezTo>
                      <a:pt x="1697" y="1751"/>
                      <a:pt x="2765" y="1319"/>
                      <a:pt x="3776" y="1319"/>
                    </a:cubicBezTo>
                    <a:cubicBezTo>
                      <a:pt x="4199" y="1319"/>
                      <a:pt x="4612" y="1395"/>
                      <a:pt x="4951" y="1558"/>
                    </a:cubicBezTo>
                    <a:cubicBezTo>
                      <a:pt x="5703" y="1934"/>
                      <a:pt x="6198" y="2647"/>
                      <a:pt x="6297" y="3479"/>
                    </a:cubicBezTo>
                    <a:cubicBezTo>
                      <a:pt x="6317" y="3796"/>
                      <a:pt x="6297" y="4132"/>
                      <a:pt x="6218" y="4469"/>
                    </a:cubicBezTo>
                    <a:cubicBezTo>
                      <a:pt x="6594" y="3618"/>
                      <a:pt x="6555" y="2647"/>
                      <a:pt x="6139" y="1816"/>
                    </a:cubicBezTo>
                    <a:cubicBezTo>
                      <a:pt x="5576" y="664"/>
                      <a:pt x="4294" y="0"/>
                      <a:pt x="3078"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3" name="Google Shape;373;p38"/>
              <p:cNvSpPr/>
              <p:nvPr/>
            </p:nvSpPr>
            <p:spPr>
              <a:xfrm>
                <a:off x="882450" y="3137700"/>
                <a:ext cx="36150" cy="51000"/>
              </a:xfrm>
              <a:custGeom>
                <a:avLst/>
                <a:gdLst/>
                <a:ahLst/>
                <a:cxnLst/>
                <a:rect l="l" t="t" r="r" b="b"/>
                <a:pathLst>
                  <a:path w="1446" h="2040" extrusionOk="0">
                    <a:moveTo>
                      <a:pt x="1446" y="0"/>
                    </a:moveTo>
                    <a:lnTo>
                      <a:pt x="0" y="693"/>
                    </a:lnTo>
                    <a:cubicBezTo>
                      <a:pt x="0" y="733"/>
                      <a:pt x="0" y="753"/>
                      <a:pt x="0" y="792"/>
                    </a:cubicBezTo>
                    <a:cubicBezTo>
                      <a:pt x="0" y="792"/>
                      <a:pt x="376" y="1050"/>
                      <a:pt x="356" y="1921"/>
                    </a:cubicBezTo>
                    <a:lnTo>
                      <a:pt x="911" y="2040"/>
                    </a:lnTo>
                    <a:cubicBezTo>
                      <a:pt x="1208" y="1485"/>
                      <a:pt x="1366" y="872"/>
                      <a:pt x="1386" y="258"/>
                    </a:cubicBezTo>
                    <a:cubicBezTo>
                      <a:pt x="1386" y="159"/>
                      <a:pt x="1406" y="79"/>
                      <a:pt x="1446" y="0"/>
                    </a:cubicBezTo>
                    <a:close/>
                  </a:path>
                </a:pathLst>
              </a:custGeom>
              <a:solidFill>
                <a:srgbClr val="762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4" name="Google Shape;374;p38"/>
              <p:cNvSpPr/>
              <p:nvPr/>
            </p:nvSpPr>
            <p:spPr>
              <a:xfrm>
                <a:off x="943325" y="3104800"/>
                <a:ext cx="96075" cy="51225"/>
              </a:xfrm>
              <a:custGeom>
                <a:avLst/>
                <a:gdLst/>
                <a:ahLst/>
                <a:cxnLst/>
                <a:rect l="l" t="t" r="r" b="b"/>
                <a:pathLst>
                  <a:path w="3843" h="2049" extrusionOk="0">
                    <a:moveTo>
                      <a:pt x="890" y="0"/>
                    </a:moveTo>
                    <a:cubicBezTo>
                      <a:pt x="427" y="0"/>
                      <a:pt x="334" y="73"/>
                      <a:pt x="1" y="445"/>
                    </a:cubicBezTo>
                    <a:cubicBezTo>
                      <a:pt x="1" y="445"/>
                      <a:pt x="220" y="420"/>
                      <a:pt x="495" y="420"/>
                    </a:cubicBezTo>
                    <a:cubicBezTo>
                      <a:pt x="816" y="420"/>
                      <a:pt x="1213" y="454"/>
                      <a:pt x="1427" y="603"/>
                    </a:cubicBezTo>
                    <a:cubicBezTo>
                      <a:pt x="1725" y="839"/>
                      <a:pt x="2172" y="1149"/>
                      <a:pt x="2621" y="1149"/>
                    </a:cubicBezTo>
                    <a:cubicBezTo>
                      <a:pt x="2739" y="1149"/>
                      <a:pt x="2856" y="1128"/>
                      <a:pt x="2971" y="1079"/>
                    </a:cubicBezTo>
                    <a:cubicBezTo>
                      <a:pt x="3019" y="1060"/>
                      <a:pt x="3066" y="1052"/>
                      <a:pt x="3110" y="1052"/>
                    </a:cubicBezTo>
                    <a:cubicBezTo>
                      <a:pt x="3593" y="1052"/>
                      <a:pt x="3842" y="2049"/>
                      <a:pt x="3842" y="2049"/>
                    </a:cubicBezTo>
                    <a:cubicBezTo>
                      <a:pt x="3842" y="2049"/>
                      <a:pt x="3704" y="49"/>
                      <a:pt x="2080" y="29"/>
                    </a:cubicBezTo>
                    <a:cubicBezTo>
                      <a:pt x="1507" y="22"/>
                      <a:pt x="1143" y="0"/>
                      <a:pt x="890"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5" name="Google Shape;375;p38"/>
              <p:cNvSpPr/>
              <p:nvPr/>
            </p:nvSpPr>
            <p:spPr>
              <a:xfrm>
                <a:off x="943275" y="3270825"/>
                <a:ext cx="22350" cy="12925"/>
              </a:xfrm>
              <a:custGeom>
                <a:avLst/>
                <a:gdLst/>
                <a:ahLst/>
                <a:cxnLst/>
                <a:rect l="l" t="t" r="r" b="b"/>
                <a:pathLst>
                  <a:path w="894" h="517" extrusionOk="0">
                    <a:moveTo>
                      <a:pt x="131" y="1"/>
                    </a:moveTo>
                    <a:cubicBezTo>
                      <a:pt x="67" y="1"/>
                      <a:pt x="0" y="71"/>
                      <a:pt x="42" y="141"/>
                    </a:cubicBezTo>
                    <a:cubicBezTo>
                      <a:pt x="181" y="378"/>
                      <a:pt x="438" y="517"/>
                      <a:pt x="716" y="517"/>
                    </a:cubicBezTo>
                    <a:lnTo>
                      <a:pt x="775" y="517"/>
                    </a:lnTo>
                    <a:cubicBezTo>
                      <a:pt x="894" y="497"/>
                      <a:pt x="874" y="339"/>
                      <a:pt x="775" y="319"/>
                    </a:cubicBezTo>
                    <a:cubicBezTo>
                      <a:pt x="758" y="320"/>
                      <a:pt x="740" y="321"/>
                      <a:pt x="723" y="321"/>
                    </a:cubicBezTo>
                    <a:cubicBezTo>
                      <a:pt x="506" y="321"/>
                      <a:pt x="311" y="207"/>
                      <a:pt x="201" y="42"/>
                    </a:cubicBezTo>
                    <a:cubicBezTo>
                      <a:pt x="183" y="13"/>
                      <a:pt x="157" y="1"/>
                      <a:pt x="131" y="1"/>
                    </a:cubicBezTo>
                    <a:close/>
                  </a:path>
                </a:pathLst>
              </a:custGeom>
              <a:solidFill>
                <a:srgbClr val="7628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6" name="Google Shape;376;p38"/>
              <p:cNvSpPr/>
              <p:nvPr/>
            </p:nvSpPr>
            <p:spPr>
              <a:xfrm>
                <a:off x="829950" y="3151900"/>
                <a:ext cx="62900" cy="84825"/>
              </a:xfrm>
              <a:custGeom>
                <a:avLst/>
                <a:gdLst/>
                <a:ahLst/>
                <a:cxnLst/>
                <a:rect l="l" t="t" r="r" b="b"/>
                <a:pathLst>
                  <a:path w="2516" h="3393" extrusionOk="0">
                    <a:moveTo>
                      <a:pt x="1492" y="0"/>
                    </a:moveTo>
                    <a:cubicBezTo>
                      <a:pt x="1416" y="0"/>
                      <a:pt x="1335" y="8"/>
                      <a:pt x="1249" y="26"/>
                    </a:cubicBezTo>
                    <a:cubicBezTo>
                      <a:pt x="278" y="205"/>
                      <a:pt x="1" y="3353"/>
                      <a:pt x="1803" y="3393"/>
                    </a:cubicBezTo>
                    <a:lnTo>
                      <a:pt x="2516" y="818"/>
                    </a:lnTo>
                    <a:cubicBezTo>
                      <a:pt x="2516" y="818"/>
                      <a:pt x="2254" y="0"/>
                      <a:pt x="1492" y="0"/>
                    </a:cubicBezTo>
                    <a:close/>
                  </a:path>
                </a:pathLst>
              </a:custGeom>
              <a:solidFill>
                <a:srgbClr val="9B48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7" name="Google Shape;377;p38"/>
              <p:cNvSpPr/>
              <p:nvPr/>
            </p:nvSpPr>
            <p:spPr>
              <a:xfrm>
                <a:off x="852250" y="3172650"/>
                <a:ext cx="23275" cy="35375"/>
              </a:xfrm>
              <a:custGeom>
                <a:avLst/>
                <a:gdLst/>
                <a:ahLst/>
                <a:cxnLst/>
                <a:rect l="l" t="t" r="r" b="b"/>
                <a:pathLst>
                  <a:path w="931" h="1415" extrusionOk="0">
                    <a:moveTo>
                      <a:pt x="106" y="1"/>
                    </a:moveTo>
                    <a:cubicBezTo>
                      <a:pt x="72" y="1"/>
                      <a:pt x="35" y="23"/>
                      <a:pt x="20" y="68"/>
                    </a:cubicBezTo>
                    <a:cubicBezTo>
                      <a:pt x="0" y="107"/>
                      <a:pt x="20" y="147"/>
                      <a:pt x="59" y="167"/>
                    </a:cubicBezTo>
                    <a:cubicBezTo>
                      <a:pt x="733" y="464"/>
                      <a:pt x="772" y="1315"/>
                      <a:pt x="772" y="1335"/>
                    </a:cubicBezTo>
                    <a:cubicBezTo>
                      <a:pt x="772" y="1375"/>
                      <a:pt x="792" y="1394"/>
                      <a:pt x="832" y="1414"/>
                    </a:cubicBezTo>
                    <a:lnTo>
                      <a:pt x="852" y="1414"/>
                    </a:lnTo>
                    <a:cubicBezTo>
                      <a:pt x="891" y="1414"/>
                      <a:pt x="931" y="1375"/>
                      <a:pt x="931" y="1315"/>
                    </a:cubicBezTo>
                    <a:cubicBezTo>
                      <a:pt x="931" y="1276"/>
                      <a:pt x="891" y="345"/>
                      <a:pt x="139" y="8"/>
                    </a:cubicBezTo>
                    <a:cubicBezTo>
                      <a:pt x="129" y="3"/>
                      <a:pt x="118" y="1"/>
                      <a:pt x="10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8" name="Google Shape;378;p38"/>
              <p:cNvSpPr/>
              <p:nvPr/>
            </p:nvSpPr>
            <p:spPr>
              <a:xfrm>
                <a:off x="854225" y="3185925"/>
                <a:ext cx="15850" cy="10700"/>
              </a:xfrm>
              <a:custGeom>
                <a:avLst/>
                <a:gdLst/>
                <a:ahLst/>
                <a:cxnLst/>
                <a:rect l="l" t="t" r="r" b="b"/>
                <a:pathLst>
                  <a:path w="634" h="428" extrusionOk="0">
                    <a:moveTo>
                      <a:pt x="544" y="0"/>
                    </a:moveTo>
                    <a:cubicBezTo>
                      <a:pt x="527" y="0"/>
                      <a:pt x="510" y="5"/>
                      <a:pt x="495" y="12"/>
                    </a:cubicBezTo>
                    <a:cubicBezTo>
                      <a:pt x="258" y="131"/>
                      <a:pt x="60" y="249"/>
                      <a:pt x="60" y="269"/>
                    </a:cubicBezTo>
                    <a:cubicBezTo>
                      <a:pt x="20" y="309"/>
                      <a:pt x="0" y="349"/>
                      <a:pt x="40" y="388"/>
                    </a:cubicBezTo>
                    <a:cubicBezTo>
                      <a:pt x="60" y="408"/>
                      <a:pt x="79" y="428"/>
                      <a:pt x="99" y="428"/>
                    </a:cubicBezTo>
                    <a:cubicBezTo>
                      <a:pt x="119" y="428"/>
                      <a:pt x="139" y="428"/>
                      <a:pt x="159" y="408"/>
                    </a:cubicBezTo>
                    <a:cubicBezTo>
                      <a:pt x="159" y="408"/>
                      <a:pt x="357" y="269"/>
                      <a:pt x="594" y="150"/>
                    </a:cubicBezTo>
                    <a:cubicBezTo>
                      <a:pt x="634" y="131"/>
                      <a:pt x="634" y="91"/>
                      <a:pt x="614" y="51"/>
                    </a:cubicBezTo>
                    <a:cubicBezTo>
                      <a:pt x="602" y="14"/>
                      <a:pt x="573" y="0"/>
                      <a:pt x="544"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9" name="Google Shape;379;p38"/>
              <p:cNvSpPr/>
              <p:nvPr/>
            </p:nvSpPr>
            <p:spPr>
              <a:xfrm>
                <a:off x="615600" y="4148125"/>
                <a:ext cx="22300" cy="374275"/>
              </a:xfrm>
              <a:custGeom>
                <a:avLst/>
                <a:gdLst/>
                <a:ahLst/>
                <a:cxnLst/>
                <a:rect l="l" t="t" r="r" b="b"/>
                <a:pathLst>
                  <a:path w="892" h="14971" extrusionOk="0">
                    <a:moveTo>
                      <a:pt x="179" y="0"/>
                    </a:moveTo>
                    <a:cubicBezTo>
                      <a:pt x="90" y="0"/>
                      <a:pt x="0" y="60"/>
                      <a:pt x="0" y="178"/>
                    </a:cubicBezTo>
                    <a:cubicBezTo>
                      <a:pt x="0" y="277"/>
                      <a:pt x="238" y="9585"/>
                      <a:pt x="515" y="14753"/>
                    </a:cubicBezTo>
                    <a:lnTo>
                      <a:pt x="892" y="14971"/>
                    </a:lnTo>
                    <a:cubicBezTo>
                      <a:pt x="614" y="9862"/>
                      <a:pt x="357" y="277"/>
                      <a:pt x="357" y="178"/>
                    </a:cubicBezTo>
                    <a:cubicBezTo>
                      <a:pt x="357" y="60"/>
                      <a:pt x="26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0" name="Google Shape;380;p38"/>
              <p:cNvSpPr/>
              <p:nvPr/>
            </p:nvSpPr>
            <p:spPr>
              <a:xfrm>
                <a:off x="880950" y="3368875"/>
                <a:ext cx="76750" cy="477775"/>
              </a:xfrm>
              <a:custGeom>
                <a:avLst/>
                <a:gdLst/>
                <a:ahLst/>
                <a:cxnLst/>
                <a:rect l="l" t="t" r="r" b="b"/>
                <a:pathLst>
                  <a:path w="3070" h="19111" extrusionOk="0">
                    <a:moveTo>
                      <a:pt x="2912" y="1"/>
                    </a:moveTo>
                    <a:cubicBezTo>
                      <a:pt x="2832" y="1"/>
                      <a:pt x="2773" y="60"/>
                      <a:pt x="2773" y="140"/>
                    </a:cubicBezTo>
                    <a:cubicBezTo>
                      <a:pt x="2773" y="278"/>
                      <a:pt x="2832" y="12853"/>
                      <a:pt x="40" y="18912"/>
                    </a:cubicBezTo>
                    <a:cubicBezTo>
                      <a:pt x="1" y="18972"/>
                      <a:pt x="40" y="19051"/>
                      <a:pt x="100" y="19091"/>
                    </a:cubicBezTo>
                    <a:cubicBezTo>
                      <a:pt x="119" y="19091"/>
                      <a:pt x="139" y="19110"/>
                      <a:pt x="159" y="19110"/>
                    </a:cubicBezTo>
                    <a:cubicBezTo>
                      <a:pt x="218" y="19110"/>
                      <a:pt x="258" y="19071"/>
                      <a:pt x="298" y="19031"/>
                    </a:cubicBezTo>
                    <a:cubicBezTo>
                      <a:pt x="1783" y="15823"/>
                      <a:pt x="2436" y="10853"/>
                      <a:pt x="2753" y="7249"/>
                    </a:cubicBezTo>
                    <a:cubicBezTo>
                      <a:pt x="3070" y="3367"/>
                      <a:pt x="3050" y="179"/>
                      <a:pt x="3050" y="140"/>
                    </a:cubicBezTo>
                    <a:cubicBezTo>
                      <a:pt x="3050" y="60"/>
                      <a:pt x="2991" y="1"/>
                      <a:pt x="2912"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1" name="Google Shape;381;p38"/>
              <p:cNvSpPr/>
              <p:nvPr/>
            </p:nvSpPr>
            <p:spPr>
              <a:xfrm>
                <a:off x="739375" y="3352050"/>
                <a:ext cx="109925" cy="492125"/>
              </a:xfrm>
              <a:custGeom>
                <a:avLst/>
                <a:gdLst/>
                <a:ahLst/>
                <a:cxnLst/>
                <a:rect l="l" t="t" r="r" b="b"/>
                <a:pathLst>
                  <a:path w="4397" h="19685" extrusionOk="0">
                    <a:moveTo>
                      <a:pt x="4277" y="1"/>
                    </a:moveTo>
                    <a:cubicBezTo>
                      <a:pt x="4198" y="1"/>
                      <a:pt x="4119" y="60"/>
                      <a:pt x="4119" y="120"/>
                    </a:cubicBezTo>
                    <a:cubicBezTo>
                      <a:pt x="4099" y="258"/>
                      <a:pt x="2456" y="12595"/>
                      <a:pt x="20" y="19486"/>
                    </a:cubicBezTo>
                    <a:cubicBezTo>
                      <a:pt x="0" y="19566"/>
                      <a:pt x="20" y="19645"/>
                      <a:pt x="99" y="19665"/>
                    </a:cubicBezTo>
                    <a:cubicBezTo>
                      <a:pt x="119" y="19665"/>
                      <a:pt x="139" y="19684"/>
                      <a:pt x="159" y="19684"/>
                    </a:cubicBezTo>
                    <a:cubicBezTo>
                      <a:pt x="218" y="19684"/>
                      <a:pt x="258" y="19645"/>
                      <a:pt x="277" y="19585"/>
                    </a:cubicBezTo>
                    <a:cubicBezTo>
                      <a:pt x="2733" y="12654"/>
                      <a:pt x="4376" y="298"/>
                      <a:pt x="4396" y="159"/>
                    </a:cubicBezTo>
                    <a:cubicBezTo>
                      <a:pt x="4396" y="80"/>
                      <a:pt x="4337" y="21"/>
                      <a:pt x="4277"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2" name="Google Shape;382;p38"/>
              <p:cNvSpPr/>
              <p:nvPr/>
            </p:nvSpPr>
            <p:spPr>
              <a:xfrm>
                <a:off x="1689875" y="3930075"/>
                <a:ext cx="417375" cy="334450"/>
              </a:xfrm>
              <a:custGeom>
                <a:avLst/>
                <a:gdLst/>
                <a:ahLst/>
                <a:cxnLst/>
                <a:rect l="l" t="t" r="r" b="b"/>
                <a:pathLst>
                  <a:path w="16695" h="13378" extrusionOk="0">
                    <a:moveTo>
                      <a:pt x="3013" y="0"/>
                    </a:moveTo>
                    <a:cubicBezTo>
                      <a:pt x="2574" y="0"/>
                      <a:pt x="2129" y="111"/>
                      <a:pt x="1724" y="346"/>
                    </a:cubicBezTo>
                    <a:cubicBezTo>
                      <a:pt x="437" y="1078"/>
                      <a:pt x="1" y="2722"/>
                      <a:pt x="753" y="3970"/>
                    </a:cubicBezTo>
                    <a:lnTo>
                      <a:pt x="833" y="4128"/>
                    </a:lnTo>
                    <a:lnTo>
                      <a:pt x="912" y="4247"/>
                    </a:lnTo>
                    <a:lnTo>
                      <a:pt x="971" y="4346"/>
                    </a:lnTo>
                    <a:lnTo>
                      <a:pt x="1110" y="4583"/>
                    </a:lnTo>
                    <a:lnTo>
                      <a:pt x="1347" y="5019"/>
                    </a:lnTo>
                    <a:cubicBezTo>
                      <a:pt x="1526" y="5296"/>
                      <a:pt x="1704" y="5593"/>
                      <a:pt x="1882" y="5871"/>
                    </a:cubicBezTo>
                    <a:cubicBezTo>
                      <a:pt x="2239" y="6445"/>
                      <a:pt x="2595" y="7019"/>
                      <a:pt x="2991" y="7593"/>
                    </a:cubicBezTo>
                    <a:cubicBezTo>
                      <a:pt x="3169" y="7871"/>
                      <a:pt x="3367" y="8148"/>
                      <a:pt x="3565" y="8445"/>
                    </a:cubicBezTo>
                    <a:cubicBezTo>
                      <a:pt x="3763" y="8722"/>
                      <a:pt x="3981" y="8999"/>
                      <a:pt x="4199" y="9296"/>
                    </a:cubicBezTo>
                    <a:cubicBezTo>
                      <a:pt x="4417" y="9574"/>
                      <a:pt x="4654" y="9871"/>
                      <a:pt x="4892" y="10148"/>
                    </a:cubicBezTo>
                    <a:cubicBezTo>
                      <a:pt x="5011" y="10306"/>
                      <a:pt x="5150" y="10445"/>
                      <a:pt x="5288" y="10584"/>
                    </a:cubicBezTo>
                    <a:cubicBezTo>
                      <a:pt x="5427" y="10742"/>
                      <a:pt x="5565" y="10881"/>
                      <a:pt x="5744" y="11039"/>
                    </a:cubicBezTo>
                    <a:cubicBezTo>
                      <a:pt x="5922" y="11217"/>
                      <a:pt x="6100" y="11376"/>
                      <a:pt x="6298" y="11514"/>
                    </a:cubicBezTo>
                    <a:cubicBezTo>
                      <a:pt x="6417" y="11593"/>
                      <a:pt x="6536" y="11673"/>
                      <a:pt x="6674" y="11772"/>
                    </a:cubicBezTo>
                    <a:cubicBezTo>
                      <a:pt x="6734" y="11811"/>
                      <a:pt x="6813" y="11851"/>
                      <a:pt x="6892" y="11891"/>
                    </a:cubicBezTo>
                    <a:lnTo>
                      <a:pt x="7031" y="11970"/>
                    </a:lnTo>
                    <a:cubicBezTo>
                      <a:pt x="7407" y="12168"/>
                      <a:pt x="7803" y="12326"/>
                      <a:pt x="8199" y="12465"/>
                    </a:cubicBezTo>
                    <a:cubicBezTo>
                      <a:pt x="8932" y="12683"/>
                      <a:pt x="9684" y="12861"/>
                      <a:pt x="10457" y="12960"/>
                    </a:cubicBezTo>
                    <a:cubicBezTo>
                      <a:pt x="11169" y="13059"/>
                      <a:pt x="11843" y="13118"/>
                      <a:pt x="12476" y="13178"/>
                    </a:cubicBezTo>
                    <a:cubicBezTo>
                      <a:pt x="13130" y="13237"/>
                      <a:pt x="13764" y="13296"/>
                      <a:pt x="14358" y="13356"/>
                    </a:cubicBezTo>
                    <a:lnTo>
                      <a:pt x="14377" y="13356"/>
                    </a:lnTo>
                    <a:cubicBezTo>
                      <a:pt x="14474" y="13371"/>
                      <a:pt x="14570" y="13378"/>
                      <a:pt x="14665" y="13378"/>
                    </a:cubicBezTo>
                    <a:cubicBezTo>
                      <a:pt x="15582" y="13378"/>
                      <a:pt x="16392" y="12705"/>
                      <a:pt x="16536" y="11772"/>
                    </a:cubicBezTo>
                    <a:cubicBezTo>
                      <a:pt x="16694" y="10742"/>
                      <a:pt x="15981" y="9791"/>
                      <a:pt x="14952" y="9613"/>
                    </a:cubicBezTo>
                    <a:cubicBezTo>
                      <a:pt x="14298" y="9494"/>
                      <a:pt x="13625" y="9376"/>
                      <a:pt x="13011" y="9277"/>
                    </a:cubicBezTo>
                    <a:cubicBezTo>
                      <a:pt x="12377" y="9158"/>
                      <a:pt x="11764" y="9039"/>
                      <a:pt x="11209" y="8900"/>
                    </a:cubicBezTo>
                    <a:cubicBezTo>
                      <a:pt x="10714" y="8782"/>
                      <a:pt x="10219" y="8623"/>
                      <a:pt x="9724" y="8405"/>
                    </a:cubicBezTo>
                    <a:cubicBezTo>
                      <a:pt x="9526" y="8326"/>
                      <a:pt x="9328" y="8207"/>
                      <a:pt x="9150" y="8088"/>
                    </a:cubicBezTo>
                    <a:lnTo>
                      <a:pt x="9090" y="8049"/>
                    </a:lnTo>
                    <a:cubicBezTo>
                      <a:pt x="9090" y="8049"/>
                      <a:pt x="9090" y="8049"/>
                      <a:pt x="9070" y="8029"/>
                    </a:cubicBezTo>
                    <a:cubicBezTo>
                      <a:pt x="9031" y="7989"/>
                      <a:pt x="8971" y="7910"/>
                      <a:pt x="8912" y="7851"/>
                    </a:cubicBezTo>
                    <a:cubicBezTo>
                      <a:pt x="8833" y="7791"/>
                      <a:pt x="8773" y="7692"/>
                      <a:pt x="8694" y="7613"/>
                    </a:cubicBezTo>
                    <a:cubicBezTo>
                      <a:pt x="8615" y="7514"/>
                      <a:pt x="8536" y="7415"/>
                      <a:pt x="8457" y="7296"/>
                    </a:cubicBezTo>
                    <a:cubicBezTo>
                      <a:pt x="8318" y="7079"/>
                      <a:pt x="8159" y="6861"/>
                      <a:pt x="8001" y="6623"/>
                    </a:cubicBezTo>
                    <a:cubicBezTo>
                      <a:pt x="7843" y="6366"/>
                      <a:pt x="7684" y="6128"/>
                      <a:pt x="7546" y="5871"/>
                    </a:cubicBezTo>
                    <a:cubicBezTo>
                      <a:pt x="7387" y="5613"/>
                      <a:pt x="7249" y="5356"/>
                      <a:pt x="7110" y="5078"/>
                    </a:cubicBezTo>
                    <a:cubicBezTo>
                      <a:pt x="6813" y="4564"/>
                      <a:pt x="6536" y="4009"/>
                      <a:pt x="6258" y="3455"/>
                    </a:cubicBezTo>
                    <a:cubicBezTo>
                      <a:pt x="6120" y="3177"/>
                      <a:pt x="6001" y="2900"/>
                      <a:pt x="5862" y="2623"/>
                    </a:cubicBezTo>
                    <a:lnTo>
                      <a:pt x="5664" y="2207"/>
                    </a:lnTo>
                    <a:lnTo>
                      <a:pt x="5585" y="1989"/>
                    </a:lnTo>
                    <a:lnTo>
                      <a:pt x="5526" y="1890"/>
                    </a:lnTo>
                    <a:lnTo>
                      <a:pt x="5506" y="1851"/>
                    </a:lnTo>
                    <a:cubicBezTo>
                      <a:pt x="5506" y="1831"/>
                      <a:pt x="5486" y="1791"/>
                      <a:pt x="5486" y="1791"/>
                    </a:cubicBezTo>
                    <a:cubicBezTo>
                      <a:pt x="5447" y="1653"/>
                      <a:pt x="5387" y="1514"/>
                      <a:pt x="5328" y="1375"/>
                    </a:cubicBezTo>
                    <a:cubicBezTo>
                      <a:pt x="4856" y="500"/>
                      <a:pt x="3946" y="0"/>
                      <a:pt x="3013"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3" name="Google Shape;383;p38"/>
              <p:cNvSpPr/>
              <p:nvPr/>
            </p:nvSpPr>
            <p:spPr>
              <a:xfrm>
                <a:off x="1881475" y="4131600"/>
                <a:ext cx="38650" cy="27925"/>
              </a:xfrm>
              <a:custGeom>
                <a:avLst/>
                <a:gdLst/>
                <a:ahLst/>
                <a:cxnLst/>
                <a:rect l="l" t="t" r="r" b="b"/>
                <a:pathLst>
                  <a:path w="1546" h="1117" extrusionOk="0">
                    <a:moveTo>
                      <a:pt x="1411" y="0"/>
                    </a:moveTo>
                    <a:cubicBezTo>
                      <a:pt x="1397" y="0"/>
                      <a:pt x="1382" y="3"/>
                      <a:pt x="1367" y="8"/>
                    </a:cubicBezTo>
                    <a:cubicBezTo>
                      <a:pt x="872" y="225"/>
                      <a:pt x="436" y="542"/>
                      <a:pt x="60" y="938"/>
                    </a:cubicBezTo>
                    <a:cubicBezTo>
                      <a:pt x="0" y="978"/>
                      <a:pt x="0" y="1057"/>
                      <a:pt x="60" y="1097"/>
                    </a:cubicBezTo>
                    <a:cubicBezTo>
                      <a:pt x="80" y="1117"/>
                      <a:pt x="99" y="1117"/>
                      <a:pt x="139" y="1117"/>
                    </a:cubicBezTo>
                    <a:cubicBezTo>
                      <a:pt x="159" y="1117"/>
                      <a:pt x="198" y="1117"/>
                      <a:pt x="218" y="1097"/>
                    </a:cubicBezTo>
                    <a:cubicBezTo>
                      <a:pt x="575" y="721"/>
                      <a:pt x="991" y="443"/>
                      <a:pt x="1446" y="225"/>
                    </a:cubicBezTo>
                    <a:cubicBezTo>
                      <a:pt x="1505" y="206"/>
                      <a:pt x="1545" y="126"/>
                      <a:pt x="1525" y="67"/>
                    </a:cubicBezTo>
                    <a:cubicBezTo>
                      <a:pt x="1496" y="22"/>
                      <a:pt x="1455" y="0"/>
                      <a:pt x="1411"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4" name="Google Shape;384;p38"/>
              <p:cNvSpPr/>
              <p:nvPr/>
            </p:nvSpPr>
            <p:spPr>
              <a:xfrm>
                <a:off x="1884075" y="4134750"/>
                <a:ext cx="29100" cy="7475"/>
              </a:xfrm>
              <a:custGeom>
                <a:avLst/>
                <a:gdLst/>
                <a:ahLst/>
                <a:cxnLst/>
                <a:rect l="l" t="t" r="r" b="b"/>
                <a:pathLst>
                  <a:path w="1164" h="299" extrusionOk="0">
                    <a:moveTo>
                      <a:pt x="1065" y="0"/>
                    </a:moveTo>
                    <a:cubicBezTo>
                      <a:pt x="748" y="0"/>
                      <a:pt x="451" y="20"/>
                      <a:pt x="134" y="60"/>
                    </a:cubicBezTo>
                    <a:cubicBezTo>
                      <a:pt x="1" y="79"/>
                      <a:pt x="14" y="299"/>
                      <a:pt x="138" y="299"/>
                    </a:cubicBezTo>
                    <a:cubicBezTo>
                      <a:pt x="143" y="299"/>
                      <a:pt x="148" y="298"/>
                      <a:pt x="154" y="297"/>
                    </a:cubicBezTo>
                    <a:lnTo>
                      <a:pt x="174" y="297"/>
                    </a:lnTo>
                    <a:cubicBezTo>
                      <a:pt x="396" y="253"/>
                      <a:pt x="608" y="231"/>
                      <a:pt x="825" y="231"/>
                    </a:cubicBezTo>
                    <a:cubicBezTo>
                      <a:pt x="898" y="231"/>
                      <a:pt x="971" y="233"/>
                      <a:pt x="1045" y="238"/>
                    </a:cubicBezTo>
                    <a:cubicBezTo>
                      <a:pt x="1104" y="238"/>
                      <a:pt x="1164" y="179"/>
                      <a:pt x="1164" y="119"/>
                    </a:cubicBezTo>
                    <a:cubicBezTo>
                      <a:pt x="1164" y="60"/>
                      <a:pt x="1124" y="0"/>
                      <a:pt x="1065"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5" name="Google Shape;385;p38"/>
              <p:cNvSpPr/>
              <p:nvPr/>
            </p:nvSpPr>
            <p:spPr>
              <a:xfrm>
                <a:off x="2016000" y="4172375"/>
                <a:ext cx="166375" cy="167675"/>
              </a:xfrm>
              <a:custGeom>
                <a:avLst/>
                <a:gdLst/>
                <a:ahLst/>
                <a:cxnLst/>
                <a:rect l="l" t="t" r="r" b="b"/>
                <a:pathLst>
                  <a:path w="6655" h="6707" extrusionOk="0">
                    <a:moveTo>
                      <a:pt x="2105" y="0"/>
                    </a:moveTo>
                    <a:cubicBezTo>
                      <a:pt x="2105" y="0"/>
                      <a:pt x="0" y="3248"/>
                      <a:pt x="1157" y="3248"/>
                    </a:cubicBezTo>
                    <a:cubicBezTo>
                      <a:pt x="1209" y="3248"/>
                      <a:pt x="1267" y="3242"/>
                      <a:pt x="1332" y="3228"/>
                    </a:cubicBezTo>
                    <a:cubicBezTo>
                      <a:pt x="1395" y="3216"/>
                      <a:pt x="1458" y="3211"/>
                      <a:pt x="1522" y="3211"/>
                    </a:cubicBezTo>
                    <a:cubicBezTo>
                      <a:pt x="3050" y="3211"/>
                      <a:pt x="5089" y="6485"/>
                      <a:pt x="5887" y="6694"/>
                    </a:cubicBezTo>
                    <a:cubicBezTo>
                      <a:pt x="5917" y="6702"/>
                      <a:pt x="5945" y="6707"/>
                      <a:pt x="5971" y="6707"/>
                    </a:cubicBezTo>
                    <a:cubicBezTo>
                      <a:pt x="6654" y="6707"/>
                      <a:pt x="5804" y="3769"/>
                      <a:pt x="5174" y="2357"/>
                    </a:cubicBezTo>
                    <a:cubicBezTo>
                      <a:pt x="4580" y="1129"/>
                      <a:pt x="3451" y="258"/>
                      <a:pt x="210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6" name="Google Shape;386;p38"/>
              <p:cNvSpPr/>
              <p:nvPr/>
            </p:nvSpPr>
            <p:spPr>
              <a:xfrm>
                <a:off x="1718600" y="3781275"/>
                <a:ext cx="125775" cy="319825"/>
              </a:xfrm>
              <a:custGeom>
                <a:avLst/>
                <a:gdLst/>
                <a:ahLst/>
                <a:cxnLst/>
                <a:rect l="l" t="t" r="r" b="b"/>
                <a:pathLst>
                  <a:path w="5031" h="12793" extrusionOk="0">
                    <a:moveTo>
                      <a:pt x="1010" y="0"/>
                    </a:moveTo>
                    <a:lnTo>
                      <a:pt x="0" y="5921"/>
                    </a:lnTo>
                    <a:lnTo>
                      <a:pt x="416" y="12793"/>
                    </a:lnTo>
                    <a:lnTo>
                      <a:pt x="3684" y="9228"/>
                    </a:lnTo>
                    <a:lnTo>
                      <a:pt x="3822" y="9090"/>
                    </a:lnTo>
                    <a:lnTo>
                      <a:pt x="5030" y="7882"/>
                    </a:lnTo>
                    <a:cubicBezTo>
                      <a:pt x="5030" y="7882"/>
                      <a:pt x="4040" y="5605"/>
                      <a:pt x="3268" y="3684"/>
                    </a:cubicBezTo>
                    <a:cubicBezTo>
                      <a:pt x="3248" y="3624"/>
                      <a:pt x="3208" y="3545"/>
                      <a:pt x="3189" y="3486"/>
                    </a:cubicBezTo>
                    <a:cubicBezTo>
                      <a:pt x="3129" y="3347"/>
                      <a:pt x="3090" y="3228"/>
                      <a:pt x="3050" y="3109"/>
                    </a:cubicBezTo>
                    <a:cubicBezTo>
                      <a:pt x="2595" y="1941"/>
                      <a:pt x="1901" y="872"/>
                      <a:pt x="10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7" name="Google Shape;387;p38"/>
              <p:cNvSpPr/>
              <p:nvPr/>
            </p:nvSpPr>
            <p:spPr>
              <a:xfrm>
                <a:off x="1484425" y="4569900"/>
                <a:ext cx="648575" cy="648075"/>
              </a:xfrm>
              <a:custGeom>
                <a:avLst/>
                <a:gdLst/>
                <a:ahLst/>
                <a:cxnLst/>
                <a:rect l="l" t="t" r="r" b="b"/>
                <a:pathLst>
                  <a:path w="25943" h="25923" extrusionOk="0">
                    <a:moveTo>
                      <a:pt x="12971" y="1"/>
                    </a:moveTo>
                    <a:cubicBezTo>
                      <a:pt x="12892" y="1"/>
                      <a:pt x="12833" y="60"/>
                      <a:pt x="12833" y="120"/>
                    </a:cubicBezTo>
                    <a:lnTo>
                      <a:pt x="12833" y="12259"/>
                    </a:lnTo>
                    <a:lnTo>
                      <a:pt x="8239" y="951"/>
                    </a:lnTo>
                    <a:cubicBezTo>
                      <a:pt x="8206" y="902"/>
                      <a:pt x="8147" y="867"/>
                      <a:pt x="8094" y="867"/>
                    </a:cubicBezTo>
                    <a:cubicBezTo>
                      <a:pt x="8082" y="867"/>
                      <a:pt x="8071" y="869"/>
                      <a:pt x="8060" y="872"/>
                    </a:cubicBezTo>
                    <a:cubicBezTo>
                      <a:pt x="8001" y="912"/>
                      <a:pt x="7981" y="971"/>
                      <a:pt x="8001" y="1050"/>
                    </a:cubicBezTo>
                    <a:lnTo>
                      <a:pt x="12674" y="12496"/>
                    </a:lnTo>
                    <a:lnTo>
                      <a:pt x="3981" y="3803"/>
                    </a:lnTo>
                    <a:cubicBezTo>
                      <a:pt x="3954" y="3775"/>
                      <a:pt x="3923" y="3764"/>
                      <a:pt x="3893" y="3764"/>
                    </a:cubicBezTo>
                    <a:cubicBezTo>
                      <a:pt x="3796" y="3764"/>
                      <a:pt x="3712" y="3890"/>
                      <a:pt x="3803" y="3981"/>
                    </a:cubicBezTo>
                    <a:lnTo>
                      <a:pt x="12457" y="12635"/>
                    </a:lnTo>
                    <a:lnTo>
                      <a:pt x="1011" y="8258"/>
                    </a:lnTo>
                    <a:cubicBezTo>
                      <a:pt x="993" y="8252"/>
                      <a:pt x="977" y="8249"/>
                      <a:pt x="962" y="8249"/>
                    </a:cubicBezTo>
                    <a:cubicBezTo>
                      <a:pt x="838" y="8249"/>
                      <a:pt x="791" y="8443"/>
                      <a:pt x="932" y="8496"/>
                    </a:cubicBezTo>
                    <a:lnTo>
                      <a:pt x="12298" y="12833"/>
                    </a:lnTo>
                    <a:lnTo>
                      <a:pt x="120" y="12833"/>
                    </a:lnTo>
                    <a:cubicBezTo>
                      <a:pt x="60" y="12833"/>
                      <a:pt x="1" y="12892"/>
                      <a:pt x="1" y="12952"/>
                    </a:cubicBezTo>
                    <a:cubicBezTo>
                      <a:pt x="1" y="13031"/>
                      <a:pt x="40" y="13090"/>
                      <a:pt x="120" y="13090"/>
                    </a:cubicBezTo>
                    <a:lnTo>
                      <a:pt x="12140" y="13090"/>
                    </a:lnTo>
                    <a:lnTo>
                      <a:pt x="1031" y="17605"/>
                    </a:lnTo>
                    <a:cubicBezTo>
                      <a:pt x="971" y="17625"/>
                      <a:pt x="932" y="17704"/>
                      <a:pt x="971" y="17764"/>
                    </a:cubicBezTo>
                    <a:cubicBezTo>
                      <a:pt x="991" y="17823"/>
                      <a:pt x="1031" y="17843"/>
                      <a:pt x="1090" y="17843"/>
                    </a:cubicBezTo>
                    <a:cubicBezTo>
                      <a:pt x="1090" y="17853"/>
                      <a:pt x="1095" y="17858"/>
                      <a:pt x="1102" y="17858"/>
                    </a:cubicBezTo>
                    <a:cubicBezTo>
                      <a:pt x="1110" y="17858"/>
                      <a:pt x="1120" y="17853"/>
                      <a:pt x="1130" y="17843"/>
                    </a:cubicBezTo>
                    <a:lnTo>
                      <a:pt x="12595" y="13169"/>
                    </a:lnTo>
                    <a:lnTo>
                      <a:pt x="3803" y="21962"/>
                    </a:lnTo>
                    <a:cubicBezTo>
                      <a:pt x="3763" y="22001"/>
                      <a:pt x="3763" y="22081"/>
                      <a:pt x="3803" y="22140"/>
                    </a:cubicBezTo>
                    <a:cubicBezTo>
                      <a:pt x="3833" y="22160"/>
                      <a:pt x="3867" y="22170"/>
                      <a:pt x="3899" y="22170"/>
                    </a:cubicBezTo>
                    <a:cubicBezTo>
                      <a:pt x="3932" y="22170"/>
                      <a:pt x="3961" y="22160"/>
                      <a:pt x="3981" y="22140"/>
                    </a:cubicBezTo>
                    <a:lnTo>
                      <a:pt x="12655" y="13467"/>
                    </a:lnTo>
                    <a:lnTo>
                      <a:pt x="8258" y="24912"/>
                    </a:lnTo>
                    <a:cubicBezTo>
                      <a:pt x="8239" y="24992"/>
                      <a:pt x="8258" y="25051"/>
                      <a:pt x="8338" y="25091"/>
                    </a:cubicBezTo>
                    <a:lnTo>
                      <a:pt x="8377" y="25091"/>
                    </a:lnTo>
                    <a:cubicBezTo>
                      <a:pt x="8437" y="25091"/>
                      <a:pt x="8476" y="25051"/>
                      <a:pt x="8496" y="25011"/>
                    </a:cubicBezTo>
                    <a:lnTo>
                      <a:pt x="12853" y="13645"/>
                    </a:lnTo>
                    <a:lnTo>
                      <a:pt x="12853" y="25803"/>
                    </a:lnTo>
                    <a:cubicBezTo>
                      <a:pt x="12853" y="25863"/>
                      <a:pt x="12912" y="25922"/>
                      <a:pt x="12971" y="25922"/>
                    </a:cubicBezTo>
                    <a:cubicBezTo>
                      <a:pt x="13051" y="25922"/>
                      <a:pt x="13110" y="25863"/>
                      <a:pt x="13110" y="25803"/>
                    </a:cubicBezTo>
                    <a:lnTo>
                      <a:pt x="13110" y="13506"/>
                    </a:lnTo>
                    <a:lnTo>
                      <a:pt x="17704" y="24813"/>
                    </a:lnTo>
                    <a:cubicBezTo>
                      <a:pt x="17724" y="24853"/>
                      <a:pt x="17783" y="24893"/>
                      <a:pt x="17823" y="24893"/>
                    </a:cubicBezTo>
                    <a:lnTo>
                      <a:pt x="17882" y="24893"/>
                    </a:lnTo>
                    <a:cubicBezTo>
                      <a:pt x="17942" y="24873"/>
                      <a:pt x="17962" y="24794"/>
                      <a:pt x="17942" y="24734"/>
                    </a:cubicBezTo>
                    <a:lnTo>
                      <a:pt x="13387" y="13546"/>
                    </a:lnTo>
                    <a:lnTo>
                      <a:pt x="21982" y="22140"/>
                    </a:lnTo>
                    <a:cubicBezTo>
                      <a:pt x="22001" y="22160"/>
                      <a:pt x="22021" y="22160"/>
                      <a:pt x="22061" y="22180"/>
                    </a:cubicBezTo>
                    <a:cubicBezTo>
                      <a:pt x="22100" y="22160"/>
                      <a:pt x="22120" y="22160"/>
                      <a:pt x="22160" y="22140"/>
                    </a:cubicBezTo>
                    <a:cubicBezTo>
                      <a:pt x="22199" y="22081"/>
                      <a:pt x="22199" y="22001"/>
                      <a:pt x="22160" y="21962"/>
                    </a:cubicBezTo>
                    <a:lnTo>
                      <a:pt x="13486" y="13288"/>
                    </a:lnTo>
                    <a:lnTo>
                      <a:pt x="13486" y="13288"/>
                    </a:lnTo>
                    <a:lnTo>
                      <a:pt x="24912" y="17704"/>
                    </a:lnTo>
                    <a:lnTo>
                      <a:pt x="24972" y="17704"/>
                    </a:lnTo>
                    <a:cubicBezTo>
                      <a:pt x="25011" y="17704"/>
                      <a:pt x="25071" y="17665"/>
                      <a:pt x="25091" y="17625"/>
                    </a:cubicBezTo>
                    <a:cubicBezTo>
                      <a:pt x="25110" y="17566"/>
                      <a:pt x="25071" y="17486"/>
                      <a:pt x="25011" y="17467"/>
                    </a:cubicBezTo>
                    <a:lnTo>
                      <a:pt x="13645" y="13110"/>
                    </a:lnTo>
                    <a:lnTo>
                      <a:pt x="25823" y="13110"/>
                    </a:lnTo>
                    <a:cubicBezTo>
                      <a:pt x="25883" y="13110"/>
                      <a:pt x="25942" y="13051"/>
                      <a:pt x="25942" y="12991"/>
                    </a:cubicBezTo>
                    <a:cubicBezTo>
                      <a:pt x="25942" y="12912"/>
                      <a:pt x="25883" y="12853"/>
                      <a:pt x="25823" y="12853"/>
                    </a:cubicBezTo>
                    <a:lnTo>
                      <a:pt x="13407" y="12853"/>
                    </a:lnTo>
                    <a:lnTo>
                      <a:pt x="24912" y="8159"/>
                    </a:lnTo>
                    <a:cubicBezTo>
                      <a:pt x="25039" y="8087"/>
                      <a:pt x="24968" y="7917"/>
                      <a:pt x="24849" y="7917"/>
                    </a:cubicBezTo>
                    <a:cubicBezTo>
                      <a:pt x="24838" y="7917"/>
                      <a:pt x="24826" y="7918"/>
                      <a:pt x="24813" y="7922"/>
                    </a:cubicBezTo>
                    <a:lnTo>
                      <a:pt x="13645" y="12476"/>
                    </a:lnTo>
                    <a:lnTo>
                      <a:pt x="13645" y="12476"/>
                    </a:lnTo>
                    <a:lnTo>
                      <a:pt x="22140" y="3981"/>
                    </a:lnTo>
                    <a:cubicBezTo>
                      <a:pt x="22231" y="3890"/>
                      <a:pt x="22147" y="3764"/>
                      <a:pt x="22050" y="3764"/>
                    </a:cubicBezTo>
                    <a:cubicBezTo>
                      <a:pt x="22020" y="3764"/>
                      <a:pt x="21989" y="3775"/>
                      <a:pt x="21962" y="3803"/>
                    </a:cubicBezTo>
                    <a:lnTo>
                      <a:pt x="13288" y="12457"/>
                    </a:lnTo>
                    <a:lnTo>
                      <a:pt x="13288" y="12457"/>
                    </a:lnTo>
                    <a:lnTo>
                      <a:pt x="17684" y="1011"/>
                    </a:lnTo>
                    <a:cubicBezTo>
                      <a:pt x="17704" y="951"/>
                      <a:pt x="17684" y="872"/>
                      <a:pt x="17605" y="852"/>
                    </a:cubicBezTo>
                    <a:cubicBezTo>
                      <a:pt x="17591" y="848"/>
                      <a:pt x="17576" y="845"/>
                      <a:pt x="17561" y="845"/>
                    </a:cubicBezTo>
                    <a:cubicBezTo>
                      <a:pt x="17512" y="845"/>
                      <a:pt x="17462" y="871"/>
                      <a:pt x="17447" y="932"/>
                    </a:cubicBezTo>
                    <a:lnTo>
                      <a:pt x="13090" y="12298"/>
                    </a:lnTo>
                    <a:lnTo>
                      <a:pt x="13090" y="120"/>
                    </a:lnTo>
                    <a:cubicBezTo>
                      <a:pt x="13090" y="60"/>
                      <a:pt x="13031" y="1"/>
                      <a:pt x="12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8" name="Google Shape;388;p38"/>
              <p:cNvSpPr/>
              <p:nvPr/>
            </p:nvSpPr>
            <p:spPr>
              <a:xfrm>
                <a:off x="1418100" y="4538100"/>
                <a:ext cx="773300" cy="712550"/>
              </a:xfrm>
              <a:custGeom>
                <a:avLst/>
                <a:gdLst/>
                <a:ahLst/>
                <a:cxnLst/>
                <a:rect l="l" t="t" r="r" b="b"/>
                <a:pathLst>
                  <a:path w="30932" h="28502" extrusionOk="0">
                    <a:moveTo>
                      <a:pt x="15624" y="1788"/>
                    </a:moveTo>
                    <a:cubicBezTo>
                      <a:pt x="20654" y="1788"/>
                      <a:pt x="25209" y="4817"/>
                      <a:pt x="27130" y="9471"/>
                    </a:cubicBezTo>
                    <a:cubicBezTo>
                      <a:pt x="29051" y="14125"/>
                      <a:pt x="27981" y="19491"/>
                      <a:pt x="24437" y="23036"/>
                    </a:cubicBezTo>
                    <a:cubicBezTo>
                      <a:pt x="22049" y="25423"/>
                      <a:pt x="18853" y="26691"/>
                      <a:pt x="15605" y="26691"/>
                    </a:cubicBezTo>
                    <a:cubicBezTo>
                      <a:pt x="14003" y="26691"/>
                      <a:pt x="12389" y="26383"/>
                      <a:pt x="10852" y="25749"/>
                    </a:cubicBezTo>
                    <a:cubicBezTo>
                      <a:pt x="6198" y="23808"/>
                      <a:pt x="3169" y="19273"/>
                      <a:pt x="3169" y="14243"/>
                    </a:cubicBezTo>
                    <a:cubicBezTo>
                      <a:pt x="3189" y="7372"/>
                      <a:pt x="8753" y="1788"/>
                      <a:pt x="15624" y="1788"/>
                    </a:cubicBezTo>
                    <a:close/>
                    <a:moveTo>
                      <a:pt x="15628" y="1"/>
                    </a:moveTo>
                    <a:cubicBezTo>
                      <a:pt x="10988" y="1"/>
                      <a:pt x="6495" y="2276"/>
                      <a:pt x="3783" y="6322"/>
                    </a:cubicBezTo>
                    <a:cubicBezTo>
                      <a:pt x="0" y="11966"/>
                      <a:pt x="733" y="19511"/>
                      <a:pt x="5545" y="24323"/>
                    </a:cubicBezTo>
                    <a:cubicBezTo>
                      <a:pt x="8218" y="26996"/>
                      <a:pt x="11842" y="28501"/>
                      <a:pt x="15624" y="28501"/>
                    </a:cubicBezTo>
                    <a:cubicBezTo>
                      <a:pt x="22417" y="28501"/>
                      <a:pt x="28278" y="23709"/>
                      <a:pt x="29605" y="17036"/>
                    </a:cubicBezTo>
                    <a:cubicBezTo>
                      <a:pt x="30932" y="10362"/>
                      <a:pt x="27367" y="3689"/>
                      <a:pt x="21090" y="1095"/>
                    </a:cubicBezTo>
                    <a:cubicBezTo>
                      <a:pt x="19314" y="355"/>
                      <a:pt x="17460" y="1"/>
                      <a:pt x="15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9" name="Google Shape;389;p38"/>
              <p:cNvSpPr/>
              <p:nvPr/>
            </p:nvSpPr>
            <p:spPr>
              <a:xfrm>
                <a:off x="1753750" y="4843675"/>
                <a:ext cx="109925" cy="100525"/>
              </a:xfrm>
              <a:custGeom>
                <a:avLst/>
                <a:gdLst/>
                <a:ahLst/>
                <a:cxnLst/>
                <a:rect l="l" t="t" r="r" b="b"/>
                <a:pathLst>
                  <a:path w="4397" h="4021" extrusionOk="0">
                    <a:moveTo>
                      <a:pt x="2198" y="1"/>
                    </a:moveTo>
                    <a:cubicBezTo>
                      <a:pt x="1684" y="1"/>
                      <a:pt x="1169" y="199"/>
                      <a:pt x="773" y="595"/>
                    </a:cubicBezTo>
                    <a:cubicBezTo>
                      <a:pt x="0" y="1387"/>
                      <a:pt x="0" y="2654"/>
                      <a:pt x="773" y="3426"/>
                    </a:cubicBezTo>
                    <a:cubicBezTo>
                      <a:pt x="1169" y="3822"/>
                      <a:pt x="1684" y="4021"/>
                      <a:pt x="2198" y="4021"/>
                    </a:cubicBezTo>
                    <a:cubicBezTo>
                      <a:pt x="2713" y="4021"/>
                      <a:pt x="3228" y="3822"/>
                      <a:pt x="3624" y="3426"/>
                    </a:cubicBezTo>
                    <a:cubicBezTo>
                      <a:pt x="4397" y="2654"/>
                      <a:pt x="4397" y="1387"/>
                      <a:pt x="3624" y="595"/>
                    </a:cubicBezTo>
                    <a:cubicBezTo>
                      <a:pt x="3228" y="199"/>
                      <a:pt x="2713" y="1"/>
                      <a:pt x="2198" y="1"/>
                    </a:cubicBezTo>
                    <a:close/>
                  </a:path>
                </a:pathLst>
              </a:custGeom>
              <a:solidFill>
                <a:srgbClr val="6E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0" name="Google Shape;390;p38"/>
              <p:cNvSpPr/>
              <p:nvPr/>
            </p:nvSpPr>
            <p:spPr>
              <a:xfrm>
                <a:off x="1780975" y="4866450"/>
                <a:ext cx="55475" cy="55475"/>
              </a:xfrm>
              <a:custGeom>
                <a:avLst/>
                <a:gdLst/>
                <a:ahLst/>
                <a:cxnLst/>
                <a:rect l="l" t="t" r="r" b="b"/>
                <a:pathLst>
                  <a:path w="2219" h="2219" extrusionOk="0">
                    <a:moveTo>
                      <a:pt x="1109" y="1"/>
                    </a:moveTo>
                    <a:cubicBezTo>
                      <a:pt x="496" y="1"/>
                      <a:pt x="1" y="496"/>
                      <a:pt x="1" y="1109"/>
                    </a:cubicBezTo>
                    <a:cubicBezTo>
                      <a:pt x="1" y="1723"/>
                      <a:pt x="496" y="2218"/>
                      <a:pt x="1109" y="2218"/>
                    </a:cubicBezTo>
                    <a:cubicBezTo>
                      <a:pt x="1723" y="2218"/>
                      <a:pt x="2218" y="1723"/>
                      <a:pt x="2218" y="1109"/>
                    </a:cubicBezTo>
                    <a:cubicBezTo>
                      <a:pt x="2218" y="496"/>
                      <a:pt x="1723" y="1"/>
                      <a:pt x="1109"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1" name="Google Shape;391;p38"/>
              <p:cNvSpPr/>
              <p:nvPr/>
            </p:nvSpPr>
            <p:spPr>
              <a:xfrm>
                <a:off x="1400275" y="3840675"/>
                <a:ext cx="416375" cy="1070225"/>
              </a:xfrm>
              <a:custGeom>
                <a:avLst/>
                <a:gdLst/>
                <a:ahLst/>
                <a:cxnLst/>
                <a:rect l="l" t="t" r="r" b="b"/>
                <a:pathLst>
                  <a:path w="16655" h="42809" extrusionOk="0">
                    <a:moveTo>
                      <a:pt x="733" y="1"/>
                    </a:moveTo>
                    <a:cubicBezTo>
                      <a:pt x="0" y="1"/>
                      <a:pt x="0" y="1070"/>
                      <a:pt x="733" y="1070"/>
                    </a:cubicBezTo>
                    <a:lnTo>
                      <a:pt x="7209" y="1070"/>
                    </a:lnTo>
                    <a:lnTo>
                      <a:pt x="15506" y="42358"/>
                    </a:lnTo>
                    <a:cubicBezTo>
                      <a:pt x="15562" y="42604"/>
                      <a:pt x="15781" y="42795"/>
                      <a:pt x="16025" y="42795"/>
                    </a:cubicBezTo>
                    <a:cubicBezTo>
                      <a:pt x="16036" y="42795"/>
                      <a:pt x="16048" y="42795"/>
                      <a:pt x="16060" y="42794"/>
                    </a:cubicBezTo>
                    <a:cubicBezTo>
                      <a:pt x="16080" y="42804"/>
                      <a:pt x="16095" y="42809"/>
                      <a:pt x="16110" y="42809"/>
                    </a:cubicBezTo>
                    <a:cubicBezTo>
                      <a:pt x="16125" y="42809"/>
                      <a:pt x="16139" y="42804"/>
                      <a:pt x="16159" y="42794"/>
                    </a:cubicBezTo>
                    <a:cubicBezTo>
                      <a:pt x="16456" y="42735"/>
                      <a:pt x="16654" y="42457"/>
                      <a:pt x="16595" y="42160"/>
                    </a:cubicBezTo>
                    <a:lnTo>
                      <a:pt x="8199" y="436"/>
                    </a:lnTo>
                    <a:cubicBezTo>
                      <a:pt x="8139" y="179"/>
                      <a:pt x="7921" y="1"/>
                      <a:pt x="7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2" name="Google Shape;392;p38"/>
              <p:cNvSpPr/>
              <p:nvPr/>
            </p:nvSpPr>
            <p:spPr>
              <a:xfrm>
                <a:off x="1513650" y="4549600"/>
                <a:ext cx="880725" cy="658475"/>
              </a:xfrm>
              <a:custGeom>
                <a:avLst/>
                <a:gdLst/>
                <a:ahLst/>
                <a:cxnLst/>
                <a:rect l="l" t="t" r="r" b="b"/>
                <a:pathLst>
                  <a:path w="35229" h="26339" extrusionOk="0">
                    <a:moveTo>
                      <a:pt x="693" y="1"/>
                    </a:moveTo>
                    <a:cubicBezTo>
                      <a:pt x="0" y="41"/>
                      <a:pt x="0" y="1031"/>
                      <a:pt x="693" y="1090"/>
                    </a:cubicBezTo>
                    <a:lnTo>
                      <a:pt x="28912" y="1090"/>
                    </a:lnTo>
                    <a:lnTo>
                      <a:pt x="34140" y="21982"/>
                    </a:lnTo>
                    <a:lnTo>
                      <a:pt x="34140" y="25823"/>
                    </a:lnTo>
                    <a:cubicBezTo>
                      <a:pt x="34140" y="26101"/>
                      <a:pt x="34377" y="26338"/>
                      <a:pt x="34674" y="26338"/>
                    </a:cubicBezTo>
                    <a:cubicBezTo>
                      <a:pt x="34971" y="26338"/>
                      <a:pt x="35229" y="26101"/>
                      <a:pt x="35229" y="25804"/>
                    </a:cubicBezTo>
                    <a:lnTo>
                      <a:pt x="35229" y="21902"/>
                    </a:lnTo>
                    <a:cubicBezTo>
                      <a:pt x="35209" y="21863"/>
                      <a:pt x="35209" y="21823"/>
                      <a:pt x="35209" y="21784"/>
                    </a:cubicBezTo>
                    <a:lnTo>
                      <a:pt x="29843" y="417"/>
                    </a:lnTo>
                    <a:cubicBezTo>
                      <a:pt x="29783" y="179"/>
                      <a:pt x="29565" y="1"/>
                      <a:pt x="293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3" name="Google Shape;393;p38"/>
              <p:cNvSpPr/>
              <p:nvPr/>
            </p:nvSpPr>
            <p:spPr>
              <a:xfrm>
                <a:off x="2320100" y="5147775"/>
                <a:ext cx="126750" cy="115125"/>
              </a:xfrm>
              <a:custGeom>
                <a:avLst/>
                <a:gdLst/>
                <a:ahLst/>
                <a:cxnLst/>
                <a:rect l="l" t="t" r="r" b="b"/>
                <a:pathLst>
                  <a:path w="5070" h="4605" extrusionOk="0">
                    <a:moveTo>
                      <a:pt x="2535" y="0"/>
                    </a:moveTo>
                    <a:cubicBezTo>
                      <a:pt x="1946" y="0"/>
                      <a:pt x="1357" y="223"/>
                      <a:pt x="911" y="669"/>
                    </a:cubicBezTo>
                    <a:cubicBezTo>
                      <a:pt x="0" y="1580"/>
                      <a:pt x="0" y="3025"/>
                      <a:pt x="911" y="3936"/>
                    </a:cubicBezTo>
                    <a:cubicBezTo>
                      <a:pt x="1357" y="4382"/>
                      <a:pt x="1946" y="4604"/>
                      <a:pt x="2535" y="4604"/>
                    </a:cubicBezTo>
                    <a:cubicBezTo>
                      <a:pt x="3124" y="4604"/>
                      <a:pt x="3713" y="4382"/>
                      <a:pt x="4159" y="3936"/>
                    </a:cubicBezTo>
                    <a:cubicBezTo>
                      <a:pt x="5070" y="3025"/>
                      <a:pt x="5070" y="1580"/>
                      <a:pt x="4159" y="669"/>
                    </a:cubicBezTo>
                    <a:cubicBezTo>
                      <a:pt x="3713" y="223"/>
                      <a:pt x="3124" y="0"/>
                      <a:pt x="2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4" name="Google Shape;394;p38"/>
              <p:cNvSpPr/>
              <p:nvPr/>
            </p:nvSpPr>
            <p:spPr>
              <a:xfrm>
                <a:off x="2357225" y="5178825"/>
                <a:ext cx="61425" cy="53000"/>
              </a:xfrm>
              <a:custGeom>
                <a:avLst/>
                <a:gdLst/>
                <a:ahLst/>
                <a:cxnLst/>
                <a:rect l="l" t="t" r="r" b="b"/>
                <a:pathLst>
                  <a:path w="2457" h="2120" extrusionOk="0">
                    <a:moveTo>
                      <a:pt x="1050" y="1"/>
                    </a:moveTo>
                    <a:cubicBezTo>
                      <a:pt x="476" y="1"/>
                      <a:pt x="1" y="476"/>
                      <a:pt x="1" y="1070"/>
                    </a:cubicBezTo>
                    <a:cubicBezTo>
                      <a:pt x="1" y="1699"/>
                      <a:pt x="515" y="2119"/>
                      <a:pt x="1056" y="2119"/>
                    </a:cubicBezTo>
                    <a:cubicBezTo>
                      <a:pt x="1317" y="2119"/>
                      <a:pt x="1584" y="2022"/>
                      <a:pt x="1803" y="1803"/>
                    </a:cubicBezTo>
                    <a:cubicBezTo>
                      <a:pt x="2456" y="1149"/>
                      <a:pt x="2001" y="1"/>
                      <a:pt x="1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5" name="Google Shape;395;p38"/>
              <p:cNvSpPr/>
              <p:nvPr/>
            </p:nvSpPr>
            <p:spPr>
              <a:xfrm>
                <a:off x="1482450" y="4223375"/>
                <a:ext cx="536675" cy="283200"/>
              </a:xfrm>
              <a:custGeom>
                <a:avLst/>
                <a:gdLst/>
                <a:ahLst/>
                <a:cxnLst/>
                <a:rect l="l" t="t" r="r" b="b"/>
                <a:pathLst>
                  <a:path w="21467" h="11328" extrusionOk="0">
                    <a:moveTo>
                      <a:pt x="733" y="0"/>
                    </a:moveTo>
                    <a:cubicBezTo>
                      <a:pt x="317" y="0"/>
                      <a:pt x="1" y="258"/>
                      <a:pt x="1" y="555"/>
                    </a:cubicBezTo>
                    <a:lnTo>
                      <a:pt x="1" y="10792"/>
                    </a:lnTo>
                    <a:cubicBezTo>
                      <a:pt x="1" y="11089"/>
                      <a:pt x="317" y="11327"/>
                      <a:pt x="733" y="11327"/>
                    </a:cubicBezTo>
                    <a:lnTo>
                      <a:pt x="20754" y="11327"/>
                    </a:lnTo>
                    <a:cubicBezTo>
                      <a:pt x="21150" y="11327"/>
                      <a:pt x="21467" y="11089"/>
                      <a:pt x="21467" y="10792"/>
                    </a:cubicBezTo>
                    <a:lnTo>
                      <a:pt x="21467" y="555"/>
                    </a:lnTo>
                    <a:cubicBezTo>
                      <a:pt x="21467" y="258"/>
                      <a:pt x="21130" y="0"/>
                      <a:pt x="2075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6" name="Google Shape;396;p38"/>
              <p:cNvSpPr/>
              <p:nvPr/>
            </p:nvSpPr>
            <p:spPr>
              <a:xfrm>
                <a:off x="1437850" y="4209950"/>
                <a:ext cx="623350" cy="26850"/>
              </a:xfrm>
              <a:custGeom>
                <a:avLst/>
                <a:gdLst/>
                <a:ahLst/>
                <a:cxnLst/>
                <a:rect l="l" t="t" r="r" b="b"/>
                <a:pathLst>
                  <a:path w="24934" h="1074" extrusionOk="0">
                    <a:moveTo>
                      <a:pt x="700" y="0"/>
                    </a:moveTo>
                    <a:cubicBezTo>
                      <a:pt x="1" y="0"/>
                      <a:pt x="1" y="1074"/>
                      <a:pt x="700" y="1074"/>
                    </a:cubicBezTo>
                    <a:cubicBezTo>
                      <a:pt x="718" y="1074"/>
                      <a:pt x="736" y="1073"/>
                      <a:pt x="755" y="1072"/>
                    </a:cubicBezTo>
                    <a:lnTo>
                      <a:pt x="24260" y="1072"/>
                    </a:lnTo>
                    <a:cubicBezTo>
                      <a:pt x="24934" y="1032"/>
                      <a:pt x="24934" y="42"/>
                      <a:pt x="24260" y="2"/>
                    </a:cubicBezTo>
                    <a:lnTo>
                      <a:pt x="755" y="2"/>
                    </a:lnTo>
                    <a:cubicBezTo>
                      <a:pt x="736" y="1"/>
                      <a:pt x="718" y="0"/>
                      <a:pt x="7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7" name="Google Shape;397;p38"/>
              <p:cNvSpPr/>
              <p:nvPr/>
            </p:nvSpPr>
            <p:spPr>
              <a:xfrm>
                <a:off x="1231450" y="3850700"/>
                <a:ext cx="261425" cy="530125"/>
              </a:xfrm>
              <a:custGeom>
                <a:avLst/>
                <a:gdLst/>
                <a:ahLst/>
                <a:cxnLst/>
                <a:rect l="l" t="t" r="r" b="b"/>
                <a:pathLst>
                  <a:path w="10457" h="21205" extrusionOk="0">
                    <a:moveTo>
                      <a:pt x="2886" y="1"/>
                    </a:moveTo>
                    <a:cubicBezTo>
                      <a:pt x="2368" y="1"/>
                      <a:pt x="1882" y="16"/>
                      <a:pt x="1506" y="55"/>
                    </a:cubicBezTo>
                    <a:cubicBezTo>
                      <a:pt x="1" y="214"/>
                      <a:pt x="535" y="313"/>
                      <a:pt x="793" y="2649"/>
                    </a:cubicBezTo>
                    <a:cubicBezTo>
                      <a:pt x="1031" y="4986"/>
                      <a:pt x="4516" y="21204"/>
                      <a:pt x="4516" y="21204"/>
                    </a:cubicBezTo>
                    <a:lnTo>
                      <a:pt x="10456" y="21204"/>
                    </a:lnTo>
                    <a:lnTo>
                      <a:pt x="6278" y="134"/>
                    </a:lnTo>
                    <a:cubicBezTo>
                      <a:pt x="6278" y="134"/>
                      <a:pt x="4440" y="1"/>
                      <a:pt x="28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8" name="Google Shape;398;p38"/>
              <p:cNvSpPr/>
              <p:nvPr/>
            </p:nvSpPr>
            <p:spPr>
              <a:xfrm>
                <a:off x="2172075" y="4684775"/>
                <a:ext cx="112400" cy="137650"/>
              </a:xfrm>
              <a:custGeom>
                <a:avLst/>
                <a:gdLst/>
                <a:ahLst/>
                <a:cxnLst/>
                <a:rect l="l" t="t" r="r" b="b"/>
                <a:pathLst>
                  <a:path w="4496" h="5506" extrusionOk="0">
                    <a:moveTo>
                      <a:pt x="3624" y="0"/>
                    </a:moveTo>
                    <a:lnTo>
                      <a:pt x="0" y="1505"/>
                    </a:lnTo>
                    <a:lnTo>
                      <a:pt x="1307" y="5505"/>
                    </a:lnTo>
                    <a:lnTo>
                      <a:pt x="4496" y="4673"/>
                    </a:lnTo>
                    <a:lnTo>
                      <a:pt x="3624"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9" name="Google Shape;399;p38"/>
              <p:cNvSpPr/>
              <p:nvPr/>
            </p:nvSpPr>
            <p:spPr>
              <a:xfrm>
                <a:off x="2188900" y="4781150"/>
                <a:ext cx="315875" cy="168500"/>
              </a:xfrm>
              <a:custGeom>
                <a:avLst/>
                <a:gdLst/>
                <a:ahLst/>
                <a:cxnLst/>
                <a:rect l="l" t="t" r="r" b="b"/>
                <a:pathLst>
                  <a:path w="12635" h="6740" extrusionOk="0">
                    <a:moveTo>
                      <a:pt x="3670" y="0"/>
                    </a:moveTo>
                    <a:cubicBezTo>
                      <a:pt x="2971" y="0"/>
                      <a:pt x="2345" y="1234"/>
                      <a:pt x="1344" y="1234"/>
                    </a:cubicBezTo>
                    <a:cubicBezTo>
                      <a:pt x="1149" y="1234"/>
                      <a:pt x="940" y="1188"/>
                      <a:pt x="714" y="1076"/>
                    </a:cubicBezTo>
                    <a:cubicBezTo>
                      <a:pt x="714" y="1076"/>
                      <a:pt x="1" y="1175"/>
                      <a:pt x="258" y="1947"/>
                    </a:cubicBezTo>
                    <a:cubicBezTo>
                      <a:pt x="298" y="2066"/>
                      <a:pt x="318" y="2205"/>
                      <a:pt x="337" y="2343"/>
                    </a:cubicBezTo>
                    <a:cubicBezTo>
                      <a:pt x="357" y="2442"/>
                      <a:pt x="377" y="2541"/>
                      <a:pt x="397" y="2660"/>
                    </a:cubicBezTo>
                    <a:cubicBezTo>
                      <a:pt x="575" y="3650"/>
                      <a:pt x="773" y="5254"/>
                      <a:pt x="1149" y="6165"/>
                    </a:cubicBezTo>
                    <a:cubicBezTo>
                      <a:pt x="1229" y="6383"/>
                      <a:pt x="1347" y="6581"/>
                      <a:pt x="1486" y="6739"/>
                    </a:cubicBezTo>
                    <a:lnTo>
                      <a:pt x="12595" y="3056"/>
                    </a:lnTo>
                    <a:cubicBezTo>
                      <a:pt x="12635" y="2838"/>
                      <a:pt x="12595" y="2601"/>
                      <a:pt x="12476" y="2422"/>
                    </a:cubicBezTo>
                    <a:cubicBezTo>
                      <a:pt x="12219" y="1967"/>
                      <a:pt x="11526" y="1432"/>
                      <a:pt x="9664" y="1294"/>
                    </a:cubicBezTo>
                    <a:cubicBezTo>
                      <a:pt x="8199" y="1195"/>
                      <a:pt x="6536" y="1155"/>
                      <a:pt x="5387" y="660"/>
                    </a:cubicBezTo>
                    <a:cubicBezTo>
                      <a:pt x="4239" y="165"/>
                      <a:pt x="3842" y="26"/>
                      <a:pt x="3842" y="26"/>
                    </a:cubicBezTo>
                    <a:cubicBezTo>
                      <a:pt x="3784" y="9"/>
                      <a:pt x="3727" y="0"/>
                      <a:pt x="36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0" name="Google Shape;400;p38"/>
              <p:cNvSpPr/>
              <p:nvPr/>
            </p:nvSpPr>
            <p:spPr>
              <a:xfrm>
                <a:off x="2217625" y="4841700"/>
                <a:ext cx="287150" cy="107950"/>
              </a:xfrm>
              <a:custGeom>
                <a:avLst/>
                <a:gdLst/>
                <a:ahLst/>
                <a:cxnLst/>
                <a:rect l="l" t="t" r="r" b="b"/>
                <a:pathLst>
                  <a:path w="11486" h="4318" extrusionOk="0">
                    <a:moveTo>
                      <a:pt x="11327" y="0"/>
                    </a:moveTo>
                    <a:lnTo>
                      <a:pt x="0" y="3743"/>
                    </a:lnTo>
                    <a:cubicBezTo>
                      <a:pt x="80" y="3961"/>
                      <a:pt x="198" y="4159"/>
                      <a:pt x="337" y="4317"/>
                    </a:cubicBezTo>
                    <a:lnTo>
                      <a:pt x="11446" y="634"/>
                    </a:lnTo>
                    <a:cubicBezTo>
                      <a:pt x="11486" y="416"/>
                      <a:pt x="11446" y="179"/>
                      <a:pt x="113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1" name="Google Shape;401;p38"/>
              <p:cNvSpPr/>
              <p:nvPr/>
            </p:nvSpPr>
            <p:spPr>
              <a:xfrm>
                <a:off x="2197325" y="4839725"/>
                <a:ext cx="62900" cy="103000"/>
              </a:xfrm>
              <a:custGeom>
                <a:avLst/>
                <a:gdLst/>
                <a:ahLst/>
                <a:cxnLst/>
                <a:rect l="l" t="t" r="r" b="b"/>
                <a:pathLst>
                  <a:path w="2516" h="4120" extrusionOk="0">
                    <a:moveTo>
                      <a:pt x="0" y="0"/>
                    </a:moveTo>
                    <a:lnTo>
                      <a:pt x="0" y="0"/>
                    </a:lnTo>
                    <a:cubicBezTo>
                      <a:pt x="20" y="99"/>
                      <a:pt x="40" y="198"/>
                      <a:pt x="60" y="317"/>
                    </a:cubicBezTo>
                    <a:cubicBezTo>
                      <a:pt x="931" y="634"/>
                      <a:pt x="1624" y="1287"/>
                      <a:pt x="1961" y="2139"/>
                    </a:cubicBezTo>
                    <a:cubicBezTo>
                      <a:pt x="2238" y="2773"/>
                      <a:pt x="2238" y="3485"/>
                      <a:pt x="1961" y="4119"/>
                    </a:cubicBezTo>
                    <a:lnTo>
                      <a:pt x="2298" y="4020"/>
                    </a:lnTo>
                    <a:cubicBezTo>
                      <a:pt x="2515" y="3367"/>
                      <a:pt x="2496" y="2674"/>
                      <a:pt x="2238" y="2040"/>
                    </a:cubicBezTo>
                    <a:cubicBezTo>
                      <a:pt x="1842" y="1070"/>
                      <a:pt x="1010" y="317"/>
                      <a:pt x="0" y="0"/>
                    </a:cubicBezTo>
                    <a:close/>
                  </a:path>
                </a:pathLst>
              </a:custGeom>
              <a:solidFill>
                <a:srgbClr val="1E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2" name="Google Shape;402;p38"/>
              <p:cNvSpPr/>
              <p:nvPr/>
            </p:nvSpPr>
            <p:spPr>
              <a:xfrm>
                <a:off x="2316075" y="4795825"/>
                <a:ext cx="29875" cy="19875"/>
              </a:xfrm>
              <a:custGeom>
                <a:avLst/>
                <a:gdLst/>
                <a:ahLst/>
                <a:cxnLst/>
                <a:rect l="l" t="t" r="r" b="b"/>
                <a:pathLst>
                  <a:path w="1195" h="795" extrusionOk="0">
                    <a:moveTo>
                      <a:pt x="908" y="1"/>
                    </a:moveTo>
                    <a:cubicBezTo>
                      <a:pt x="873" y="1"/>
                      <a:pt x="834" y="10"/>
                      <a:pt x="795" y="33"/>
                    </a:cubicBezTo>
                    <a:lnTo>
                      <a:pt x="161" y="449"/>
                    </a:lnTo>
                    <a:cubicBezTo>
                      <a:pt x="0" y="557"/>
                      <a:pt x="98" y="794"/>
                      <a:pt x="280" y="794"/>
                    </a:cubicBezTo>
                    <a:cubicBezTo>
                      <a:pt x="299" y="794"/>
                      <a:pt x="319" y="792"/>
                      <a:pt x="340" y="786"/>
                    </a:cubicBezTo>
                    <a:cubicBezTo>
                      <a:pt x="340" y="786"/>
                      <a:pt x="359" y="786"/>
                      <a:pt x="379" y="766"/>
                    </a:cubicBezTo>
                    <a:lnTo>
                      <a:pt x="1013" y="370"/>
                    </a:lnTo>
                    <a:cubicBezTo>
                      <a:pt x="1195" y="254"/>
                      <a:pt x="1087" y="1"/>
                      <a:pt x="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3" name="Google Shape;403;p38"/>
              <p:cNvSpPr/>
              <p:nvPr/>
            </p:nvSpPr>
            <p:spPr>
              <a:xfrm>
                <a:off x="2296250" y="4787875"/>
                <a:ext cx="29375" cy="19875"/>
              </a:xfrm>
              <a:custGeom>
                <a:avLst/>
                <a:gdLst/>
                <a:ahLst/>
                <a:cxnLst/>
                <a:rect l="l" t="t" r="r" b="b"/>
                <a:pathLst>
                  <a:path w="1175" h="795" extrusionOk="0">
                    <a:moveTo>
                      <a:pt x="905" y="0"/>
                    </a:moveTo>
                    <a:cubicBezTo>
                      <a:pt x="871" y="0"/>
                      <a:pt x="834" y="11"/>
                      <a:pt x="796" y="35"/>
                    </a:cubicBezTo>
                    <a:lnTo>
                      <a:pt x="162" y="431"/>
                    </a:lnTo>
                    <a:cubicBezTo>
                      <a:pt x="0" y="539"/>
                      <a:pt x="84" y="795"/>
                      <a:pt x="265" y="795"/>
                    </a:cubicBezTo>
                    <a:cubicBezTo>
                      <a:pt x="283" y="795"/>
                      <a:pt x="301" y="792"/>
                      <a:pt x="321" y="787"/>
                    </a:cubicBezTo>
                    <a:cubicBezTo>
                      <a:pt x="341" y="767"/>
                      <a:pt x="341" y="767"/>
                      <a:pt x="360" y="767"/>
                    </a:cubicBezTo>
                    <a:lnTo>
                      <a:pt x="994" y="351"/>
                    </a:lnTo>
                    <a:cubicBezTo>
                      <a:pt x="1174" y="237"/>
                      <a:pt x="1070" y="0"/>
                      <a:pt x="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4" name="Google Shape;404;p38"/>
              <p:cNvSpPr/>
              <p:nvPr/>
            </p:nvSpPr>
            <p:spPr>
              <a:xfrm>
                <a:off x="2336850" y="4800575"/>
                <a:ext cx="29150" cy="19575"/>
              </a:xfrm>
              <a:custGeom>
                <a:avLst/>
                <a:gdLst/>
                <a:ahLst/>
                <a:cxnLst/>
                <a:rect l="l" t="t" r="r" b="b"/>
                <a:pathLst>
                  <a:path w="1166" h="783" extrusionOk="0">
                    <a:moveTo>
                      <a:pt x="887" y="1"/>
                    </a:moveTo>
                    <a:cubicBezTo>
                      <a:pt x="858" y="1"/>
                      <a:pt x="828" y="7"/>
                      <a:pt x="796" y="22"/>
                    </a:cubicBezTo>
                    <a:lnTo>
                      <a:pt x="162" y="418"/>
                    </a:lnTo>
                    <a:cubicBezTo>
                      <a:pt x="1" y="543"/>
                      <a:pt x="99" y="782"/>
                      <a:pt x="266" y="782"/>
                    </a:cubicBezTo>
                    <a:cubicBezTo>
                      <a:pt x="284" y="782"/>
                      <a:pt x="302" y="780"/>
                      <a:pt x="321" y="774"/>
                    </a:cubicBezTo>
                    <a:cubicBezTo>
                      <a:pt x="340" y="774"/>
                      <a:pt x="360" y="754"/>
                      <a:pt x="360" y="754"/>
                    </a:cubicBezTo>
                    <a:lnTo>
                      <a:pt x="1014" y="358"/>
                    </a:lnTo>
                    <a:cubicBezTo>
                      <a:pt x="1166" y="223"/>
                      <a:pt x="1058" y="1"/>
                      <a:pt x="8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5" name="Google Shape;405;p38"/>
              <p:cNvSpPr/>
              <p:nvPr/>
            </p:nvSpPr>
            <p:spPr>
              <a:xfrm>
                <a:off x="2358725" y="4804225"/>
                <a:ext cx="26750" cy="19800"/>
              </a:xfrm>
              <a:custGeom>
                <a:avLst/>
                <a:gdLst/>
                <a:ahLst/>
                <a:cxnLst/>
                <a:rect l="l" t="t" r="r" b="b"/>
                <a:pathLst>
                  <a:path w="1070" h="792" extrusionOk="0">
                    <a:moveTo>
                      <a:pt x="853" y="1"/>
                    </a:moveTo>
                    <a:cubicBezTo>
                      <a:pt x="817" y="1"/>
                      <a:pt x="782" y="12"/>
                      <a:pt x="753" y="34"/>
                    </a:cubicBezTo>
                    <a:lnTo>
                      <a:pt x="119" y="430"/>
                    </a:lnTo>
                    <a:cubicBezTo>
                      <a:pt x="20" y="489"/>
                      <a:pt x="0" y="608"/>
                      <a:pt x="59" y="707"/>
                    </a:cubicBezTo>
                    <a:cubicBezTo>
                      <a:pt x="92" y="756"/>
                      <a:pt x="165" y="792"/>
                      <a:pt x="234" y="792"/>
                    </a:cubicBezTo>
                    <a:cubicBezTo>
                      <a:pt x="249" y="792"/>
                      <a:pt x="263" y="790"/>
                      <a:pt x="277" y="787"/>
                    </a:cubicBezTo>
                    <a:lnTo>
                      <a:pt x="317" y="767"/>
                    </a:lnTo>
                    <a:lnTo>
                      <a:pt x="951" y="351"/>
                    </a:lnTo>
                    <a:cubicBezTo>
                      <a:pt x="1050" y="291"/>
                      <a:pt x="1069" y="173"/>
                      <a:pt x="1010" y="93"/>
                    </a:cubicBezTo>
                    <a:cubicBezTo>
                      <a:pt x="973" y="32"/>
                      <a:pt x="912" y="1"/>
                      <a:pt x="8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6" name="Google Shape;406;p38"/>
              <p:cNvSpPr/>
              <p:nvPr/>
            </p:nvSpPr>
            <p:spPr>
              <a:xfrm>
                <a:off x="2379075" y="4807350"/>
                <a:ext cx="28950" cy="19350"/>
              </a:xfrm>
              <a:custGeom>
                <a:avLst/>
                <a:gdLst/>
                <a:ahLst/>
                <a:cxnLst/>
                <a:rect l="l" t="t" r="r" b="b"/>
                <a:pathLst>
                  <a:path w="1158" h="774" extrusionOk="0">
                    <a:moveTo>
                      <a:pt x="902" y="0"/>
                    </a:moveTo>
                    <a:cubicBezTo>
                      <a:pt x="873" y="0"/>
                      <a:pt x="842" y="9"/>
                      <a:pt x="810" y="28"/>
                    </a:cubicBezTo>
                    <a:lnTo>
                      <a:pt x="176" y="424"/>
                    </a:lnTo>
                    <a:cubicBezTo>
                      <a:pt x="1" y="529"/>
                      <a:pt x="89" y="774"/>
                      <a:pt x="263" y="774"/>
                    </a:cubicBezTo>
                    <a:cubicBezTo>
                      <a:pt x="286" y="774"/>
                      <a:pt x="310" y="770"/>
                      <a:pt x="335" y="761"/>
                    </a:cubicBezTo>
                    <a:cubicBezTo>
                      <a:pt x="354" y="761"/>
                      <a:pt x="354" y="761"/>
                      <a:pt x="374" y="741"/>
                    </a:cubicBezTo>
                    <a:lnTo>
                      <a:pt x="1008" y="345"/>
                    </a:lnTo>
                    <a:cubicBezTo>
                      <a:pt x="1157" y="228"/>
                      <a:pt x="1056" y="0"/>
                      <a:pt x="9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7" name="Google Shape;407;p38"/>
              <p:cNvSpPr/>
              <p:nvPr/>
            </p:nvSpPr>
            <p:spPr>
              <a:xfrm>
                <a:off x="2402200" y="4807875"/>
                <a:ext cx="29550" cy="19700"/>
              </a:xfrm>
              <a:custGeom>
                <a:avLst/>
                <a:gdLst/>
                <a:ahLst/>
                <a:cxnLst/>
                <a:rect l="l" t="t" r="r" b="b"/>
                <a:pathLst>
                  <a:path w="1182" h="788" extrusionOk="0">
                    <a:moveTo>
                      <a:pt x="893" y="0"/>
                    </a:moveTo>
                    <a:cubicBezTo>
                      <a:pt x="862" y="0"/>
                      <a:pt x="829" y="8"/>
                      <a:pt x="796" y="27"/>
                    </a:cubicBezTo>
                    <a:lnTo>
                      <a:pt x="162" y="442"/>
                    </a:lnTo>
                    <a:cubicBezTo>
                      <a:pt x="1" y="550"/>
                      <a:pt x="99" y="787"/>
                      <a:pt x="281" y="787"/>
                    </a:cubicBezTo>
                    <a:cubicBezTo>
                      <a:pt x="300" y="787"/>
                      <a:pt x="320" y="785"/>
                      <a:pt x="340" y="779"/>
                    </a:cubicBezTo>
                    <a:cubicBezTo>
                      <a:pt x="340" y="779"/>
                      <a:pt x="360" y="759"/>
                      <a:pt x="380" y="759"/>
                    </a:cubicBezTo>
                    <a:lnTo>
                      <a:pt x="1014" y="363"/>
                    </a:lnTo>
                    <a:cubicBezTo>
                      <a:pt x="1181" y="246"/>
                      <a:pt x="1065" y="0"/>
                      <a:pt x="8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8" name="Google Shape;408;p38"/>
              <p:cNvSpPr/>
              <p:nvPr/>
            </p:nvSpPr>
            <p:spPr>
              <a:xfrm>
                <a:off x="1509675" y="4244750"/>
                <a:ext cx="768875" cy="530150"/>
              </a:xfrm>
              <a:custGeom>
                <a:avLst/>
                <a:gdLst/>
                <a:ahLst/>
                <a:cxnLst/>
                <a:rect l="l" t="t" r="r" b="b"/>
                <a:pathLst>
                  <a:path w="30755" h="21206" extrusionOk="0">
                    <a:moveTo>
                      <a:pt x="20486" y="1"/>
                    </a:moveTo>
                    <a:cubicBezTo>
                      <a:pt x="15757" y="1"/>
                      <a:pt x="9011" y="353"/>
                      <a:pt x="9011" y="353"/>
                    </a:cubicBezTo>
                    <a:cubicBezTo>
                      <a:pt x="9011" y="353"/>
                      <a:pt x="2139" y="1799"/>
                      <a:pt x="318" y="3403"/>
                    </a:cubicBezTo>
                    <a:cubicBezTo>
                      <a:pt x="318" y="3403"/>
                      <a:pt x="1" y="9838"/>
                      <a:pt x="5070" y="10532"/>
                    </a:cubicBezTo>
                    <a:cubicBezTo>
                      <a:pt x="5520" y="10593"/>
                      <a:pt x="6018" y="10622"/>
                      <a:pt x="6551" y="10622"/>
                    </a:cubicBezTo>
                    <a:cubicBezTo>
                      <a:pt x="11840" y="10622"/>
                      <a:pt x="20656" y="7792"/>
                      <a:pt x="22080" y="6088"/>
                    </a:cubicBezTo>
                    <a:lnTo>
                      <a:pt x="22080" y="6088"/>
                    </a:lnTo>
                    <a:cubicBezTo>
                      <a:pt x="21754" y="6599"/>
                      <a:pt x="20950" y="8229"/>
                      <a:pt x="22120" y="10472"/>
                    </a:cubicBezTo>
                    <a:cubicBezTo>
                      <a:pt x="23803" y="13660"/>
                      <a:pt x="27190" y="21205"/>
                      <a:pt x="27190" y="21205"/>
                    </a:cubicBezTo>
                    <a:lnTo>
                      <a:pt x="30754" y="20195"/>
                    </a:lnTo>
                    <a:cubicBezTo>
                      <a:pt x="30754" y="20195"/>
                      <a:pt x="27170" y="729"/>
                      <a:pt x="24536" y="195"/>
                    </a:cubicBezTo>
                    <a:cubicBezTo>
                      <a:pt x="23808" y="52"/>
                      <a:pt x="22294" y="1"/>
                      <a:pt x="20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9" name="Google Shape;409;p38"/>
              <p:cNvSpPr/>
              <p:nvPr/>
            </p:nvSpPr>
            <p:spPr>
              <a:xfrm>
                <a:off x="2083450" y="4437425"/>
                <a:ext cx="112425" cy="299350"/>
              </a:xfrm>
              <a:custGeom>
                <a:avLst/>
                <a:gdLst/>
                <a:ahLst/>
                <a:cxnLst/>
                <a:rect l="l" t="t" r="r" b="b"/>
                <a:pathLst>
                  <a:path w="4497" h="11974" extrusionOk="0">
                    <a:moveTo>
                      <a:pt x="202" y="0"/>
                    </a:moveTo>
                    <a:cubicBezTo>
                      <a:pt x="182" y="0"/>
                      <a:pt x="161" y="4"/>
                      <a:pt x="139" y="13"/>
                    </a:cubicBezTo>
                    <a:cubicBezTo>
                      <a:pt x="60" y="32"/>
                      <a:pt x="1" y="131"/>
                      <a:pt x="21" y="230"/>
                    </a:cubicBezTo>
                    <a:cubicBezTo>
                      <a:pt x="60" y="310"/>
                      <a:pt x="2912" y="9280"/>
                      <a:pt x="4120" y="11874"/>
                    </a:cubicBezTo>
                    <a:cubicBezTo>
                      <a:pt x="4149" y="11932"/>
                      <a:pt x="4210" y="11969"/>
                      <a:pt x="4271" y="11969"/>
                    </a:cubicBezTo>
                    <a:cubicBezTo>
                      <a:pt x="4294" y="11969"/>
                      <a:pt x="4316" y="11964"/>
                      <a:pt x="4338" y="11953"/>
                    </a:cubicBezTo>
                    <a:lnTo>
                      <a:pt x="4357" y="11973"/>
                    </a:lnTo>
                    <a:cubicBezTo>
                      <a:pt x="4456" y="11914"/>
                      <a:pt x="4496" y="11815"/>
                      <a:pt x="4456" y="11716"/>
                    </a:cubicBezTo>
                    <a:cubicBezTo>
                      <a:pt x="3248" y="9161"/>
                      <a:pt x="397" y="211"/>
                      <a:pt x="377" y="131"/>
                    </a:cubicBezTo>
                    <a:cubicBezTo>
                      <a:pt x="346" y="54"/>
                      <a:pt x="278" y="0"/>
                      <a:pt x="2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0" name="Google Shape;410;p38"/>
              <p:cNvSpPr/>
              <p:nvPr/>
            </p:nvSpPr>
            <p:spPr>
              <a:xfrm>
                <a:off x="2171550" y="4707725"/>
                <a:ext cx="101925" cy="36650"/>
              </a:xfrm>
              <a:custGeom>
                <a:avLst/>
                <a:gdLst/>
                <a:ahLst/>
                <a:cxnLst/>
                <a:rect l="l" t="t" r="r" b="b"/>
                <a:pathLst>
                  <a:path w="4077" h="1466" extrusionOk="0">
                    <a:moveTo>
                      <a:pt x="3829" y="1"/>
                    </a:moveTo>
                    <a:cubicBezTo>
                      <a:pt x="3808" y="1"/>
                      <a:pt x="3787" y="4"/>
                      <a:pt x="3764" y="13"/>
                    </a:cubicBezTo>
                    <a:lnTo>
                      <a:pt x="220" y="1102"/>
                    </a:lnTo>
                    <a:cubicBezTo>
                      <a:pt x="1" y="1175"/>
                      <a:pt x="84" y="1465"/>
                      <a:pt x="283" y="1465"/>
                    </a:cubicBezTo>
                    <a:cubicBezTo>
                      <a:pt x="301" y="1465"/>
                      <a:pt x="319" y="1463"/>
                      <a:pt x="338" y="1458"/>
                    </a:cubicBezTo>
                    <a:lnTo>
                      <a:pt x="3863" y="349"/>
                    </a:lnTo>
                    <a:cubicBezTo>
                      <a:pt x="4076" y="278"/>
                      <a:pt x="4003" y="1"/>
                      <a:pt x="38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1" name="Google Shape;411;p38"/>
              <p:cNvSpPr/>
              <p:nvPr/>
            </p:nvSpPr>
            <p:spPr>
              <a:xfrm>
                <a:off x="2051275" y="4721400"/>
                <a:ext cx="112400" cy="137150"/>
              </a:xfrm>
              <a:custGeom>
                <a:avLst/>
                <a:gdLst/>
                <a:ahLst/>
                <a:cxnLst/>
                <a:rect l="l" t="t" r="r" b="b"/>
                <a:pathLst>
                  <a:path w="4496" h="5486" extrusionOk="0">
                    <a:moveTo>
                      <a:pt x="3644" y="0"/>
                    </a:moveTo>
                    <a:lnTo>
                      <a:pt x="1" y="1505"/>
                    </a:lnTo>
                    <a:lnTo>
                      <a:pt x="1327" y="5486"/>
                    </a:lnTo>
                    <a:lnTo>
                      <a:pt x="4496" y="4674"/>
                    </a:lnTo>
                    <a:lnTo>
                      <a:pt x="3644"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2" name="Google Shape;412;p38"/>
              <p:cNvSpPr/>
              <p:nvPr/>
            </p:nvSpPr>
            <p:spPr>
              <a:xfrm>
                <a:off x="2008200" y="4852600"/>
                <a:ext cx="501525" cy="209425"/>
              </a:xfrm>
              <a:custGeom>
                <a:avLst/>
                <a:gdLst/>
                <a:ahLst/>
                <a:cxnLst/>
                <a:rect l="l" t="t" r="r" b="b"/>
                <a:pathLst>
                  <a:path w="20061" h="8377" extrusionOk="0">
                    <a:moveTo>
                      <a:pt x="19823" y="0"/>
                    </a:moveTo>
                    <a:lnTo>
                      <a:pt x="1" y="5921"/>
                    </a:lnTo>
                    <a:lnTo>
                      <a:pt x="575" y="8377"/>
                    </a:lnTo>
                    <a:lnTo>
                      <a:pt x="20061" y="2238"/>
                    </a:lnTo>
                    <a:lnTo>
                      <a:pt x="198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3" name="Google Shape;413;p38"/>
              <p:cNvSpPr/>
              <p:nvPr/>
            </p:nvSpPr>
            <p:spPr>
              <a:xfrm>
                <a:off x="2068600" y="4817700"/>
                <a:ext cx="315375" cy="168075"/>
              </a:xfrm>
              <a:custGeom>
                <a:avLst/>
                <a:gdLst/>
                <a:ahLst/>
                <a:cxnLst/>
                <a:rect l="l" t="t" r="r" b="b"/>
                <a:pathLst>
                  <a:path w="12615" h="6723" extrusionOk="0">
                    <a:moveTo>
                      <a:pt x="3660" y="0"/>
                    </a:moveTo>
                    <a:cubicBezTo>
                      <a:pt x="2964" y="0"/>
                      <a:pt x="2339" y="1237"/>
                      <a:pt x="1340" y="1237"/>
                    </a:cubicBezTo>
                    <a:cubicBezTo>
                      <a:pt x="1146" y="1237"/>
                      <a:pt x="939" y="1190"/>
                      <a:pt x="714" y="1079"/>
                    </a:cubicBezTo>
                    <a:cubicBezTo>
                      <a:pt x="714" y="1079"/>
                      <a:pt x="1" y="1178"/>
                      <a:pt x="238" y="1951"/>
                    </a:cubicBezTo>
                    <a:cubicBezTo>
                      <a:pt x="278" y="2069"/>
                      <a:pt x="318" y="2208"/>
                      <a:pt x="337" y="2347"/>
                    </a:cubicBezTo>
                    <a:cubicBezTo>
                      <a:pt x="357" y="2446"/>
                      <a:pt x="377" y="2545"/>
                      <a:pt x="397" y="2663"/>
                    </a:cubicBezTo>
                    <a:cubicBezTo>
                      <a:pt x="555" y="3654"/>
                      <a:pt x="753" y="5258"/>
                      <a:pt x="1130" y="6168"/>
                    </a:cubicBezTo>
                    <a:cubicBezTo>
                      <a:pt x="1209" y="6366"/>
                      <a:pt x="1328" y="6565"/>
                      <a:pt x="1486" y="6723"/>
                    </a:cubicBezTo>
                    <a:lnTo>
                      <a:pt x="12575" y="3059"/>
                    </a:lnTo>
                    <a:cubicBezTo>
                      <a:pt x="12615" y="2842"/>
                      <a:pt x="12575" y="2604"/>
                      <a:pt x="12476" y="2406"/>
                    </a:cubicBezTo>
                    <a:cubicBezTo>
                      <a:pt x="12219" y="1970"/>
                      <a:pt x="11526" y="1436"/>
                      <a:pt x="9645" y="1297"/>
                    </a:cubicBezTo>
                    <a:cubicBezTo>
                      <a:pt x="8199" y="1178"/>
                      <a:pt x="6536" y="1158"/>
                      <a:pt x="5387" y="663"/>
                    </a:cubicBezTo>
                    <a:cubicBezTo>
                      <a:pt x="4239" y="149"/>
                      <a:pt x="3842" y="30"/>
                      <a:pt x="3842" y="30"/>
                    </a:cubicBezTo>
                    <a:cubicBezTo>
                      <a:pt x="3781" y="10"/>
                      <a:pt x="3720" y="0"/>
                      <a:pt x="36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4" name="Google Shape;414;p38"/>
              <p:cNvSpPr/>
              <p:nvPr/>
            </p:nvSpPr>
            <p:spPr>
              <a:xfrm>
                <a:off x="2096825" y="4877825"/>
                <a:ext cx="287150" cy="107950"/>
              </a:xfrm>
              <a:custGeom>
                <a:avLst/>
                <a:gdLst/>
                <a:ahLst/>
                <a:cxnLst/>
                <a:rect l="l" t="t" r="r" b="b"/>
                <a:pathLst>
                  <a:path w="11486" h="4318" extrusionOk="0">
                    <a:moveTo>
                      <a:pt x="11347" y="1"/>
                    </a:moveTo>
                    <a:lnTo>
                      <a:pt x="1" y="3763"/>
                    </a:lnTo>
                    <a:cubicBezTo>
                      <a:pt x="80" y="3961"/>
                      <a:pt x="199" y="4160"/>
                      <a:pt x="357" y="4318"/>
                    </a:cubicBezTo>
                    <a:lnTo>
                      <a:pt x="11446" y="654"/>
                    </a:lnTo>
                    <a:cubicBezTo>
                      <a:pt x="11486" y="437"/>
                      <a:pt x="11446" y="199"/>
                      <a:pt x="11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5" name="Google Shape;415;p38"/>
              <p:cNvSpPr/>
              <p:nvPr/>
            </p:nvSpPr>
            <p:spPr>
              <a:xfrm>
                <a:off x="2077025" y="4875850"/>
                <a:ext cx="62400" cy="103500"/>
              </a:xfrm>
              <a:custGeom>
                <a:avLst/>
                <a:gdLst/>
                <a:ahLst/>
                <a:cxnLst/>
                <a:rect l="l" t="t" r="r" b="b"/>
                <a:pathLst>
                  <a:path w="2496" h="4140" extrusionOk="0">
                    <a:moveTo>
                      <a:pt x="0" y="1"/>
                    </a:moveTo>
                    <a:lnTo>
                      <a:pt x="0" y="1"/>
                    </a:lnTo>
                    <a:cubicBezTo>
                      <a:pt x="20" y="100"/>
                      <a:pt x="40" y="219"/>
                      <a:pt x="60" y="318"/>
                    </a:cubicBezTo>
                    <a:cubicBezTo>
                      <a:pt x="911" y="654"/>
                      <a:pt x="1604" y="1308"/>
                      <a:pt x="1961" y="2159"/>
                    </a:cubicBezTo>
                    <a:cubicBezTo>
                      <a:pt x="2218" y="2793"/>
                      <a:pt x="2218" y="3506"/>
                      <a:pt x="1961" y="4140"/>
                    </a:cubicBezTo>
                    <a:lnTo>
                      <a:pt x="2278" y="4040"/>
                    </a:lnTo>
                    <a:cubicBezTo>
                      <a:pt x="2496" y="3387"/>
                      <a:pt x="2476" y="2694"/>
                      <a:pt x="2218" y="2060"/>
                    </a:cubicBezTo>
                    <a:cubicBezTo>
                      <a:pt x="1822" y="1070"/>
                      <a:pt x="1010" y="31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6" name="Google Shape;416;p38"/>
              <p:cNvSpPr/>
              <p:nvPr/>
            </p:nvSpPr>
            <p:spPr>
              <a:xfrm>
                <a:off x="2196825" y="4832750"/>
                <a:ext cx="28100" cy="19500"/>
              </a:xfrm>
              <a:custGeom>
                <a:avLst/>
                <a:gdLst/>
                <a:ahLst/>
                <a:cxnLst/>
                <a:rect l="l" t="t" r="r" b="b"/>
                <a:pathLst>
                  <a:path w="1124" h="780" extrusionOk="0">
                    <a:moveTo>
                      <a:pt x="845" y="1"/>
                    </a:moveTo>
                    <a:cubicBezTo>
                      <a:pt x="816" y="1"/>
                      <a:pt x="785" y="7"/>
                      <a:pt x="753" y="22"/>
                    </a:cubicBezTo>
                    <a:lnTo>
                      <a:pt x="119" y="418"/>
                    </a:lnTo>
                    <a:cubicBezTo>
                      <a:pt x="40" y="477"/>
                      <a:pt x="1" y="596"/>
                      <a:pt x="60" y="695"/>
                    </a:cubicBezTo>
                    <a:cubicBezTo>
                      <a:pt x="93" y="744"/>
                      <a:pt x="165" y="779"/>
                      <a:pt x="234" y="779"/>
                    </a:cubicBezTo>
                    <a:cubicBezTo>
                      <a:pt x="249" y="779"/>
                      <a:pt x="264" y="778"/>
                      <a:pt x="278" y="774"/>
                    </a:cubicBezTo>
                    <a:lnTo>
                      <a:pt x="337" y="754"/>
                    </a:lnTo>
                    <a:lnTo>
                      <a:pt x="971" y="339"/>
                    </a:lnTo>
                    <a:cubicBezTo>
                      <a:pt x="1123" y="220"/>
                      <a:pt x="1015" y="1"/>
                      <a:pt x="8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7" name="Google Shape;417;p38"/>
              <p:cNvSpPr/>
              <p:nvPr/>
            </p:nvSpPr>
            <p:spPr>
              <a:xfrm>
                <a:off x="2175125" y="4824525"/>
                <a:ext cx="28650" cy="19500"/>
              </a:xfrm>
              <a:custGeom>
                <a:avLst/>
                <a:gdLst/>
                <a:ahLst/>
                <a:cxnLst/>
                <a:rect l="l" t="t" r="r" b="b"/>
                <a:pathLst>
                  <a:path w="1146" h="780" extrusionOk="0">
                    <a:moveTo>
                      <a:pt x="925" y="1"/>
                    </a:moveTo>
                    <a:cubicBezTo>
                      <a:pt x="886" y="1"/>
                      <a:pt x="846" y="12"/>
                      <a:pt x="809" y="34"/>
                    </a:cubicBezTo>
                    <a:lnTo>
                      <a:pt x="176" y="430"/>
                    </a:lnTo>
                    <a:cubicBezTo>
                      <a:pt x="0" y="535"/>
                      <a:pt x="89" y="780"/>
                      <a:pt x="262" y="780"/>
                    </a:cubicBezTo>
                    <a:cubicBezTo>
                      <a:pt x="285" y="780"/>
                      <a:pt x="309" y="776"/>
                      <a:pt x="334" y="767"/>
                    </a:cubicBezTo>
                    <a:cubicBezTo>
                      <a:pt x="354" y="767"/>
                      <a:pt x="374" y="767"/>
                      <a:pt x="393" y="747"/>
                    </a:cubicBezTo>
                    <a:lnTo>
                      <a:pt x="1027" y="351"/>
                    </a:lnTo>
                    <a:cubicBezTo>
                      <a:pt x="1106" y="291"/>
                      <a:pt x="1146" y="173"/>
                      <a:pt x="1086" y="93"/>
                    </a:cubicBezTo>
                    <a:cubicBezTo>
                      <a:pt x="1049" y="31"/>
                      <a:pt x="989" y="1"/>
                      <a:pt x="9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8" name="Google Shape;418;p38"/>
              <p:cNvSpPr/>
              <p:nvPr/>
            </p:nvSpPr>
            <p:spPr>
              <a:xfrm>
                <a:off x="2216075" y="4836900"/>
                <a:ext cx="28300" cy="19875"/>
              </a:xfrm>
              <a:custGeom>
                <a:avLst/>
                <a:gdLst/>
                <a:ahLst/>
                <a:cxnLst/>
                <a:rect l="l" t="t" r="r" b="b"/>
                <a:pathLst>
                  <a:path w="1132" h="795" extrusionOk="0">
                    <a:moveTo>
                      <a:pt x="915" y="1"/>
                    </a:moveTo>
                    <a:cubicBezTo>
                      <a:pt x="880" y="1"/>
                      <a:pt x="845" y="12"/>
                      <a:pt x="815" y="34"/>
                    </a:cubicBezTo>
                    <a:lnTo>
                      <a:pt x="181" y="430"/>
                    </a:lnTo>
                    <a:cubicBezTo>
                      <a:pt x="1" y="538"/>
                      <a:pt x="100" y="794"/>
                      <a:pt x="283" y="794"/>
                    </a:cubicBezTo>
                    <a:cubicBezTo>
                      <a:pt x="301" y="794"/>
                      <a:pt x="320" y="792"/>
                      <a:pt x="340" y="786"/>
                    </a:cubicBezTo>
                    <a:lnTo>
                      <a:pt x="379" y="767"/>
                    </a:lnTo>
                    <a:lnTo>
                      <a:pt x="1013" y="351"/>
                    </a:lnTo>
                    <a:cubicBezTo>
                      <a:pt x="1112" y="291"/>
                      <a:pt x="1132" y="173"/>
                      <a:pt x="1072" y="93"/>
                    </a:cubicBezTo>
                    <a:cubicBezTo>
                      <a:pt x="1035" y="32"/>
                      <a:pt x="975" y="1"/>
                      <a:pt x="9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9" name="Google Shape;419;p38"/>
              <p:cNvSpPr/>
              <p:nvPr/>
            </p:nvSpPr>
            <p:spPr>
              <a:xfrm>
                <a:off x="2236850" y="4840850"/>
                <a:ext cx="29450" cy="19400"/>
              </a:xfrm>
              <a:custGeom>
                <a:avLst/>
                <a:gdLst/>
                <a:ahLst/>
                <a:cxnLst/>
                <a:rect l="l" t="t" r="r" b="b"/>
                <a:pathLst>
                  <a:path w="1178" h="776" extrusionOk="0">
                    <a:moveTo>
                      <a:pt x="905" y="0"/>
                    </a:moveTo>
                    <a:cubicBezTo>
                      <a:pt x="870" y="0"/>
                      <a:pt x="833" y="10"/>
                      <a:pt x="796" y="34"/>
                    </a:cubicBezTo>
                    <a:lnTo>
                      <a:pt x="162" y="430"/>
                    </a:lnTo>
                    <a:cubicBezTo>
                      <a:pt x="1" y="538"/>
                      <a:pt x="99" y="775"/>
                      <a:pt x="281" y="775"/>
                    </a:cubicBezTo>
                    <a:cubicBezTo>
                      <a:pt x="300" y="775"/>
                      <a:pt x="320" y="773"/>
                      <a:pt x="340" y="767"/>
                    </a:cubicBezTo>
                    <a:cubicBezTo>
                      <a:pt x="340" y="767"/>
                      <a:pt x="360" y="767"/>
                      <a:pt x="380" y="747"/>
                    </a:cubicBezTo>
                    <a:lnTo>
                      <a:pt x="1014" y="351"/>
                    </a:lnTo>
                    <a:cubicBezTo>
                      <a:pt x="1177" y="237"/>
                      <a:pt x="1070" y="0"/>
                      <a:pt x="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0" name="Google Shape;420;p38"/>
              <p:cNvSpPr/>
              <p:nvPr/>
            </p:nvSpPr>
            <p:spPr>
              <a:xfrm>
                <a:off x="2258675" y="4843525"/>
                <a:ext cx="29925" cy="19700"/>
              </a:xfrm>
              <a:custGeom>
                <a:avLst/>
                <a:gdLst/>
                <a:ahLst/>
                <a:cxnLst/>
                <a:rect l="l" t="t" r="r" b="b"/>
                <a:pathLst>
                  <a:path w="1197" h="788" extrusionOk="0">
                    <a:moveTo>
                      <a:pt x="911" y="0"/>
                    </a:moveTo>
                    <a:cubicBezTo>
                      <a:pt x="880" y="0"/>
                      <a:pt x="847" y="8"/>
                      <a:pt x="814" y="26"/>
                    </a:cubicBezTo>
                    <a:lnTo>
                      <a:pt x="180" y="422"/>
                    </a:lnTo>
                    <a:cubicBezTo>
                      <a:pt x="1" y="548"/>
                      <a:pt x="98" y="787"/>
                      <a:pt x="279" y="787"/>
                    </a:cubicBezTo>
                    <a:cubicBezTo>
                      <a:pt x="298" y="787"/>
                      <a:pt x="318" y="785"/>
                      <a:pt x="339" y="779"/>
                    </a:cubicBezTo>
                    <a:lnTo>
                      <a:pt x="378" y="759"/>
                    </a:lnTo>
                    <a:lnTo>
                      <a:pt x="1012" y="363"/>
                    </a:lnTo>
                    <a:cubicBezTo>
                      <a:pt x="1196" y="246"/>
                      <a:pt x="1082" y="0"/>
                      <a:pt x="9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1" name="Google Shape;421;p38"/>
              <p:cNvSpPr/>
              <p:nvPr/>
            </p:nvSpPr>
            <p:spPr>
              <a:xfrm>
                <a:off x="2281425" y="4844650"/>
                <a:ext cx="29125" cy="19550"/>
              </a:xfrm>
              <a:custGeom>
                <a:avLst/>
                <a:gdLst/>
                <a:ahLst/>
                <a:cxnLst/>
                <a:rect l="l" t="t" r="r" b="b"/>
                <a:pathLst>
                  <a:path w="1165" h="782" extrusionOk="0">
                    <a:moveTo>
                      <a:pt x="899" y="0"/>
                    </a:moveTo>
                    <a:cubicBezTo>
                      <a:pt x="872" y="0"/>
                      <a:pt x="844" y="7"/>
                      <a:pt x="815" y="21"/>
                    </a:cubicBezTo>
                    <a:lnTo>
                      <a:pt x="181" y="417"/>
                    </a:lnTo>
                    <a:cubicBezTo>
                      <a:pt x="1" y="525"/>
                      <a:pt x="100" y="781"/>
                      <a:pt x="283" y="781"/>
                    </a:cubicBezTo>
                    <a:cubicBezTo>
                      <a:pt x="301" y="781"/>
                      <a:pt x="320" y="779"/>
                      <a:pt x="339" y="774"/>
                    </a:cubicBezTo>
                    <a:cubicBezTo>
                      <a:pt x="359" y="754"/>
                      <a:pt x="379" y="754"/>
                      <a:pt x="379" y="754"/>
                    </a:cubicBezTo>
                    <a:lnTo>
                      <a:pt x="1013" y="338"/>
                    </a:lnTo>
                    <a:cubicBezTo>
                      <a:pt x="1165" y="220"/>
                      <a:pt x="1057" y="0"/>
                      <a:pt x="8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2" name="Google Shape;422;p38"/>
              <p:cNvSpPr/>
              <p:nvPr/>
            </p:nvSpPr>
            <p:spPr>
              <a:xfrm>
                <a:off x="1388400" y="4310925"/>
                <a:ext cx="765375" cy="497125"/>
              </a:xfrm>
              <a:custGeom>
                <a:avLst/>
                <a:gdLst/>
                <a:ahLst/>
                <a:cxnLst/>
                <a:rect l="l" t="t" r="r" b="b"/>
                <a:pathLst>
                  <a:path w="30615" h="19885" extrusionOk="0">
                    <a:moveTo>
                      <a:pt x="25022" y="0"/>
                    </a:moveTo>
                    <a:cubicBezTo>
                      <a:pt x="20593" y="0"/>
                      <a:pt x="8911" y="1647"/>
                      <a:pt x="8911" y="1647"/>
                    </a:cubicBezTo>
                    <a:cubicBezTo>
                      <a:pt x="8911" y="1647"/>
                      <a:pt x="8321" y="1617"/>
                      <a:pt x="7442" y="1617"/>
                    </a:cubicBezTo>
                    <a:cubicBezTo>
                      <a:pt x="5349" y="1617"/>
                      <a:pt x="1620" y="1784"/>
                      <a:pt x="337" y="2914"/>
                    </a:cubicBezTo>
                    <a:cubicBezTo>
                      <a:pt x="337" y="2914"/>
                      <a:pt x="0" y="9805"/>
                      <a:pt x="5070" y="10498"/>
                    </a:cubicBezTo>
                    <a:cubicBezTo>
                      <a:pt x="5582" y="10566"/>
                      <a:pt x="6154" y="10598"/>
                      <a:pt x="6769" y="10598"/>
                    </a:cubicBezTo>
                    <a:cubicBezTo>
                      <a:pt x="12243" y="10598"/>
                      <a:pt x="21152" y="8094"/>
                      <a:pt x="22060" y="6439"/>
                    </a:cubicBezTo>
                    <a:cubicBezTo>
                      <a:pt x="22219" y="8320"/>
                      <a:pt x="22753" y="10162"/>
                      <a:pt x="23625" y="11845"/>
                    </a:cubicBezTo>
                    <a:cubicBezTo>
                      <a:pt x="25308" y="15033"/>
                      <a:pt x="27031" y="19885"/>
                      <a:pt x="27031" y="19885"/>
                    </a:cubicBezTo>
                    <a:lnTo>
                      <a:pt x="30615" y="18756"/>
                    </a:lnTo>
                    <a:cubicBezTo>
                      <a:pt x="30615" y="18756"/>
                      <a:pt x="28932" y="597"/>
                      <a:pt x="26298" y="82"/>
                    </a:cubicBezTo>
                    <a:cubicBezTo>
                      <a:pt x="26008" y="26"/>
                      <a:pt x="25570" y="0"/>
                      <a:pt x="25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3" name="Google Shape;423;p38"/>
              <p:cNvSpPr/>
              <p:nvPr/>
            </p:nvSpPr>
            <p:spPr>
              <a:xfrm>
                <a:off x="1734450" y="4281150"/>
                <a:ext cx="414875" cy="381850"/>
              </a:xfrm>
              <a:custGeom>
                <a:avLst/>
                <a:gdLst/>
                <a:ahLst/>
                <a:cxnLst/>
                <a:rect l="l" t="t" r="r" b="b"/>
                <a:pathLst>
                  <a:path w="16595" h="15274" extrusionOk="0">
                    <a:moveTo>
                      <a:pt x="10349" y="0"/>
                    </a:moveTo>
                    <a:cubicBezTo>
                      <a:pt x="6606" y="0"/>
                      <a:pt x="492" y="891"/>
                      <a:pt x="159" y="937"/>
                    </a:cubicBezTo>
                    <a:cubicBezTo>
                      <a:pt x="60" y="957"/>
                      <a:pt x="0" y="1036"/>
                      <a:pt x="0" y="1135"/>
                    </a:cubicBezTo>
                    <a:cubicBezTo>
                      <a:pt x="18" y="1223"/>
                      <a:pt x="99" y="1296"/>
                      <a:pt x="187" y="1296"/>
                    </a:cubicBezTo>
                    <a:cubicBezTo>
                      <a:pt x="197" y="1296"/>
                      <a:pt x="208" y="1295"/>
                      <a:pt x="218" y="1293"/>
                    </a:cubicBezTo>
                    <a:cubicBezTo>
                      <a:pt x="295" y="1278"/>
                      <a:pt x="6702" y="351"/>
                      <a:pt x="10428" y="351"/>
                    </a:cubicBezTo>
                    <a:cubicBezTo>
                      <a:pt x="11491" y="351"/>
                      <a:pt x="12335" y="427"/>
                      <a:pt x="12753" y="620"/>
                    </a:cubicBezTo>
                    <a:cubicBezTo>
                      <a:pt x="13030" y="758"/>
                      <a:pt x="13802" y="1749"/>
                      <a:pt x="15030" y="8085"/>
                    </a:cubicBezTo>
                    <a:cubicBezTo>
                      <a:pt x="15723" y="11610"/>
                      <a:pt x="16218" y="15076"/>
                      <a:pt x="16218" y="15115"/>
                    </a:cubicBezTo>
                    <a:cubicBezTo>
                      <a:pt x="16218" y="15214"/>
                      <a:pt x="16317" y="15274"/>
                      <a:pt x="16416" y="15274"/>
                    </a:cubicBezTo>
                    <a:lnTo>
                      <a:pt x="16456" y="15274"/>
                    </a:lnTo>
                    <a:cubicBezTo>
                      <a:pt x="16535" y="15234"/>
                      <a:pt x="16595" y="15155"/>
                      <a:pt x="16575" y="15056"/>
                    </a:cubicBezTo>
                    <a:cubicBezTo>
                      <a:pt x="16555" y="15036"/>
                      <a:pt x="16080" y="11551"/>
                      <a:pt x="15387" y="8026"/>
                    </a:cubicBezTo>
                    <a:cubicBezTo>
                      <a:pt x="14991" y="5947"/>
                      <a:pt x="14595" y="4264"/>
                      <a:pt x="14238" y="3016"/>
                    </a:cubicBezTo>
                    <a:cubicBezTo>
                      <a:pt x="13604" y="838"/>
                      <a:pt x="13169" y="422"/>
                      <a:pt x="12892" y="303"/>
                    </a:cubicBezTo>
                    <a:cubicBezTo>
                      <a:pt x="12426" y="84"/>
                      <a:pt x="11500" y="0"/>
                      <a:pt x="103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4" name="Google Shape;424;p38"/>
              <p:cNvSpPr/>
              <p:nvPr/>
            </p:nvSpPr>
            <p:spPr>
              <a:xfrm>
                <a:off x="2051875" y="4749300"/>
                <a:ext cx="97450" cy="35775"/>
              </a:xfrm>
              <a:custGeom>
                <a:avLst/>
                <a:gdLst/>
                <a:ahLst/>
                <a:cxnLst/>
                <a:rect l="l" t="t" r="r" b="b"/>
                <a:pathLst>
                  <a:path w="3898" h="1431" extrusionOk="0">
                    <a:moveTo>
                      <a:pt x="3703" y="1"/>
                    </a:moveTo>
                    <a:cubicBezTo>
                      <a:pt x="3682" y="1"/>
                      <a:pt x="3661" y="5"/>
                      <a:pt x="3640" y="13"/>
                    </a:cubicBezTo>
                    <a:lnTo>
                      <a:pt x="214" y="1082"/>
                    </a:lnTo>
                    <a:cubicBezTo>
                      <a:pt x="0" y="1136"/>
                      <a:pt x="75" y="1431"/>
                      <a:pt x="252" y="1431"/>
                    </a:cubicBezTo>
                    <a:cubicBezTo>
                      <a:pt x="271" y="1431"/>
                      <a:pt x="292" y="1427"/>
                      <a:pt x="313" y="1419"/>
                    </a:cubicBezTo>
                    <a:lnTo>
                      <a:pt x="3739" y="350"/>
                    </a:lnTo>
                    <a:cubicBezTo>
                      <a:pt x="3838" y="330"/>
                      <a:pt x="3898" y="231"/>
                      <a:pt x="3858" y="132"/>
                    </a:cubicBezTo>
                    <a:cubicBezTo>
                      <a:pt x="3842" y="54"/>
                      <a:pt x="3778" y="1"/>
                      <a:pt x="3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5" name="Google Shape;425;p38"/>
              <p:cNvSpPr/>
              <p:nvPr/>
            </p:nvSpPr>
            <p:spPr>
              <a:xfrm>
                <a:off x="1413650" y="4383700"/>
                <a:ext cx="666875" cy="396275"/>
              </a:xfrm>
              <a:custGeom>
                <a:avLst/>
                <a:gdLst/>
                <a:ahLst/>
                <a:cxnLst/>
                <a:rect l="l" t="t" r="r" b="b"/>
                <a:pathLst>
                  <a:path w="26675" h="15851" extrusionOk="0">
                    <a:moveTo>
                      <a:pt x="188" y="0"/>
                    </a:moveTo>
                    <a:cubicBezTo>
                      <a:pt x="103" y="0"/>
                      <a:pt x="40" y="73"/>
                      <a:pt x="40" y="162"/>
                    </a:cubicBezTo>
                    <a:cubicBezTo>
                      <a:pt x="0" y="1092"/>
                      <a:pt x="79" y="2003"/>
                      <a:pt x="258" y="2914"/>
                    </a:cubicBezTo>
                    <a:cubicBezTo>
                      <a:pt x="654" y="4875"/>
                      <a:pt x="1505" y="6300"/>
                      <a:pt x="2733" y="7053"/>
                    </a:cubicBezTo>
                    <a:cubicBezTo>
                      <a:pt x="3256" y="7377"/>
                      <a:pt x="4072" y="7519"/>
                      <a:pt x="5082" y="7519"/>
                    </a:cubicBezTo>
                    <a:cubicBezTo>
                      <a:pt x="9692" y="7519"/>
                      <a:pt x="18331" y="4540"/>
                      <a:pt x="21466" y="2201"/>
                    </a:cubicBezTo>
                    <a:cubicBezTo>
                      <a:pt x="21644" y="4082"/>
                      <a:pt x="22159" y="5924"/>
                      <a:pt x="22931" y="7647"/>
                    </a:cubicBezTo>
                    <a:cubicBezTo>
                      <a:pt x="23842" y="9588"/>
                      <a:pt x="26278" y="15667"/>
                      <a:pt x="26298" y="15726"/>
                    </a:cubicBezTo>
                    <a:cubicBezTo>
                      <a:pt x="26331" y="15809"/>
                      <a:pt x="26405" y="15850"/>
                      <a:pt x="26475" y="15850"/>
                    </a:cubicBezTo>
                    <a:cubicBezTo>
                      <a:pt x="26489" y="15850"/>
                      <a:pt x="26502" y="15848"/>
                      <a:pt x="26516" y="15845"/>
                    </a:cubicBezTo>
                    <a:lnTo>
                      <a:pt x="26535" y="15825"/>
                    </a:lnTo>
                    <a:cubicBezTo>
                      <a:pt x="26634" y="15805"/>
                      <a:pt x="26674" y="15687"/>
                      <a:pt x="26634" y="15588"/>
                    </a:cubicBezTo>
                    <a:cubicBezTo>
                      <a:pt x="26615" y="15528"/>
                      <a:pt x="24179" y="9429"/>
                      <a:pt x="23268" y="7488"/>
                    </a:cubicBezTo>
                    <a:cubicBezTo>
                      <a:pt x="22456" y="5706"/>
                      <a:pt x="21961" y="3805"/>
                      <a:pt x="21783" y="1845"/>
                    </a:cubicBezTo>
                    <a:cubicBezTo>
                      <a:pt x="21783" y="1785"/>
                      <a:pt x="21743" y="1726"/>
                      <a:pt x="21684" y="1686"/>
                    </a:cubicBezTo>
                    <a:cubicBezTo>
                      <a:pt x="21662" y="1679"/>
                      <a:pt x="21638" y="1674"/>
                      <a:pt x="21613" y="1674"/>
                    </a:cubicBezTo>
                    <a:cubicBezTo>
                      <a:pt x="21569" y="1674"/>
                      <a:pt x="21523" y="1688"/>
                      <a:pt x="21486" y="1726"/>
                    </a:cubicBezTo>
                    <a:cubicBezTo>
                      <a:pt x="19842" y="3072"/>
                      <a:pt x="16000" y="4776"/>
                      <a:pt x="11941" y="5944"/>
                    </a:cubicBezTo>
                    <a:cubicBezTo>
                      <a:pt x="9130" y="6751"/>
                      <a:pt x="6744" y="7164"/>
                      <a:pt x="5060" y="7164"/>
                    </a:cubicBezTo>
                    <a:cubicBezTo>
                      <a:pt x="4098" y="7164"/>
                      <a:pt x="3365" y="7029"/>
                      <a:pt x="2911" y="6756"/>
                    </a:cubicBezTo>
                    <a:cubicBezTo>
                      <a:pt x="178" y="5053"/>
                      <a:pt x="396" y="241"/>
                      <a:pt x="396" y="181"/>
                    </a:cubicBezTo>
                    <a:cubicBezTo>
                      <a:pt x="396" y="82"/>
                      <a:pt x="317" y="3"/>
                      <a:pt x="218" y="3"/>
                    </a:cubicBezTo>
                    <a:cubicBezTo>
                      <a:pt x="208" y="1"/>
                      <a:pt x="197" y="0"/>
                      <a:pt x="1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6" name="Google Shape;426;p38"/>
              <p:cNvSpPr/>
              <p:nvPr/>
            </p:nvSpPr>
            <p:spPr>
              <a:xfrm>
                <a:off x="1315625" y="3711975"/>
                <a:ext cx="472300" cy="719650"/>
              </a:xfrm>
              <a:custGeom>
                <a:avLst/>
                <a:gdLst/>
                <a:ahLst/>
                <a:cxnLst/>
                <a:rect l="l" t="t" r="r" b="b"/>
                <a:pathLst>
                  <a:path w="18892" h="28786" extrusionOk="0">
                    <a:moveTo>
                      <a:pt x="8297" y="0"/>
                    </a:moveTo>
                    <a:cubicBezTo>
                      <a:pt x="8297" y="0"/>
                      <a:pt x="3505" y="2040"/>
                      <a:pt x="2020" y="3426"/>
                    </a:cubicBezTo>
                    <a:cubicBezTo>
                      <a:pt x="0" y="5307"/>
                      <a:pt x="1367" y="12040"/>
                      <a:pt x="1426" y="15743"/>
                    </a:cubicBezTo>
                    <a:cubicBezTo>
                      <a:pt x="1485" y="19446"/>
                      <a:pt x="2614" y="26793"/>
                      <a:pt x="3367" y="28318"/>
                    </a:cubicBezTo>
                    <a:cubicBezTo>
                      <a:pt x="3489" y="28575"/>
                      <a:pt x="4148" y="28786"/>
                      <a:pt x="5008" y="28786"/>
                    </a:cubicBezTo>
                    <a:cubicBezTo>
                      <a:pt x="5406" y="28786"/>
                      <a:pt x="5847" y="28741"/>
                      <a:pt x="6297" y="28635"/>
                    </a:cubicBezTo>
                    <a:lnTo>
                      <a:pt x="6575" y="28536"/>
                    </a:lnTo>
                    <a:cubicBezTo>
                      <a:pt x="7208" y="28337"/>
                      <a:pt x="7822" y="28040"/>
                      <a:pt x="8357" y="27644"/>
                    </a:cubicBezTo>
                    <a:cubicBezTo>
                      <a:pt x="9268" y="26951"/>
                      <a:pt x="11050" y="25823"/>
                      <a:pt x="13149" y="25466"/>
                    </a:cubicBezTo>
                    <a:cubicBezTo>
                      <a:pt x="14139" y="25288"/>
                      <a:pt x="15387" y="24951"/>
                      <a:pt x="16060" y="24793"/>
                    </a:cubicBezTo>
                    <a:cubicBezTo>
                      <a:pt x="16238" y="24753"/>
                      <a:pt x="16397" y="24674"/>
                      <a:pt x="16555" y="24595"/>
                    </a:cubicBezTo>
                    <a:cubicBezTo>
                      <a:pt x="18615" y="23426"/>
                      <a:pt x="18892" y="22615"/>
                      <a:pt x="18595" y="21704"/>
                    </a:cubicBezTo>
                    <a:cubicBezTo>
                      <a:pt x="17030" y="16872"/>
                      <a:pt x="17129" y="16199"/>
                      <a:pt x="17347" y="13248"/>
                    </a:cubicBezTo>
                    <a:cubicBezTo>
                      <a:pt x="17367" y="12931"/>
                      <a:pt x="17387" y="12575"/>
                      <a:pt x="17407" y="12198"/>
                    </a:cubicBezTo>
                    <a:cubicBezTo>
                      <a:pt x="17426" y="12080"/>
                      <a:pt x="17426" y="11981"/>
                      <a:pt x="17426" y="11862"/>
                    </a:cubicBezTo>
                    <a:cubicBezTo>
                      <a:pt x="17446" y="11585"/>
                      <a:pt x="17466" y="11307"/>
                      <a:pt x="17486" y="11030"/>
                    </a:cubicBezTo>
                    <a:cubicBezTo>
                      <a:pt x="17506" y="10674"/>
                      <a:pt x="17545" y="10317"/>
                      <a:pt x="17565" y="9981"/>
                    </a:cubicBezTo>
                    <a:cubicBezTo>
                      <a:pt x="17605" y="9525"/>
                      <a:pt x="17644" y="9070"/>
                      <a:pt x="17684" y="8654"/>
                    </a:cubicBezTo>
                    <a:cubicBezTo>
                      <a:pt x="17723" y="8278"/>
                      <a:pt x="17763" y="7921"/>
                      <a:pt x="17803" y="7584"/>
                    </a:cubicBezTo>
                    <a:cubicBezTo>
                      <a:pt x="18001" y="5565"/>
                      <a:pt x="18199" y="4594"/>
                      <a:pt x="17842" y="3525"/>
                    </a:cubicBezTo>
                    <a:cubicBezTo>
                      <a:pt x="17347" y="2139"/>
                      <a:pt x="12139" y="376"/>
                      <a:pt x="12139" y="376"/>
                    </a:cubicBezTo>
                    <a:lnTo>
                      <a:pt x="8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7" name="Google Shape;427;p38"/>
              <p:cNvSpPr/>
              <p:nvPr/>
            </p:nvSpPr>
            <p:spPr>
              <a:xfrm>
                <a:off x="1512150" y="3629775"/>
                <a:ext cx="110425" cy="121800"/>
              </a:xfrm>
              <a:custGeom>
                <a:avLst/>
                <a:gdLst/>
                <a:ahLst/>
                <a:cxnLst/>
                <a:rect l="l" t="t" r="r" b="b"/>
                <a:pathLst>
                  <a:path w="4417" h="4872" extrusionOk="0">
                    <a:moveTo>
                      <a:pt x="674" y="1"/>
                    </a:moveTo>
                    <a:lnTo>
                      <a:pt x="1" y="3704"/>
                    </a:lnTo>
                    <a:cubicBezTo>
                      <a:pt x="1" y="3704"/>
                      <a:pt x="1169" y="4872"/>
                      <a:pt x="2711" y="4872"/>
                    </a:cubicBezTo>
                    <a:cubicBezTo>
                      <a:pt x="3053" y="4872"/>
                      <a:pt x="3413" y="4814"/>
                      <a:pt x="3783" y="4674"/>
                    </a:cubicBezTo>
                    <a:cubicBezTo>
                      <a:pt x="3941" y="4615"/>
                      <a:pt x="4080" y="4555"/>
                      <a:pt x="4219" y="4476"/>
                    </a:cubicBezTo>
                    <a:lnTo>
                      <a:pt x="4417" y="3427"/>
                    </a:lnTo>
                    <a:lnTo>
                      <a:pt x="3961" y="3011"/>
                    </a:lnTo>
                    <a:lnTo>
                      <a:pt x="674" y="1"/>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8" name="Google Shape;428;p38"/>
              <p:cNvSpPr/>
              <p:nvPr/>
            </p:nvSpPr>
            <p:spPr>
              <a:xfrm>
                <a:off x="1549775" y="3677300"/>
                <a:ext cx="72800" cy="69350"/>
              </a:xfrm>
              <a:custGeom>
                <a:avLst/>
                <a:gdLst/>
                <a:ahLst/>
                <a:cxnLst/>
                <a:rect l="l" t="t" r="r" b="b"/>
                <a:pathLst>
                  <a:path w="2912" h="2774" extrusionOk="0">
                    <a:moveTo>
                      <a:pt x="1" y="1"/>
                    </a:moveTo>
                    <a:lnTo>
                      <a:pt x="1" y="1"/>
                    </a:lnTo>
                    <a:cubicBezTo>
                      <a:pt x="1" y="1"/>
                      <a:pt x="833" y="1862"/>
                      <a:pt x="2278" y="2773"/>
                    </a:cubicBezTo>
                    <a:cubicBezTo>
                      <a:pt x="2436" y="2714"/>
                      <a:pt x="2575" y="2654"/>
                      <a:pt x="2714" y="2575"/>
                    </a:cubicBezTo>
                    <a:lnTo>
                      <a:pt x="2912" y="1526"/>
                    </a:lnTo>
                    <a:lnTo>
                      <a:pt x="2476" y="1110"/>
                    </a:lnTo>
                    <a:lnTo>
                      <a:pt x="1" y="1"/>
                    </a:ln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9" name="Google Shape;429;p38"/>
              <p:cNvSpPr/>
              <p:nvPr/>
            </p:nvSpPr>
            <p:spPr>
              <a:xfrm>
                <a:off x="1469575" y="3536725"/>
                <a:ext cx="101525" cy="130975"/>
              </a:xfrm>
              <a:custGeom>
                <a:avLst/>
                <a:gdLst/>
                <a:ahLst/>
                <a:cxnLst/>
                <a:rect l="l" t="t" r="r" b="b"/>
                <a:pathLst>
                  <a:path w="4061" h="5239" extrusionOk="0">
                    <a:moveTo>
                      <a:pt x="1981" y="0"/>
                    </a:moveTo>
                    <a:cubicBezTo>
                      <a:pt x="1981" y="0"/>
                      <a:pt x="793" y="158"/>
                      <a:pt x="793" y="852"/>
                    </a:cubicBezTo>
                    <a:cubicBezTo>
                      <a:pt x="753" y="1208"/>
                      <a:pt x="1011" y="1525"/>
                      <a:pt x="1367" y="1564"/>
                    </a:cubicBezTo>
                    <a:cubicBezTo>
                      <a:pt x="1367" y="1564"/>
                      <a:pt x="1" y="2317"/>
                      <a:pt x="417" y="2911"/>
                    </a:cubicBezTo>
                    <a:cubicBezTo>
                      <a:pt x="559" y="3181"/>
                      <a:pt x="842" y="3336"/>
                      <a:pt x="1143" y="3336"/>
                    </a:cubicBezTo>
                    <a:cubicBezTo>
                      <a:pt x="1217" y="3336"/>
                      <a:pt x="1293" y="3327"/>
                      <a:pt x="1367" y="3307"/>
                    </a:cubicBezTo>
                    <a:lnTo>
                      <a:pt x="1367" y="3307"/>
                    </a:lnTo>
                    <a:cubicBezTo>
                      <a:pt x="1367" y="3307"/>
                      <a:pt x="496" y="4634"/>
                      <a:pt x="1268" y="5129"/>
                    </a:cubicBezTo>
                    <a:cubicBezTo>
                      <a:pt x="1393" y="5206"/>
                      <a:pt x="1534" y="5238"/>
                      <a:pt x="1682" y="5238"/>
                    </a:cubicBezTo>
                    <a:cubicBezTo>
                      <a:pt x="2448" y="5238"/>
                      <a:pt x="3407" y="4376"/>
                      <a:pt x="3407" y="4376"/>
                    </a:cubicBezTo>
                    <a:cubicBezTo>
                      <a:pt x="3407" y="4376"/>
                      <a:pt x="4060" y="198"/>
                      <a:pt x="198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0" name="Google Shape;430;p38"/>
              <p:cNvSpPr/>
              <p:nvPr/>
            </p:nvSpPr>
            <p:spPr>
              <a:xfrm>
                <a:off x="1671575" y="3497100"/>
                <a:ext cx="53975" cy="61425"/>
              </a:xfrm>
              <a:custGeom>
                <a:avLst/>
                <a:gdLst/>
                <a:ahLst/>
                <a:cxnLst/>
                <a:rect l="l" t="t" r="r" b="b"/>
                <a:pathLst>
                  <a:path w="2159" h="2457" extrusionOk="0">
                    <a:moveTo>
                      <a:pt x="198" y="1"/>
                    </a:moveTo>
                    <a:lnTo>
                      <a:pt x="198" y="1"/>
                    </a:lnTo>
                    <a:cubicBezTo>
                      <a:pt x="0" y="694"/>
                      <a:pt x="1089" y="2456"/>
                      <a:pt x="1089" y="2456"/>
                    </a:cubicBezTo>
                    <a:cubicBezTo>
                      <a:pt x="2159" y="912"/>
                      <a:pt x="198" y="1"/>
                      <a:pt x="1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1" name="Google Shape;431;p38"/>
              <p:cNvSpPr/>
              <p:nvPr/>
            </p:nvSpPr>
            <p:spPr>
              <a:xfrm>
                <a:off x="1671075" y="3598100"/>
                <a:ext cx="34525" cy="55725"/>
              </a:xfrm>
              <a:custGeom>
                <a:avLst/>
                <a:gdLst/>
                <a:ahLst/>
                <a:cxnLst/>
                <a:rect l="l" t="t" r="r" b="b"/>
                <a:pathLst>
                  <a:path w="1381" h="2229" extrusionOk="0">
                    <a:moveTo>
                      <a:pt x="783" y="0"/>
                    </a:moveTo>
                    <a:cubicBezTo>
                      <a:pt x="527" y="0"/>
                      <a:pt x="258" y="218"/>
                      <a:pt x="258" y="218"/>
                    </a:cubicBezTo>
                    <a:lnTo>
                      <a:pt x="0" y="2159"/>
                    </a:lnTo>
                    <a:cubicBezTo>
                      <a:pt x="106" y="2207"/>
                      <a:pt x="206" y="2229"/>
                      <a:pt x="301" y="2229"/>
                    </a:cubicBezTo>
                    <a:cubicBezTo>
                      <a:pt x="990" y="2229"/>
                      <a:pt x="1380" y="1075"/>
                      <a:pt x="1189" y="397"/>
                    </a:cubicBezTo>
                    <a:cubicBezTo>
                      <a:pt x="1111" y="92"/>
                      <a:pt x="950" y="0"/>
                      <a:pt x="783"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2" name="Google Shape;432;p38"/>
              <p:cNvSpPr/>
              <p:nvPr/>
            </p:nvSpPr>
            <p:spPr>
              <a:xfrm>
                <a:off x="1692350" y="3591075"/>
                <a:ext cx="25275" cy="11500"/>
              </a:xfrm>
              <a:custGeom>
                <a:avLst/>
                <a:gdLst/>
                <a:ahLst/>
                <a:cxnLst/>
                <a:rect l="l" t="t" r="r" b="b"/>
                <a:pathLst>
                  <a:path w="1011" h="460" extrusionOk="0">
                    <a:moveTo>
                      <a:pt x="116" y="0"/>
                    </a:moveTo>
                    <a:cubicBezTo>
                      <a:pt x="65" y="0"/>
                      <a:pt x="18" y="54"/>
                      <a:pt x="1" y="123"/>
                    </a:cubicBezTo>
                    <a:cubicBezTo>
                      <a:pt x="1" y="183"/>
                      <a:pt x="60" y="242"/>
                      <a:pt x="120" y="242"/>
                    </a:cubicBezTo>
                    <a:cubicBezTo>
                      <a:pt x="357" y="262"/>
                      <a:pt x="595" y="321"/>
                      <a:pt x="793" y="440"/>
                    </a:cubicBezTo>
                    <a:cubicBezTo>
                      <a:pt x="813" y="460"/>
                      <a:pt x="833" y="460"/>
                      <a:pt x="872" y="460"/>
                    </a:cubicBezTo>
                    <a:cubicBezTo>
                      <a:pt x="912" y="460"/>
                      <a:pt x="951" y="440"/>
                      <a:pt x="971" y="420"/>
                    </a:cubicBezTo>
                    <a:cubicBezTo>
                      <a:pt x="1011" y="361"/>
                      <a:pt x="991" y="282"/>
                      <a:pt x="951" y="242"/>
                    </a:cubicBezTo>
                    <a:cubicBezTo>
                      <a:pt x="694" y="103"/>
                      <a:pt x="417" y="24"/>
                      <a:pt x="140" y="4"/>
                    </a:cubicBezTo>
                    <a:cubicBezTo>
                      <a:pt x="132" y="2"/>
                      <a:pt x="124" y="0"/>
                      <a:pt x="11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3" name="Google Shape;433;p38"/>
              <p:cNvSpPr/>
              <p:nvPr/>
            </p:nvSpPr>
            <p:spPr>
              <a:xfrm>
                <a:off x="1526025" y="3484725"/>
                <a:ext cx="174775" cy="230050"/>
              </a:xfrm>
              <a:custGeom>
                <a:avLst/>
                <a:gdLst/>
                <a:ahLst/>
                <a:cxnLst/>
                <a:rect l="l" t="t" r="r" b="b"/>
                <a:pathLst>
                  <a:path w="6991" h="9202" extrusionOk="0">
                    <a:moveTo>
                      <a:pt x="3036" y="0"/>
                    </a:moveTo>
                    <a:cubicBezTo>
                      <a:pt x="3008" y="0"/>
                      <a:pt x="2979" y="0"/>
                      <a:pt x="2951" y="1"/>
                    </a:cubicBezTo>
                    <a:cubicBezTo>
                      <a:pt x="674" y="21"/>
                      <a:pt x="535" y="2377"/>
                      <a:pt x="535" y="2377"/>
                    </a:cubicBezTo>
                    <a:lnTo>
                      <a:pt x="376" y="3664"/>
                    </a:lnTo>
                    <a:lnTo>
                      <a:pt x="60" y="6080"/>
                    </a:lnTo>
                    <a:lnTo>
                      <a:pt x="0" y="6555"/>
                    </a:lnTo>
                    <a:cubicBezTo>
                      <a:pt x="60" y="6654"/>
                      <a:pt x="1268" y="8714"/>
                      <a:pt x="3545" y="9150"/>
                    </a:cubicBezTo>
                    <a:cubicBezTo>
                      <a:pt x="3743" y="9185"/>
                      <a:pt x="3928" y="9202"/>
                      <a:pt x="4099" y="9202"/>
                    </a:cubicBezTo>
                    <a:cubicBezTo>
                      <a:pt x="5907" y="9202"/>
                      <a:pt x="6238" y="7367"/>
                      <a:pt x="6238" y="7367"/>
                    </a:cubicBezTo>
                    <a:lnTo>
                      <a:pt x="6495" y="5625"/>
                    </a:lnTo>
                    <a:lnTo>
                      <a:pt x="6594" y="5050"/>
                    </a:lnTo>
                    <a:lnTo>
                      <a:pt x="6951" y="2734"/>
                    </a:lnTo>
                    <a:cubicBezTo>
                      <a:pt x="6991" y="2318"/>
                      <a:pt x="6892" y="1882"/>
                      <a:pt x="6654" y="1506"/>
                    </a:cubicBezTo>
                    <a:cubicBezTo>
                      <a:pt x="6070" y="552"/>
                      <a:pt x="4645" y="0"/>
                      <a:pt x="3036"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4" name="Google Shape;434;p38"/>
              <p:cNvSpPr/>
              <p:nvPr/>
            </p:nvSpPr>
            <p:spPr>
              <a:xfrm>
                <a:off x="1655400" y="3549075"/>
                <a:ext cx="45275" cy="25200"/>
              </a:xfrm>
              <a:custGeom>
                <a:avLst/>
                <a:gdLst/>
                <a:ahLst/>
                <a:cxnLst/>
                <a:rect l="l" t="t" r="r" b="b"/>
                <a:pathLst>
                  <a:path w="1811" h="1008" extrusionOk="0">
                    <a:moveTo>
                      <a:pt x="665" y="0"/>
                    </a:moveTo>
                    <a:cubicBezTo>
                      <a:pt x="13" y="0"/>
                      <a:pt x="1" y="461"/>
                      <a:pt x="330" y="674"/>
                    </a:cubicBezTo>
                    <a:cubicBezTo>
                      <a:pt x="588" y="813"/>
                      <a:pt x="885" y="912"/>
                      <a:pt x="1182" y="991"/>
                    </a:cubicBezTo>
                    <a:cubicBezTo>
                      <a:pt x="1230" y="1002"/>
                      <a:pt x="1276" y="1008"/>
                      <a:pt x="1318" y="1008"/>
                    </a:cubicBezTo>
                    <a:cubicBezTo>
                      <a:pt x="1721" y="1008"/>
                      <a:pt x="1810" y="528"/>
                      <a:pt x="1380" y="259"/>
                    </a:cubicBezTo>
                    <a:cubicBezTo>
                      <a:pt x="1182" y="100"/>
                      <a:pt x="944" y="21"/>
                      <a:pt x="707" y="1"/>
                    </a:cubicBezTo>
                    <a:cubicBezTo>
                      <a:pt x="693" y="1"/>
                      <a:pt x="679" y="0"/>
                      <a:pt x="66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5" name="Google Shape;435;p38"/>
              <p:cNvSpPr/>
              <p:nvPr/>
            </p:nvSpPr>
            <p:spPr>
              <a:xfrm>
                <a:off x="1577500" y="3593275"/>
                <a:ext cx="38150" cy="15800"/>
              </a:xfrm>
              <a:custGeom>
                <a:avLst/>
                <a:gdLst/>
                <a:ahLst/>
                <a:cxnLst/>
                <a:rect l="l" t="t" r="r" b="b"/>
                <a:pathLst>
                  <a:path w="1526" h="632" extrusionOk="0">
                    <a:moveTo>
                      <a:pt x="476" y="0"/>
                    </a:moveTo>
                    <a:cubicBezTo>
                      <a:pt x="232" y="0"/>
                      <a:pt x="48" y="63"/>
                      <a:pt x="21" y="174"/>
                    </a:cubicBezTo>
                    <a:cubicBezTo>
                      <a:pt x="1" y="332"/>
                      <a:pt x="298" y="530"/>
                      <a:pt x="714" y="609"/>
                    </a:cubicBezTo>
                    <a:cubicBezTo>
                      <a:pt x="815" y="625"/>
                      <a:pt x="913" y="632"/>
                      <a:pt x="1005" y="632"/>
                    </a:cubicBezTo>
                    <a:cubicBezTo>
                      <a:pt x="1271" y="632"/>
                      <a:pt x="1476" y="569"/>
                      <a:pt x="1506" y="451"/>
                    </a:cubicBezTo>
                    <a:cubicBezTo>
                      <a:pt x="1525" y="293"/>
                      <a:pt x="1228" y="95"/>
                      <a:pt x="813" y="35"/>
                    </a:cubicBezTo>
                    <a:cubicBezTo>
                      <a:pt x="694" y="11"/>
                      <a:pt x="580" y="0"/>
                      <a:pt x="47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6" name="Google Shape;436;p38"/>
              <p:cNvSpPr/>
              <p:nvPr/>
            </p:nvSpPr>
            <p:spPr>
              <a:xfrm>
                <a:off x="1666125" y="3609625"/>
                <a:ext cx="24775" cy="15725"/>
              </a:xfrm>
              <a:custGeom>
                <a:avLst/>
                <a:gdLst/>
                <a:ahLst/>
                <a:cxnLst/>
                <a:rect l="l" t="t" r="r" b="b"/>
                <a:pathLst>
                  <a:path w="991" h="629" extrusionOk="0">
                    <a:moveTo>
                      <a:pt x="490" y="0"/>
                    </a:moveTo>
                    <a:cubicBezTo>
                      <a:pt x="237" y="0"/>
                      <a:pt x="54" y="67"/>
                      <a:pt x="40" y="193"/>
                    </a:cubicBezTo>
                    <a:cubicBezTo>
                      <a:pt x="0" y="351"/>
                      <a:pt x="317" y="530"/>
                      <a:pt x="713" y="609"/>
                    </a:cubicBezTo>
                    <a:cubicBezTo>
                      <a:pt x="773" y="629"/>
                      <a:pt x="832" y="629"/>
                      <a:pt x="891" y="629"/>
                    </a:cubicBezTo>
                    <a:lnTo>
                      <a:pt x="990" y="74"/>
                    </a:lnTo>
                    <a:cubicBezTo>
                      <a:pt x="931" y="54"/>
                      <a:pt x="891" y="35"/>
                      <a:pt x="832" y="35"/>
                    </a:cubicBezTo>
                    <a:cubicBezTo>
                      <a:pt x="711" y="11"/>
                      <a:pt x="594" y="0"/>
                      <a:pt x="490"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7" name="Google Shape;437;p38"/>
              <p:cNvSpPr/>
              <p:nvPr/>
            </p:nvSpPr>
            <p:spPr>
              <a:xfrm>
                <a:off x="1640875" y="3559000"/>
                <a:ext cx="80075" cy="68325"/>
              </a:xfrm>
              <a:custGeom>
                <a:avLst/>
                <a:gdLst/>
                <a:ahLst/>
                <a:cxnLst/>
                <a:rect l="l" t="t" r="r" b="b"/>
                <a:pathLst>
                  <a:path w="3203" h="2733" extrusionOk="0">
                    <a:moveTo>
                      <a:pt x="1842" y="198"/>
                    </a:moveTo>
                    <a:cubicBezTo>
                      <a:pt x="2476" y="218"/>
                      <a:pt x="2991" y="733"/>
                      <a:pt x="2991" y="1367"/>
                    </a:cubicBezTo>
                    <a:cubicBezTo>
                      <a:pt x="2991" y="2072"/>
                      <a:pt x="2418" y="2536"/>
                      <a:pt x="1820" y="2536"/>
                    </a:cubicBezTo>
                    <a:cubicBezTo>
                      <a:pt x="1529" y="2536"/>
                      <a:pt x="1231" y="2425"/>
                      <a:pt x="991" y="2178"/>
                    </a:cubicBezTo>
                    <a:cubicBezTo>
                      <a:pt x="258" y="1446"/>
                      <a:pt x="793" y="198"/>
                      <a:pt x="1822" y="198"/>
                    </a:cubicBezTo>
                    <a:close/>
                    <a:moveTo>
                      <a:pt x="1818" y="0"/>
                    </a:moveTo>
                    <a:cubicBezTo>
                      <a:pt x="1484" y="0"/>
                      <a:pt x="1145" y="123"/>
                      <a:pt x="872" y="396"/>
                    </a:cubicBezTo>
                    <a:cubicBezTo>
                      <a:pt x="0" y="1248"/>
                      <a:pt x="614" y="2733"/>
                      <a:pt x="1822" y="2733"/>
                    </a:cubicBezTo>
                    <a:cubicBezTo>
                      <a:pt x="2575" y="2733"/>
                      <a:pt x="3189" y="2119"/>
                      <a:pt x="3189" y="1367"/>
                    </a:cubicBezTo>
                    <a:cubicBezTo>
                      <a:pt x="3202" y="547"/>
                      <a:pt x="2522" y="0"/>
                      <a:pt x="18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8" name="Google Shape;438;p38"/>
              <p:cNvSpPr/>
              <p:nvPr/>
            </p:nvSpPr>
            <p:spPr>
              <a:xfrm>
                <a:off x="1643850" y="3579650"/>
                <a:ext cx="19825" cy="34525"/>
              </a:xfrm>
              <a:custGeom>
                <a:avLst/>
                <a:gdLst/>
                <a:ahLst/>
                <a:cxnLst/>
                <a:rect l="l" t="t" r="r" b="b"/>
                <a:pathLst>
                  <a:path w="793" h="1381" extrusionOk="0">
                    <a:moveTo>
                      <a:pt x="197" y="1"/>
                    </a:moveTo>
                    <a:cubicBezTo>
                      <a:pt x="165" y="1"/>
                      <a:pt x="139" y="33"/>
                      <a:pt x="139" y="65"/>
                    </a:cubicBezTo>
                    <a:lnTo>
                      <a:pt x="60" y="541"/>
                    </a:lnTo>
                    <a:cubicBezTo>
                      <a:pt x="60" y="560"/>
                      <a:pt x="60" y="580"/>
                      <a:pt x="79" y="600"/>
                    </a:cubicBezTo>
                    <a:lnTo>
                      <a:pt x="575" y="1174"/>
                    </a:lnTo>
                    <a:cubicBezTo>
                      <a:pt x="459" y="1203"/>
                      <a:pt x="332" y="1222"/>
                      <a:pt x="210" y="1222"/>
                    </a:cubicBezTo>
                    <a:cubicBezTo>
                      <a:pt x="166" y="1222"/>
                      <a:pt x="122" y="1219"/>
                      <a:pt x="79" y="1214"/>
                    </a:cubicBezTo>
                    <a:cubicBezTo>
                      <a:pt x="40" y="1214"/>
                      <a:pt x="0" y="1253"/>
                      <a:pt x="0" y="1293"/>
                    </a:cubicBezTo>
                    <a:cubicBezTo>
                      <a:pt x="0" y="1333"/>
                      <a:pt x="40" y="1372"/>
                      <a:pt x="79" y="1372"/>
                    </a:cubicBezTo>
                    <a:cubicBezTo>
                      <a:pt x="120" y="1378"/>
                      <a:pt x="161" y="1380"/>
                      <a:pt x="201" y="1380"/>
                    </a:cubicBezTo>
                    <a:cubicBezTo>
                      <a:pt x="299" y="1380"/>
                      <a:pt x="397" y="1366"/>
                      <a:pt x="495" y="1352"/>
                    </a:cubicBezTo>
                    <a:cubicBezTo>
                      <a:pt x="575" y="1352"/>
                      <a:pt x="654" y="1333"/>
                      <a:pt x="733" y="1293"/>
                    </a:cubicBezTo>
                    <a:cubicBezTo>
                      <a:pt x="753" y="1273"/>
                      <a:pt x="773" y="1253"/>
                      <a:pt x="792" y="1234"/>
                    </a:cubicBezTo>
                    <a:cubicBezTo>
                      <a:pt x="792" y="1214"/>
                      <a:pt x="773" y="1194"/>
                      <a:pt x="773" y="1174"/>
                    </a:cubicBezTo>
                    <a:lnTo>
                      <a:pt x="218" y="541"/>
                    </a:lnTo>
                    <a:lnTo>
                      <a:pt x="297" y="85"/>
                    </a:lnTo>
                    <a:cubicBezTo>
                      <a:pt x="297" y="45"/>
                      <a:pt x="258" y="6"/>
                      <a:pt x="218" y="6"/>
                    </a:cubicBezTo>
                    <a:cubicBezTo>
                      <a:pt x="211" y="2"/>
                      <a:pt x="204" y="1"/>
                      <a:pt x="197"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9" name="Google Shape;439;p38"/>
              <p:cNvSpPr/>
              <p:nvPr/>
            </p:nvSpPr>
            <p:spPr>
              <a:xfrm>
                <a:off x="1595425" y="3542075"/>
                <a:ext cx="46950" cy="23475"/>
              </a:xfrm>
              <a:custGeom>
                <a:avLst/>
                <a:gdLst/>
                <a:ahLst/>
                <a:cxnLst/>
                <a:rect l="l" t="t" r="r" b="b"/>
                <a:pathLst>
                  <a:path w="1878" h="939" extrusionOk="0">
                    <a:moveTo>
                      <a:pt x="1106" y="1"/>
                    </a:moveTo>
                    <a:cubicBezTo>
                      <a:pt x="878" y="1"/>
                      <a:pt x="667" y="76"/>
                      <a:pt x="472" y="182"/>
                    </a:cubicBezTo>
                    <a:cubicBezTo>
                      <a:pt x="1" y="408"/>
                      <a:pt x="68" y="939"/>
                      <a:pt x="535" y="939"/>
                    </a:cubicBezTo>
                    <a:cubicBezTo>
                      <a:pt x="559" y="939"/>
                      <a:pt x="584" y="937"/>
                      <a:pt x="610" y="935"/>
                    </a:cubicBezTo>
                    <a:cubicBezTo>
                      <a:pt x="908" y="895"/>
                      <a:pt x="1205" y="816"/>
                      <a:pt x="1482" y="717"/>
                    </a:cubicBezTo>
                    <a:cubicBezTo>
                      <a:pt x="1858" y="539"/>
                      <a:pt x="1878" y="63"/>
                      <a:pt x="1185" y="4"/>
                    </a:cubicBezTo>
                    <a:cubicBezTo>
                      <a:pt x="1158" y="2"/>
                      <a:pt x="1132" y="1"/>
                      <a:pt x="110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0" name="Google Shape;440;p38"/>
              <p:cNvSpPr/>
              <p:nvPr/>
            </p:nvSpPr>
            <p:spPr>
              <a:xfrm>
                <a:off x="1564150" y="3548600"/>
                <a:ext cx="79725" cy="68350"/>
              </a:xfrm>
              <a:custGeom>
                <a:avLst/>
                <a:gdLst/>
                <a:ahLst/>
                <a:cxnLst/>
                <a:rect l="l" t="t" r="r" b="b"/>
                <a:pathLst>
                  <a:path w="3189" h="2734" extrusionOk="0">
                    <a:moveTo>
                      <a:pt x="1822" y="198"/>
                    </a:moveTo>
                    <a:cubicBezTo>
                      <a:pt x="2475" y="198"/>
                      <a:pt x="2990" y="733"/>
                      <a:pt x="2990" y="1367"/>
                    </a:cubicBezTo>
                    <a:cubicBezTo>
                      <a:pt x="2990" y="2077"/>
                      <a:pt x="2410" y="2542"/>
                      <a:pt x="1808" y="2542"/>
                    </a:cubicBezTo>
                    <a:cubicBezTo>
                      <a:pt x="1520" y="2542"/>
                      <a:pt x="1227" y="2435"/>
                      <a:pt x="990" y="2198"/>
                    </a:cubicBezTo>
                    <a:cubicBezTo>
                      <a:pt x="257" y="1446"/>
                      <a:pt x="792" y="198"/>
                      <a:pt x="1822" y="198"/>
                    </a:cubicBezTo>
                    <a:close/>
                    <a:moveTo>
                      <a:pt x="1807" y="1"/>
                    </a:moveTo>
                    <a:cubicBezTo>
                      <a:pt x="1473" y="1"/>
                      <a:pt x="1131" y="123"/>
                      <a:pt x="852" y="396"/>
                    </a:cubicBezTo>
                    <a:cubicBezTo>
                      <a:pt x="0" y="1248"/>
                      <a:pt x="594" y="2733"/>
                      <a:pt x="1822" y="2733"/>
                    </a:cubicBezTo>
                    <a:cubicBezTo>
                      <a:pt x="2574" y="2733"/>
                      <a:pt x="3188" y="2119"/>
                      <a:pt x="3188" y="1367"/>
                    </a:cubicBezTo>
                    <a:cubicBezTo>
                      <a:pt x="3188" y="547"/>
                      <a:pt x="2513" y="1"/>
                      <a:pt x="18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1" name="Google Shape;441;p38"/>
              <p:cNvSpPr/>
              <p:nvPr/>
            </p:nvSpPr>
            <p:spPr>
              <a:xfrm>
                <a:off x="1640375" y="3583525"/>
                <a:ext cx="18350" cy="8650"/>
              </a:xfrm>
              <a:custGeom>
                <a:avLst/>
                <a:gdLst/>
                <a:ahLst/>
                <a:cxnLst/>
                <a:rect l="l" t="t" r="r" b="b"/>
                <a:pathLst>
                  <a:path w="734" h="346" extrusionOk="0">
                    <a:moveTo>
                      <a:pt x="296" y="0"/>
                    </a:moveTo>
                    <a:cubicBezTo>
                      <a:pt x="194" y="0"/>
                      <a:pt x="90" y="29"/>
                      <a:pt x="1" y="88"/>
                    </a:cubicBezTo>
                    <a:lnTo>
                      <a:pt x="100" y="267"/>
                    </a:lnTo>
                    <a:cubicBezTo>
                      <a:pt x="159" y="229"/>
                      <a:pt x="225" y="212"/>
                      <a:pt x="290" y="212"/>
                    </a:cubicBezTo>
                    <a:cubicBezTo>
                      <a:pt x="396" y="212"/>
                      <a:pt x="501" y="260"/>
                      <a:pt x="575" y="346"/>
                    </a:cubicBezTo>
                    <a:lnTo>
                      <a:pt x="733" y="227"/>
                    </a:lnTo>
                    <a:cubicBezTo>
                      <a:pt x="635" y="79"/>
                      <a:pt x="466" y="0"/>
                      <a:pt x="29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2" name="Google Shape;442;p38"/>
              <p:cNvSpPr/>
              <p:nvPr/>
            </p:nvSpPr>
            <p:spPr>
              <a:xfrm>
                <a:off x="1553250" y="3559975"/>
                <a:ext cx="29225" cy="12900"/>
              </a:xfrm>
              <a:custGeom>
                <a:avLst/>
                <a:gdLst/>
                <a:ahLst/>
                <a:cxnLst/>
                <a:rect l="l" t="t" r="r" b="b"/>
                <a:pathLst>
                  <a:path w="1169" h="516" extrusionOk="0">
                    <a:moveTo>
                      <a:pt x="119" y="1"/>
                    </a:moveTo>
                    <a:cubicBezTo>
                      <a:pt x="60" y="1"/>
                      <a:pt x="20" y="40"/>
                      <a:pt x="0" y="100"/>
                    </a:cubicBezTo>
                    <a:cubicBezTo>
                      <a:pt x="0" y="139"/>
                      <a:pt x="40" y="199"/>
                      <a:pt x="99" y="199"/>
                    </a:cubicBezTo>
                    <a:cubicBezTo>
                      <a:pt x="812" y="318"/>
                      <a:pt x="971" y="476"/>
                      <a:pt x="971" y="476"/>
                    </a:cubicBezTo>
                    <a:cubicBezTo>
                      <a:pt x="991" y="516"/>
                      <a:pt x="1030" y="516"/>
                      <a:pt x="1050" y="516"/>
                    </a:cubicBezTo>
                    <a:cubicBezTo>
                      <a:pt x="1070" y="516"/>
                      <a:pt x="1090" y="516"/>
                      <a:pt x="1109" y="496"/>
                    </a:cubicBezTo>
                    <a:cubicBezTo>
                      <a:pt x="1149" y="476"/>
                      <a:pt x="1169" y="417"/>
                      <a:pt x="1129" y="357"/>
                    </a:cubicBezTo>
                    <a:cubicBezTo>
                      <a:pt x="1109" y="318"/>
                      <a:pt x="951" y="139"/>
                      <a:pt x="1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3" name="Google Shape;443;p38"/>
              <p:cNvSpPr/>
              <p:nvPr/>
            </p:nvSpPr>
            <p:spPr>
              <a:xfrm>
                <a:off x="1613150" y="3627300"/>
                <a:ext cx="48050" cy="27700"/>
              </a:xfrm>
              <a:custGeom>
                <a:avLst/>
                <a:gdLst/>
                <a:ahLst/>
                <a:cxnLst/>
                <a:rect l="l" t="t" r="r" b="b"/>
                <a:pathLst>
                  <a:path w="1922" h="1108" extrusionOk="0">
                    <a:moveTo>
                      <a:pt x="40" y="1"/>
                    </a:moveTo>
                    <a:lnTo>
                      <a:pt x="40" y="1"/>
                    </a:lnTo>
                    <a:cubicBezTo>
                      <a:pt x="0" y="496"/>
                      <a:pt x="298" y="932"/>
                      <a:pt x="773" y="1070"/>
                    </a:cubicBezTo>
                    <a:cubicBezTo>
                      <a:pt x="869" y="1096"/>
                      <a:pt x="958" y="1107"/>
                      <a:pt x="1041" y="1107"/>
                    </a:cubicBezTo>
                    <a:cubicBezTo>
                      <a:pt x="1660" y="1107"/>
                      <a:pt x="1921" y="476"/>
                      <a:pt x="1921" y="476"/>
                    </a:cubicBezTo>
                    <a:cubicBezTo>
                      <a:pt x="1288" y="357"/>
                      <a:pt x="654" y="199"/>
                      <a:pt x="40"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4" name="Google Shape;444;p38"/>
              <p:cNvSpPr/>
              <p:nvPr/>
            </p:nvSpPr>
            <p:spPr>
              <a:xfrm>
                <a:off x="1622025" y="3660325"/>
                <a:ext cx="20525" cy="8275"/>
              </a:xfrm>
              <a:custGeom>
                <a:avLst/>
                <a:gdLst/>
                <a:ahLst/>
                <a:cxnLst/>
                <a:rect l="l" t="t" r="r" b="b"/>
                <a:pathLst>
                  <a:path w="821" h="331" extrusionOk="0">
                    <a:moveTo>
                      <a:pt x="121" y="0"/>
                    </a:moveTo>
                    <a:cubicBezTo>
                      <a:pt x="56" y="0"/>
                      <a:pt x="1" y="84"/>
                      <a:pt x="61" y="145"/>
                    </a:cubicBezTo>
                    <a:lnTo>
                      <a:pt x="101" y="185"/>
                    </a:lnTo>
                    <a:cubicBezTo>
                      <a:pt x="226" y="282"/>
                      <a:pt x="380" y="330"/>
                      <a:pt x="529" y="330"/>
                    </a:cubicBezTo>
                    <a:cubicBezTo>
                      <a:pt x="592" y="330"/>
                      <a:pt x="655" y="322"/>
                      <a:pt x="715" y="304"/>
                    </a:cubicBezTo>
                    <a:cubicBezTo>
                      <a:pt x="821" y="268"/>
                      <a:pt x="785" y="139"/>
                      <a:pt x="706" y="139"/>
                    </a:cubicBezTo>
                    <a:cubicBezTo>
                      <a:pt x="696" y="139"/>
                      <a:pt x="686" y="141"/>
                      <a:pt x="675" y="145"/>
                    </a:cubicBezTo>
                    <a:cubicBezTo>
                      <a:pt x="631" y="155"/>
                      <a:pt x="585" y="160"/>
                      <a:pt x="539" y="160"/>
                    </a:cubicBezTo>
                    <a:cubicBezTo>
                      <a:pt x="403" y="160"/>
                      <a:pt x="269" y="116"/>
                      <a:pt x="180" y="26"/>
                    </a:cubicBezTo>
                    <a:cubicBezTo>
                      <a:pt x="162" y="8"/>
                      <a:pt x="141" y="0"/>
                      <a:pt x="121"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5" name="Google Shape;445;p38"/>
              <p:cNvSpPr/>
              <p:nvPr/>
            </p:nvSpPr>
            <p:spPr>
              <a:xfrm>
                <a:off x="1612650" y="3571825"/>
                <a:ext cx="11900" cy="17925"/>
              </a:xfrm>
              <a:custGeom>
                <a:avLst/>
                <a:gdLst/>
                <a:ahLst/>
                <a:cxnLst/>
                <a:rect l="l" t="t" r="r" b="b"/>
                <a:pathLst>
                  <a:path w="476" h="717" extrusionOk="0">
                    <a:moveTo>
                      <a:pt x="275" y="0"/>
                    </a:moveTo>
                    <a:cubicBezTo>
                      <a:pt x="164" y="0"/>
                      <a:pt x="59" y="133"/>
                      <a:pt x="40" y="319"/>
                    </a:cubicBezTo>
                    <a:cubicBezTo>
                      <a:pt x="1" y="517"/>
                      <a:pt x="60" y="695"/>
                      <a:pt x="179" y="715"/>
                    </a:cubicBezTo>
                    <a:cubicBezTo>
                      <a:pt x="185" y="716"/>
                      <a:pt x="192" y="717"/>
                      <a:pt x="198" y="717"/>
                    </a:cubicBezTo>
                    <a:cubicBezTo>
                      <a:pt x="293" y="717"/>
                      <a:pt x="399" y="583"/>
                      <a:pt x="436" y="398"/>
                    </a:cubicBezTo>
                    <a:cubicBezTo>
                      <a:pt x="476" y="200"/>
                      <a:pt x="417" y="22"/>
                      <a:pt x="298" y="2"/>
                    </a:cubicBezTo>
                    <a:cubicBezTo>
                      <a:pt x="290" y="1"/>
                      <a:pt x="283" y="0"/>
                      <a:pt x="27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6" name="Google Shape;446;p38"/>
              <p:cNvSpPr/>
              <p:nvPr/>
            </p:nvSpPr>
            <p:spPr>
              <a:xfrm>
                <a:off x="1658700" y="3579250"/>
                <a:ext cx="11900" cy="17550"/>
              </a:xfrm>
              <a:custGeom>
                <a:avLst/>
                <a:gdLst/>
                <a:ahLst/>
                <a:cxnLst/>
                <a:rect l="l" t="t" r="r" b="b"/>
                <a:pathLst>
                  <a:path w="476" h="702" extrusionOk="0">
                    <a:moveTo>
                      <a:pt x="275" y="0"/>
                    </a:moveTo>
                    <a:cubicBezTo>
                      <a:pt x="164" y="0"/>
                      <a:pt x="57" y="133"/>
                      <a:pt x="20" y="319"/>
                    </a:cubicBezTo>
                    <a:cubicBezTo>
                      <a:pt x="0" y="497"/>
                      <a:pt x="60" y="675"/>
                      <a:pt x="159" y="695"/>
                    </a:cubicBezTo>
                    <a:cubicBezTo>
                      <a:pt x="171" y="699"/>
                      <a:pt x="184" y="701"/>
                      <a:pt x="196" y="701"/>
                    </a:cubicBezTo>
                    <a:cubicBezTo>
                      <a:pt x="301" y="701"/>
                      <a:pt x="400" y="556"/>
                      <a:pt x="436" y="378"/>
                    </a:cubicBezTo>
                    <a:cubicBezTo>
                      <a:pt x="476" y="200"/>
                      <a:pt x="396" y="22"/>
                      <a:pt x="297" y="2"/>
                    </a:cubicBezTo>
                    <a:cubicBezTo>
                      <a:pt x="290" y="1"/>
                      <a:pt x="282" y="0"/>
                      <a:pt x="27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7" name="Google Shape;447;p38"/>
              <p:cNvSpPr/>
              <p:nvPr/>
            </p:nvSpPr>
            <p:spPr>
              <a:xfrm>
                <a:off x="1518600" y="3484725"/>
                <a:ext cx="173775" cy="115375"/>
              </a:xfrm>
              <a:custGeom>
                <a:avLst/>
                <a:gdLst/>
                <a:ahLst/>
                <a:cxnLst/>
                <a:rect l="l" t="t" r="r" b="b"/>
                <a:pathLst>
                  <a:path w="6951" h="4615" extrusionOk="0">
                    <a:moveTo>
                      <a:pt x="3333" y="0"/>
                    </a:moveTo>
                    <a:cubicBezTo>
                      <a:pt x="3305" y="0"/>
                      <a:pt x="3276" y="0"/>
                      <a:pt x="3248" y="1"/>
                    </a:cubicBezTo>
                    <a:cubicBezTo>
                      <a:pt x="971" y="21"/>
                      <a:pt x="277" y="991"/>
                      <a:pt x="277" y="991"/>
                    </a:cubicBezTo>
                    <a:cubicBezTo>
                      <a:pt x="0" y="1486"/>
                      <a:pt x="79" y="1961"/>
                      <a:pt x="40" y="2436"/>
                    </a:cubicBezTo>
                    <a:cubicBezTo>
                      <a:pt x="0" y="2773"/>
                      <a:pt x="60" y="3110"/>
                      <a:pt x="198" y="3407"/>
                    </a:cubicBezTo>
                    <a:cubicBezTo>
                      <a:pt x="673" y="3565"/>
                      <a:pt x="1010" y="3941"/>
                      <a:pt x="1109" y="4437"/>
                    </a:cubicBezTo>
                    <a:lnTo>
                      <a:pt x="1664" y="4615"/>
                    </a:lnTo>
                    <a:cubicBezTo>
                      <a:pt x="1802" y="4080"/>
                      <a:pt x="1881" y="3506"/>
                      <a:pt x="1862" y="2951"/>
                    </a:cubicBezTo>
                    <a:cubicBezTo>
                      <a:pt x="1802" y="2377"/>
                      <a:pt x="2357" y="2298"/>
                      <a:pt x="2555" y="1862"/>
                    </a:cubicBezTo>
                    <a:cubicBezTo>
                      <a:pt x="2614" y="1724"/>
                      <a:pt x="2654" y="1585"/>
                      <a:pt x="2634" y="1427"/>
                    </a:cubicBezTo>
                    <a:cubicBezTo>
                      <a:pt x="2921" y="1288"/>
                      <a:pt x="3233" y="1219"/>
                      <a:pt x="3547" y="1219"/>
                    </a:cubicBezTo>
                    <a:cubicBezTo>
                      <a:pt x="3862" y="1219"/>
                      <a:pt x="4179" y="1288"/>
                      <a:pt x="4476" y="1427"/>
                    </a:cubicBezTo>
                    <a:cubicBezTo>
                      <a:pt x="5042" y="1735"/>
                      <a:pt x="5594" y="1951"/>
                      <a:pt x="6063" y="1951"/>
                    </a:cubicBezTo>
                    <a:cubicBezTo>
                      <a:pt x="6348" y="1951"/>
                      <a:pt x="6603" y="1871"/>
                      <a:pt x="6812" y="1684"/>
                    </a:cubicBezTo>
                    <a:cubicBezTo>
                      <a:pt x="6872" y="1625"/>
                      <a:pt x="6911" y="1565"/>
                      <a:pt x="6951" y="1506"/>
                    </a:cubicBezTo>
                    <a:cubicBezTo>
                      <a:pt x="6367" y="552"/>
                      <a:pt x="4942" y="0"/>
                      <a:pt x="333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8" name="Google Shape;448;p38"/>
              <p:cNvSpPr/>
              <p:nvPr/>
            </p:nvSpPr>
            <p:spPr>
              <a:xfrm>
                <a:off x="1517100" y="3440975"/>
                <a:ext cx="182225" cy="65575"/>
              </a:xfrm>
              <a:custGeom>
                <a:avLst/>
                <a:gdLst/>
                <a:ahLst/>
                <a:cxnLst/>
                <a:rect l="l" t="t" r="r" b="b"/>
                <a:pathLst>
                  <a:path w="7289" h="2623" extrusionOk="0">
                    <a:moveTo>
                      <a:pt x="3219" y="0"/>
                    </a:moveTo>
                    <a:cubicBezTo>
                      <a:pt x="3030" y="0"/>
                      <a:pt x="2837" y="19"/>
                      <a:pt x="2635" y="48"/>
                    </a:cubicBezTo>
                    <a:lnTo>
                      <a:pt x="2456" y="87"/>
                    </a:lnTo>
                    <a:cubicBezTo>
                      <a:pt x="2040" y="167"/>
                      <a:pt x="1644" y="325"/>
                      <a:pt x="1308" y="543"/>
                    </a:cubicBezTo>
                    <a:cubicBezTo>
                      <a:pt x="1209" y="602"/>
                      <a:pt x="1110" y="681"/>
                      <a:pt x="1011" y="741"/>
                    </a:cubicBezTo>
                    <a:cubicBezTo>
                      <a:pt x="436" y="1216"/>
                      <a:pt x="80" y="1889"/>
                      <a:pt x="1" y="2622"/>
                    </a:cubicBezTo>
                    <a:cubicBezTo>
                      <a:pt x="1" y="2622"/>
                      <a:pt x="2447" y="2140"/>
                      <a:pt x="4723" y="2140"/>
                    </a:cubicBezTo>
                    <a:cubicBezTo>
                      <a:pt x="5292" y="2140"/>
                      <a:pt x="5850" y="2171"/>
                      <a:pt x="6357" y="2246"/>
                    </a:cubicBezTo>
                    <a:lnTo>
                      <a:pt x="6555" y="2285"/>
                    </a:lnTo>
                    <a:cubicBezTo>
                      <a:pt x="6813" y="2325"/>
                      <a:pt x="7050" y="2384"/>
                      <a:pt x="7288" y="2464"/>
                    </a:cubicBezTo>
                    <a:cubicBezTo>
                      <a:pt x="7288" y="2464"/>
                      <a:pt x="7050" y="1077"/>
                      <a:pt x="5387" y="384"/>
                    </a:cubicBezTo>
                    <a:cubicBezTo>
                      <a:pt x="5189" y="305"/>
                      <a:pt x="4971" y="226"/>
                      <a:pt x="4773" y="167"/>
                    </a:cubicBezTo>
                    <a:cubicBezTo>
                      <a:pt x="4437" y="87"/>
                      <a:pt x="4100" y="28"/>
                      <a:pt x="3763" y="8"/>
                    </a:cubicBezTo>
                    <a:lnTo>
                      <a:pt x="3427" y="8"/>
                    </a:lnTo>
                    <a:cubicBezTo>
                      <a:pt x="3358" y="3"/>
                      <a:pt x="3289" y="0"/>
                      <a:pt x="3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9" name="Google Shape;449;p38"/>
              <p:cNvSpPr/>
              <p:nvPr/>
            </p:nvSpPr>
            <p:spPr>
              <a:xfrm>
                <a:off x="1636425" y="3445125"/>
                <a:ext cx="45575" cy="56950"/>
              </a:xfrm>
              <a:custGeom>
                <a:avLst/>
                <a:gdLst/>
                <a:ahLst/>
                <a:cxnLst/>
                <a:rect l="l" t="t" r="r" b="b"/>
                <a:pathLst>
                  <a:path w="1823" h="2278" extrusionOk="0">
                    <a:moveTo>
                      <a:pt x="0" y="1"/>
                    </a:moveTo>
                    <a:lnTo>
                      <a:pt x="0" y="1"/>
                    </a:lnTo>
                    <a:cubicBezTo>
                      <a:pt x="792" y="456"/>
                      <a:pt x="1367" y="1209"/>
                      <a:pt x="1584" y="2080"/>
                    </a:cubicBezTo>
                    <a:cubicBezTo>
                      <a:pt x="1604" y="2139"/>
                      <a:pt x="1624" y="2199"/>
                      <a:pt x="1644" y="2278"/>
                    </a:cubicBezTo>
                    <a:lnTo>
                      <a:pt x="1822" y="2238"/>
                    </a:lnTo>
                    <a:cubicBezTo>
                      <a:pt x="1822" y="2199"/>
                      <a:pt x="1802" y="2159"/>
                      <a:pt x="1782" y="2119"/>
                    </a:cubicBezTo>
                    <a:cubicBezTo>
                      <a:pt x="1624" y="1367"/>
                      <a:pt x="1208" y="694"/>
                      <a:pt x="614" y="218"/>
                    </a:cubicBezTo>
                    <a:cubicBezTo>
                      <a:pt x="416" y="139"/>
                      <a:pt x="19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0" name="Google Shape;450;p38"/>
              <p:cNvSpPr/>
              <p:nvPr/>
            </p:nvSpPr>
            <p:spPr>
              <a:xfrm>
                <a:off x="1602750" y="3440675"/>
                <a:ext cx="31225" cy="41600"/>
              </a:xfrm>
              <a:custGeom>
                <a:avLst/>
                <a:gdLst/>
                <a:ahLst/>
                <a:cxnLst/>
                <a:rect l="l" t="t" r="r" b="b"/>
                <a:pathLst>
                  <a:path w="1249" h="1664" extrusionOk="0">
                    <a:moveTo>
                      <a:pt x="1" y="0"/>
                    </a:moveTo>
                    <a:cubicBezTo>
                      <a:pt x="813" y="555"/>
                      <a:pt x="1070" y="1644"/>
                      <a:pt x="1070" y="1664"/>
                    </a:cubicBezTo>
                    <a:lnTo>
                      <a:pt x="1248" y="1624"/>
                    </a:lnTo>
                    <a:cubicBezTo>
                      <a:pt x="1110" y="1010"/>
                      <a:pt x="793" y="456"/>
                      <a:pt x="337" y="20"/>
                    </a:cubicBezTo>
                    <a:lnTo>
                      <a:pt x="298" y="20"/>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1" name="Google Shape;451;p38"/>
              <p:cNvSpPr/>
              <p:nvPr/>
            </p:nvSpPr>
            <p:spPr>
              <a:xfrm>
                <a:off x="1578000" y="3442150"/>
                <a:ext cx="21325" cy="52025"/>
              </a:xfrm>
              <a:custGeom>
                <a:avLst/>
                <a:gdLst/>
                <a:ahLst/>
                <a:cxnLst/>
                <a:rect l="l" t="t" r="r" b="b"/>
                <a:pathLst>
                  <a:path w="853" h="2081" extrusionOk="0">
                    <a:moveTo>
                      <a:pt x="199" y="1"/>
                    </a:moveTo>
                    <a:lnTo>
                      <a:pt x="20" y="40"/>
                    </a:lnTo>
                    <a:cubicBezTo>
                      <a:pt x="1" y="496"/>
                      <a:pt x="40" y="1466"/>
                      <a:pt x="713" y="2080"/>
                    </a:cubicBezTo>
                    <a:lnTo>
                      <a:pt x="852" y="1941"/>
                    </a:lnTo>
                    <a:cubicBezTo>
                      <a:pt x="218" y="1367"/>
                      <a:pt x="179" y="417"/>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2" name="Google Shape;452;p38"/>
              <p:cNvSpPr/>
              <p:nvPr/>
            </p:nvSpPr>
            <p:spPr>
              <a:xfrm>
                <a:off x="1535925" y="3454525"/>
                <a:ext cx="13875" cy="47550"/>
              </a:xfrm>
              <a:custGeom>
                <a:avLst/>
                <a:gdLst/>
                <a:ahLst/>
                <a:cxnLst/>
                <a:rect l="l" t="t" r="r" b="b"/>
                <a:pathLst>
                  <a:path w="555" h="1902" extrusionOk="0">
                    <a:moveTo>
                      <a:pt x="555" y="1"/>
                    </a:moveTo>
                    <a:cubicBezTo>
                      <a:pt x="456" y="60"/>
                      <a:pt x="357" y="120"/>
                      <a:pt x="258" y="199"/>
                    </a:cubicBezTo>
                    <a:cubicBezTo>
                      <a:pt x="20" y="734"/>
                      <a:pt x="0" y="1347"/>
                      <a:pt x="159" y="1902"/>
                    </a:cubicBezTo>
                    <a:lnTo>
                      <a:pt x="337" y="1842"/>
                    </a:lnTo>
                    <a:cubicBezTo>
                      <a:pt x="99" y="1229"/>
                      <a:pt x="337" y="496"/>
                      <a:pt x="5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3" name="Google Shape;453;p38"/>
              <p:cNvSpPr/>
              <p:nvPr/>
            </p:nvSpPr>
            <p:spPr>
              <a:xfrm>
                <a:off x="1512150" y="3477925"/>
                <a:ext cx="194100" cy="58825"/>
              </a:xfrm>
              <a:custGeom>
                <a:avLst/>
                <a:gdLst/>
                <a:ahLst/>
                <a:cxnLst/>
                <a:rect l="l" t="t" r="r" b="b"/>
                <a:pathLst>
                  <a:path w="7764" h="2353" extrusionOk="0">
                    <a:moveTo>
                      <a:pt x="4330" y="0"/>
                    </a:moveTo>
                    <a:cubicBezTo>
                      <a:pt x="2000" y="0"/>
                      <a:pt x="199" y="1104"/>
                      <a:pt x="199" y="1104"/>
                    </a:cubicBezTo>
                    <a:cubicBezTo>
                      <a:pt x="1" y="1501"/>
                      <a:pt x="40" y="1976"/>
                      <a:pt x="318" y="2352"/>
                    </a:cubicBezTo>
                    <a:cubicBezTo>
                      <a:pt x="1682" y="1628"/>
                      <a:pt x="3200" y="1257"/>
                      <a:pt x="4725" y="1257"/>
                    </a:cubicBezTo>
                    <a:cubicBezTo>
                      <a:pt x="5702" y="1257"/>
                      <a:pt x="6681" y="1409"/>
                      <a:pt x="7625" y="1718"/>
                    </a:cubicBezTo>
                    <a:cubicBezTo>
                      <a:pt x="7763" y="1421"/>
                      <a:pt x="7744" y="1065"/>
                      <a:pt x="7526" y="788"/>
                    </a:cubicBezTo>
                    <a:cubicBezTo>
                      <a:pt x="6430" y="204"/>
                      <a:pt x="5331" y="0"/>
                      <a:pt x="4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4" name="Google Shape;454;p38"/>
              <p:cNvSpPr/>
              <p:nvPr/>
            </p:nvSpPr>
            <p:spPr>
              <a:xfrm>
                <a:off x="1526025" y="3629775"/>
                <a:ext cx="21800" cy="18850"/>
              </a:xfrm>
              <a:custGeom>
                <a:avLst/>
                <a:gdLst/>
                <a:ahLst/>
                <a:cxnLst/>
                <a:rect l="l" t="t" r="r" b="b"/>
                <a:pathLst>
                  <a:path w="872" h="754" extrusionOk="0">
                    <a:moveTo>
                      <a:pt x="872" y="1"/>
                    </a:moveTo>
                    <a:lnTo>
                      <a:pt x="872" y="1"/>
                    </a:lnTo>
                    <a:cubicBezTo>
                      <a:pt x="634" y="159"/>
                      <a:pt x="357" y="258"/>
                      <a:pt x="60" y="278"/>
                    </a:cubicBezTo>
                    <a:lnTo>
                      <a:pt x="0" y="753"/>
                    </a:lnTo>
                    <a:cubicBezTo>
                      <a:pt x="456" y="635"/>
                      <a:pt x="852" y="21"/>
                      <a:pt x="872"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5" name="Google Shape;455;p38"/>
              <p:cNvSpPr/>
              <p:nvPr/>
            </p:nvSpPr>
            <p:spPr>
              <a:xfrm>
                <a:off x="1492525" y="3569800"/>
                <a:ext cx="52325" cy="67150"/>
              </a:xfrm>
              <a:custGeom>
                <a:avLst/>
                <a:gdLst/>
                <a:ahLst/>
                <a:cxnLst/>
                <a:rect l="l" t="t" r="r" b="b"/>
                <a:pathLst>
                  <a:path w="2093" h="2686" extrusionOk="0">
                    <a:moveTo>
                      <a:pt x="1151" y="1"/>
                    </a:moveTo>
                    <a:cubicBezTo>
                      <a:pt x="983" y="1"/>
                      <a:pt x="800" y="73"/>
                      <a:pt x="608" y="261"/>
                    </a:cubicBezTo>
                    <a:cubicBezTo>
                      <a:pt x="0" y="869"/>
                      <a:pt x="457" y="2685"/>
                      <a:pt x="1424" y="2685"/>
                    </a:cubicBezTo>
                    <a:cubicBezTo>
                      <a:pt x="1529" y="2685"/>
                      <a:pt x="1640" y="2664"/>
                      <a:pt x="1756" y="2618"/>
                    </a:cubicBezTo>
                    <a:lnTo>
                      <a:pt x="2093" y="796"/>
                    </a:lnTo>
                    <a:cubicBezTo>
                      <a:pt x="2093" y="796"/>
                      <a:pt x="1707" y="1"/>
                      <a:pt x="115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6" name="Google Shape;456;p38"/>
              <p:cNvSpPr/>
              <p:nvPr/>
            </p:nvSpPr>
            <p:spPr>
              <a:xfrm>
                <a:off x="1515350" y="3617325"/>
                <a:ext cx="12175" cy="10350"/>
              </a:xfrm>
              <a:custGeom>
                <a:avLst/>
                <a:gdLst/>
                <a:ahLst/>
                <a:cxnLst/>
                <a:rect l="l" t="t" r="r" b="b"/>
                <a:pathLst>
                  <a:path w="487" h="414" extrusionOk="0">
                    <a:moveTo>
                      <a:pt x="233" y="1"/>
                    </a:moveTo>
                    <a:cubicBezTo>
                      <a:pt x="130" y="1"/>
                      <a:pt x="49" y="76"/>
                      <a:pt x="31" y="182"/>
                    </a:cubicBezTo>
                    <a:cubicBezTo>
                      <a:pt x="1" y="304"/>
                      <a:pt x="110" y="413"/>
                      <a:pt x="234" y="413"/>
                    </a:cubicBezTo>
                    <a:cubicBezTo>
                      <a:pt x="272" y="413"/>
                      <a:pt x="311" y="403"/>
                      <a:pt x="348" y="380"/>
                    </a:cubicBezTo>
                    <a:cubicBezTo>
                      <a:pt x="487" y="281"/>
                      <a:pt x="447" y="43"/>
                      <a:pt x="269" y="4"/>
                    </a:cubicBezTo>
                    <a:cubicBezTo>
                      <a:pt x="257" y="2"/>
                      <a:pt x="245" y="1"/>
                      <a:pt x="23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7" name="Google Shape;457;p38"/>
              <p:cNvSpPr/>
              <p:nvPr/>
            </p:nvSpPr>
            <p:spPr>
              <a:xfrm>
                <a:off x="1514525" y="3584400"/>
                <a:ext cx="24400" cy="41450"/>
              </a:xfrm>
              <a:custGeom>
                <a:avLst/>
                <a:gdLst/>
                <a:ahLst/>
                <a:cxnLst/>
                <a:rect l="l" t="t" r="r" b="b"/>
                <a:pathLst>
                  <a:path w="976" h="1658" extrusionOk="0">
                    <a:moveTo>
                      <a:pt x="138" y="1"/>
                    </a:moveTo>
                    <a:cubicBezTo>
                      <a:pt x="58" y="1"/>
                      <a:pt x="0" y="122"/>
                      <a:pt x="84" y="172"/>
                    </a:cubicBezTo>
                    <a:cubicBezTo>
                      <a:pt x="539" y="469"/>
                      <a:pt x="797" y="1004"/>
                      <a:pt x="757" y="1558"/>
                    </a:cubicBezTo>
                    <a:cubicBezTo>
                      <a:pt x="737" y="1598"/>
                      <a:pt x="777" y="1638"/>
                      <a:pt x="817" y="1657"/>
                    </a:cubicBezTo>
                    <a:cubicBezTo>
                      <a:pt x="876" y="1657"/>
                      <a:pt x="916" y="1618"/>
                      <a:pt x="916" y="1558"/>
                    </a:cubicBezTo>
                    <a:cubicBezTo>
                      <a:pt x="975" y="945"/>
                      <a:pt x="678" y="370"/>
                      <a:pt x="183" y="14"/>
                    </a:cubicBezTo>
                    <a:cubicBezTo>
                      <a:pt x="168" y="5"/>
                      <a:pt x="153" y="1"/>
                      <a:pt x="13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8" name="Google Shape;458;p38"/>
              <p:cNvSpPr/>
              <p:nvPr/>
            </p:nvSpPr>
            <p:spPr>
              <a:xfrm>
                <a:off x="1514125" y="3600875"/>
                <a:ext cx="20525" cy="7650"/>
              </a:xfrm>
              <a:custGeom>
                <a:avLst/>
                <a:gdLst/>
                <a:ahLst/>
                <a:cxnLst/>
                <a:rect l="l" t="t" r="r" b="b"/>
                <a:pathLst>
                  <a:path w="821" h="306" extrusionOk="0">
                    <a:moveTo>
                      <a:pt x="527" y="1"/>
                    </a:moveTo>
                    <a:cubicBezTo>
                      <a:pt x="373" y="1"/>
                      <a:pt x="217" y="45"/>
                      <a:pt x="80" y="127"/>
                    </a:cubicBezTo>
                    <a:cubicBezTo>
                      <a:pt x="1" y="167"/>
                      <a:pt x="21" y="286"/>
                      <a:pt x="100" y="305"/>
                    </a:cubicBezTo>
                    <a:lnTo>
                      <a:pt x="100" y="286"/>
                    </a:lnTo>
                    <a:lnTo>
                      <a:pt x="159" y="286"/>
                    </a:lnTo>
                    <a:cubicBezTo>
                      <a:pt x="239" y="254"/>
                      <a:pt x="422" y="170"/>
                      <a:pt x="573" y="170"/>
                    </a:cubicBezTo>
                    <a:cubicBezTo>
                      <a:pt x="609" y="170"/>
                      <a:pt x="644" y="175"/>
                      <a:pt x="674" y="187"/>
                    </a:cubicBezTo>
                    <a:cubicBezTo>
                      <a:pt x="686" y="191"/>
                      <a:pt x="698" y="194"/>
                      <a:pt x="708" y="194"/>
                    </a:cubicBezTo>
                    <a:cubicBezTo>
                      <a:pt x="785" y="194"/>
                      <a:pt x="821" y="80"/>
                      <a:pt x="734" y="28"/>
                    </a:cubicBezTo>
                    <a:cubicBezTo>
                      <a:pt x="666" y="10"/>
                      <a:pt x="597" y="1"/>
                      <a:pt x="527"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9" name="Google Shape;459;p38"/>
              <p:cNvSpPr/>
              <p:nvPr/>
            </p:nvSpPr>
            <p:spPr>
              <a:xfrm>
                <a:off x="1396925" y="3901575"/>
                <a:ext cx="363775" cy="63750"/>
              </a:xfrm>
              <a:custGeom>
                <a:avLst/>
                <a:gdLst/>
                <a:ahLst/>
                <a:cxnLst/>
                <a:rect l="l" t="t" r="r" b="b"/>
                <a:pathLst>
                  <a:path w="14551" h="2550" extrusionOk="0">
                    <a:moveTo>
                      <a:pt x="14551" y="0"/>
                    </a:moveTo>
                    <a:lnTo>
                      <a:pt x="14551" y="0"/>
                    </a:lnTo>
                    <a:cubicBezTo>
                      <a:pt x="13152" y="327"/>
                      <a:pt x="7558" y="1537"/>
                      <a:pt x="2180" y="1537"/>
                    </a:cubicBezTo>
                    <a:cubicBezTo>
                      <a:pt x="1693" y="1537"/>
                      <a:pt x="1208" y="1527"/>
                      <a:pt x="728" y="1505"/>
                    </a:cubicBezTo>
                    <a:cubicBezTo>
                      <a:pt x="704" y="1503"/>
                      <a:pt x="680" y="1501"/>
                      <a:pt x="657" y="1501"/>
                    </a:cubicBezTo>
                    <a:cubicBezTo>
                      <a:pt x="20" y="1501"/>
                      <a:pt x="1" y="2516"/>
                      <a:pt x="670" y="2516"/>
                    </a:cubicBezTo>
                    <a:cubicBezTo>
                      <a:pt x="676" y="2516"/>
                      <a:pt x="683" y="2516"/>
                      <a:pt x="689" y="2515"/>
                    </a:cubicBezTo>
                    <a:cubicBezTo>
                      <a:pt x="1199" y="2539"/>
                      <a:pt x="1714" y="2550"/>
                      <a:pt x="2231" y="2550"/>
                    </a:cubicBezTo>
                    <a:cubicBezTo>
                      <a:pt x="7335" y="2550"/>
                      <a:pt x="12598" y="1483"/>
                      <a:pt x="14432" y="1070"/>
                    </a:cubicBezTo>
                    <a:cubicBezTo>
                      <a:pt x="14471" y="694"/>
                      <a:pt x="14511" y="337"/>
                      <a:pt x="145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0" name="Google Shape;460;p38"/>
              <p:cNvSpPr/>
              <p:nvPr/>
            </p:nvSpPr>
            <p:spPr>
              <a:xfrm>
                <a:off x="1401275" y="3961475"/>
                <a:ext cx="353475" cy="61725"/>
              </a:xfrm>
              <a:custGeom>
                <a:avLst/>
                <a:gdLst/>
                <a:ahLst/>
                <a:cxnLst/>
                <a:rect l="l" t="t" r="r" b="b"/>
                <a:pathLst>
                  <a:path w="14139" h="2469" extrusionOk="0">
                    <a:moveTo>
                      <a:pt x="14139" y="1"/>
                    </a:moveTo>
                    <a:cubicBezTo>
                      <a:pt x="12313" y="398"/>
                      <a:pt x="7102" y="1457"/>
                      <a:pt x="2094" y="1457"/>
                    </a:cubicBezTo>
                    <a:cubicBezTo>
                      <a:pt x="1618" y="1457"/>
                      <a:pt x="1143" y="1447"/>
                      <a:pt x="673" y="1426"/>
                    </a:cubicBezTo>
                    <a:cubicBezTo>
                      <a:pt x="40" y="1426"/>
                      <a:pt x="0" y="2377"/>
                      <a:pt x="634" y="2436"/>
                    </a:cubicBezTo>
                    <a:cubicBezTo>
                      <a:pt x="1125" y="2458"/>
                      <a:pt x="1622" y="2469"/>
                      <a:pt x="2121" y="2469"/>
                    </a:cubicBezTo>
                    <a:cubicBezTo>
                      <a:pt x="6964" y="2469"/>
                      <a:pt x="11977" y="1499"/>
                      <a:pt x="14060" y="1050"/>
                    </a:cubicBezTo>
                    <a:cubicBezTo>
                      <a:pt x="14080" y="694"/>
                      <a:pt x="14119" y="337"/>
                      <a:pt x="141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1" name="Google Shape;461;p38"/>
              <p:cNvSpPr/>
              <p:nvPr/>
            </p:nvSpPr>
            <p:spPr>
              <a:xfrm>
                <a:off x="1402250" y="4016925"/>
                <a:ext cx="348550" cy="60650"/>
              </a:xfrm>
              <a:custGeom>
                <a:avLst/>
                <a:gdLst/>
                <a:ahLst/>
                <a:cxnLst/>
                <a:rect l="l" t="t" r="r" b="b"/>
                <a:pathLst>
                  <a:path w="13942" h="2426" extrusionOk="0">
                    <a:moveTo>
                      <a:pt x="13942" y="0"/>
                    </a:moveTo>
                    <a:lnTo>
                      <a:pt x="13942" y="0"/>
                    </a:lnTo>
                    <a:cubicBezTo>
                      <a:pt x="11967" y="431"/>
                      <a:pt x="6981" y="1399"/>
                      <a:pt x="2171" y="1399"/>
                    </a:cubicBezTo>
                    <a:cubicBezTo>
                      <a:pt x="1676" y="1399"/>
                      <a:pt x="1182" y="1389"/>
                      <a:pt x="694" y="1367"/>
                    </a:cubicBezTo>
                    <a:cubicBezTo>
                      <a:pt x="40" y="1387"/>
                      <a:pt x="1" y="2337"/>
                      <a:pt x="654" y="2397"/>
                    </a:cubicBezTo>
                    <a:cubicBezTo>
                      <a:pt x="1126" y="2417"/>
                      <a:pt x="1602" y="2426"/>
                      <a:pt x="2080" y="2426"/>
                    </a:cubicBezTo>
                    <a:cubicBezTo>
                      <a:pt x="6797" y="2426"/>
                      <a:pt x="11670" y="1518"/>
                      <a:pt x="13882" y="1050"/>
                    </a:cubicBezTo>
                    <a:cubicBezTo>
                      <a:pt x="13902" y="733"/>
                      <a:pt x="13922" y="377"/>
                      <a:pt x="139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2" name="Google Shape;462;p38"/>
              <p:cNvSpPr/>
              <p:nvPr/>
            </p:nvSpPr>
            <p:spPr>
              <a:xfrm>
                <a:off x="1743350" y="3801175"/>
                <a:ext cx="27750" cy="193000"/>
              </a:xfrm>
              <a:custGeom>
                <a:avLst/>
                <a:gdLst/>
                <a:ahLst/>
                <a:cxnLst/>
                <a:rect l="l" t="t" r="r" b="b"/>
                <a:pathLst>
                  <a:path w="1110" h="7720" extrusionOk="0">
                    <a:moveTo>
                      <a:pt x="129" y="0"/>
                    </a:moveTo>
                    <a:cubicBezTo>
                      <a:pt x="113" y="0"/>
                      <a:pt x="96" y="5"/>
                      <a:pt x="80" y="16"/>
                    </a:cubicBezTo>
                    <a:cubicBezTo>
                      <a:pt x="20" y="36"/>
                      <a:pt x="1" y="96"/>
                      <a:pt x="20" y="155"/>
                    </a:cubicBezTo>
                    <a:cubicBezTo>
                      <a:pt x="872" y="2294"/>
                      <a:pt x="238" y="7522"/>
                      <a:pt x="238" y="7581"/>
                    </a:cubicBezTo>
                    <a:cubicBezTo>
                      <a:pt x="218" y="7640"/>
                      <a:pt x="278" y="7700"/>
                      <a:pt x="337" y="7720"/>
                    </a:cubicBezTo>
                    <a:cubicBezTo>
                      <a:pt x="357" y="7720"/>
                      <a:pt x="377" y="7700"/>
                      <a:pt x="416" y="7700"/>
                    </a:cubicBezTo>
                    <a:cubicBezTo>
                      <a:pt x="436" y="7680"/>
                      <a:pt x="476" y="7640"/>
                      <a:pt x="476" y="7601"/>
                    </a:cubicBezTo>
                    <a:cubicBezTo>
                      <a:pt x="496" y="7383"/>
                      <a:pt x="1109" y="2254"/>
                      <a:pt x="218" y="76"/>
                    </a:cubicBezTo>
                    <a:cubicBezTo>
                      <a:pt x="204" y="33"/>
                      <a:pt x="169" y="0"/>
                      <a:pt x="1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3" name="Google Shape;463;p38"/>
              <p:cNvSpPr/>
              <p:nvPr/>
            </p:nvSpPr>
            <p:spPr>
              <a:xfrm>
                <a:off x="1355350" y="3887775"/>
                <a:ext cx="67225" cy="518925"/>
              </a:xfrm>
              <a:custGeom>
                <a:avLst/>
                <a:gdLst/>
                <a:ahLst/>
                <a:cxnLst/>
                <a:rect l="l" t="t" r="r" b="b"/>
                <a:pathLst>
                  <a:path w="2689" h="20757" extrusionOk="0">
                    <a:moveTo>
                      <a:pt x="163" y="1"/>
                    </a:moveTo>
                    <a:cubicBezTo>
                      <a:pt x="82" y="1"/>
                      <a:pt x="0" y="71"/>
                      <a:pt x="35" y="176"/>
                    </a:cubicBezTo>
                    <a:cubicBezTo>
                      <a:pt x="35" y="236"/>
                      <a:pt x="1382" y="6176"/>
                      <a:pt x="1203" y="10414"/>
                    </a:cubicBezTo>
                    <a:cubicBezTo>
                      <a:pt x="1045" y="14157"/>
                      <a:pt x="1441" y="17523"/>
                      <a:pt x="2411" y="20652"/>
                    </a:cubicBezTo>
                    <a:cubicBezTo>
                      <a:pt x="2428" y="20718"/>
                      <a:pt x="2485" y="20756"/>
                      <a:pt x="2538" y="20756"/>
                    </a:cubicBezTo>
                    <a:cubicBezTo>
                      <a:pt x="2549" y="20756"/>
                      <a:pt x="2560" y="20754"/>
                      <a:pt x="2570" y="20751"/>
                    </a:cubicBezTo>
                    <a:cubicBezTo>
                      <a:pt x="2649" y="20731"/>
                      <a:pt x="2689" y="20652"/>
                      <a:pt x="2669" y="20573"/>
                    </a:cubicBezTo>
                    <a:cubicBezTo>
                      <a:pt x="1718" y="17464"/>
                      <a:pt x="1322" y="14137"/>
                      <a:pt x="1481" y="10434"/>
                    </a:cubicBezTo>
                    <a:cubicBezTo>
                      <a:pt x="1659" y="6157"/>
                      <a:pt x="312" y="176"/>
                      <a:pt x="292" y="117"/>
                    </a:cubicBezTo>
                    <a:cubicBezTo>
                      <a:pt x="276" y="35"/>
                      <a:pt x="220" y="1"/>
                      <a:pt x="163" y="1"/>
                    </a:cubicBezTo>
                    <a:close/>
                  </a:path>
                </a:pathLst>
              </a:custGeom>
              <a:solidFill>
                <a:srgbClr val="1E34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4" name="Google Shape;464;p38"/>
              <p:cNvSpPr/>
              <p:nvPr/>
            </p:nvSpPr>
            <p:spPr>
              <a:xfrm>
                <a:off x="1465125" y="4090775"/>
                <a:ext cx="242100" cy="141900"/>
              </a:xfrm>
              <a:custGeom>
                <a:avLst/>
                <a:gdLst/>
                <a:ahLst/>
                <a:cxnLst/>
                <a:rect l="l" t="t" r="r" b="b"/>
                <a:pathLst>
                  <a:path w="9684" h="5676" extrusionOk="0">
                    <a:moveTo>
                      <a:pt x="9517" y="1"/>
                    </a:moveTo>
                    <a:cubicBezTo>
                      <a:pt x="9473" y="1"/>
                      <a:pt x="9430" y="22"/>
                      <a:pt x="9407" y="56"/>
                    </a:cubicBezTo>
                    <a:cubicBezTo>
                      <a:pt x="8575" y="1106"/>
                      <a:pt x="7625" y="2076"/>
                      <a:pt x="6595" y="2928"/>
                    </a:cubicBezTo>
                    <a:cubicBezTo>
                      <a:pt x="5162" y="4088"/>
                      <a:pt x="3049" y="5398"/>
                      <a:pt x="803" y="5398"/>
                    </a:cubicBezTo>
                    <a:cubicBezTo>
                      <a:pt x="596" y="5398"/>
                      <a:pt x="388" y="5387"/>
                      <a:pt x="179" y="5363"/>
                    </a:cubicBezTo>
                    <a:cubicBezTo>
                      <a:pt x="168" y="5361"/>
                      <a:pt x="158" y="5360"/>
                      <a:pt x="148" y="5360"/>
                    </a:cubicBezTo>
                    <a:cubicBezTo>
                      <a:pt x="80" y="5360"/>
                      <a:pt x="20" y="5414"/>
                      <a:pt x="20" y="5482"/>
                    </a:cubicBezTo>
                    <a:cubicBezTo>
                      <a:pt x="1" y="5562"/>
                      <a:pt x="60" y="5641"/>
                      <a:pt x="139" y="5641"/>
                    </a:cubicBezTo>
                    <a:cubicBezTo>
                      <a:pt x="365" y="5664"/>
                      <a:pt x="588" y="5675"/>
                      <a:pt x="811" y="5675"/>
                    </a:cubicBezTo>
                    <a:cubicBezTo>
                      <a:pt x="1351" y="5675"/>
                      <a:pt x="1884" y="5609"/>
                      <a:pt x="2416" y="5482"/>
                    </a:cubicBezTo>
                    <a:cubicBezTo>
                      <a:pt x="3822" y="5126"/>
                      <a:pt x="5288" y="4354"/>
                      <a:pt x="6773" y="3146"/>
                    </a:cubicBezTo>
                    <a:cubicBezTo>
                      <a:pt x="7823" y="2274"/>
                      <a:pt x="8793" y="1304"/>
                      <a:pt x="9644" y="235"/>
                    </a:cubicBezTo>
                    <a:cubicBezTo>
                      <a:pt x="9684" y="175"/>
                      <a:pt x="9664" y="76"/>
                      <a:pt x="9605" y="37"/>
                    </a:cubicBezTo>
                    <a:cubicBezTo>
                      <a:pt x="9580" y="12"/>
                      <a:pt x="9548" y="1"/>
                      <a:pt x="95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5" name="Google Shape;465;p38"/>
              <p:cNvSpPr/>
              <p:nvPr/>
            </p:nvSpPr>
            <p:spPr>
              <a:xfrm>
                <a:off x="1516625" y="4200575"/>
                <a:ext cx="154975" cy="90650"/>
              </a:xfrm>
              <a:custGeom>
                <a:avLst/>
                <a:gdLst/>
                <a:ahLst/>
                <a:cxnLst/>
                <a:rect l="l" t="t" r="r" b="b"/>
                <a:pathLst>
                  <a:path w="6199" h="3626" extrusionOk="0">
                    <a:moveTo>
                      <a:pt x="6026" y="0"/>
                    </a:moveTo>
                    <a:cubicBezTo>
                      <a:pt x="5977" y="0"/>
                      <a:pt x="5927" y="22"/>
                      <a:pt x="5901" y="61"/>
                    </a:cubicBezTo>
                    <a:cubicBezTo>
                      <a:pt x="4495" y="1843"/>
                      <a:pt x="2436" y="3031"/>
                      <a:pt x="178" y="3328"/>
                    </a:cubicBezTo>
                    <a:cubicBezTo>
                      <a:pt x="0" y="3368"/>
                      <a:pt x="40" y="3625"/>
                      <a:pt x="218" y="3625"/>
                    </a:cubicBezTo>
                    <a:cubicBezTo>
                      <a:pt x="554" y="3566"/>
                      <a:pt x="891" y="3506"/>
                      <a:pt x="1228" y="3427"/>
                    </a:cubicBezTo>
                    <a:cubicBezTo>
                      <a:pt x="2475" y="3110"/>
                      <a:pt x="3624" y="2536"/>
                      <a:pt x="4634" y="1744"/>
                    </a:cubicBezTo>
                    <a:cubicBezTo>
                      <a:pt x="5188" y="1308"/>
                      <a:pt x="5703" y="813"/>
                      <a:pt x="6139" y="239"/>
                    </a:cubicBezTo>
                    <a:cubicBezTo>
                      <a:pt x="6198" y="160"/>
                      <a:pt x="6178" y="80"/>
                      <a:pt x="6099" y="21"/>
                    </a:cubicBezTo>
                    <a:cubicBezTo>
                      <a:pt x="6078" y="7"/>
                      <a:pt x="6052" y="0"/>
                      <a:pt x="60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6" name="Google Shape;466;p38"/>
              <p:cNvSpPr/>
              <p:nvPr/>
            </p:nvSpPr>
            <p:spPr>
              <a:xfrm>
                <a:off x="1516475" y="3801025"/>
                <a:ext cx="129050" cy="43600"/>
              </a:xfrm>
              <a:custGeom>
                <a:avLst/>
                <a:gdLst/>
                <a:ahLst/>
                <a:cxnLst/>
                <a:rect l="l" t="t" r="r" b="b"/>
                <a:pathLst>
                  <a:path w="5162" h="1744" extrusionOk="0">
                    <a:moveTo>
                      <a:pt x="4953" y="0"/>
                    </a:moveTo>
                    <a:cubicBezTo>
                      <a:pt x="4912" y="0"/>
                      <a:pt x="4871" y="18"/>
                      <a:pt x="4838" y="62"/>
                    </a:cubicBezTo>
                    <a:cubicBezTo>
                      <a:pt x="4818" y="82"/>
                      <a:pt x="3907" y="1290"/>
                      <a:pt x="2580" y="1448"/>
                    </a:cubicBezTo>
                    <a:cubicBezTo>
                      <a:pt x="2494" y="1457"/>
                      <a:pt x="2408" y="1461"/>
                      <a:pt x="2323" y="1461"/>
                    </a:cubicBezTo>
                    <a:cubicBezTo>
                      <a:pt x="1641" y="1461"/>
                      <a:pt x="974" y="1182"/>
                      <a:pt x="323" y="636"/>
                    </a:cubicBezTo>
                    <a:cubicBezTo>
                      <a:pt x="289" y="607"/>
                      <a:pt x="253" y="594"/>
                      <a:pt x="219" y="594"/>
                    </a:cubicBezTo>
                    <a:cubicBezTo>
                      <a:pt x="96" y="594"/>
                      <a:pt x="0" y="761"/>
                      <a:pt x="125" y="854"/>
                    </a:cubicBezTo>
                    <a:cubicBezTo>
                      <a:pt x="835" y="1443"/>
                      <a:pt x="1560" y="1744"/>
                      <a:pt x="2287" y="1744"/>
                    </a:cubicBezTo>
                    <a:cubicBezTo>
                      <a:pt x="2392" y="1744"/>
                      <a:pt x="2496" y="1738"/>
                      <a:pt x="2600" y="1725"/>
                    </a:cubicBezTo>
                    <a:cubicBezTo>
                      <a:pt x="2719" y="1725"/>
                      <a:pt x="2858" y="1686"/>
                      <a:pt x="2976" y="1666"/>
                    </a:cubicBezTo>
                    <a:cubicBezTo>
                      <a:pt x="3808" y="1428"/>
                      <a:pt x="4541" y="913"/>
                      <a:pt x="5075" y="240"/>
                    </a:cubicBezTo>
                    <a:cubicBezTo>
                      <a:pt x="5162" y="125"/>
                      <a:pt x="5060" y="0"/>
                      <a:pt x="495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7" name="Google Shape;467;p38"/>
              <p:cNvSpPr/>
              <p:nvPr/>
            </p:nvSpPr>
            <p:spPr>
              <a:xfrm>
                <a:off x="1500775" y="3720175"/>
                <a:ext cx="152500" cy="94800"/>
              </a:xfrm>
              <a:custGeom>
                <a:avLst/>
                <a:gdLst/>
                <a:ahLst/>
                <a:cxnLst/>
                <a:rect l="l" t="t" r="r" b="b"/>
                <a:pathLst>
                  <a:path w="6100" h="3792" extrusionOk="0">
                    <a:moveTo>
                      <a:pt x="150" y="1"/>
                    </a:moveTo>
                    <a:cubicBezTo>
                      <a:pt x="123" y="1"/>
                      <a:pt x="97" y="11"/>
                      <a:pt x="80" y="29"/>
                    </a:cubicBezTo>
                    <a:cubicBezTo>
                      <a:pt x="20" y="68"/>
                      <a:pt x="0" y="147"/>
                      <a:pt x="40" y="187"/>
                    </a:cubicBezTo>
                    <a:cubicBezTo>
                      <a:pt x="139" y="326"/>
                      <a:pt x="2594" y="3771"/>
                      <a:pt x="4337" y="3791"/>
                    </a:cubicBezTo>
                    <a:lnTo>
                      <a:pt x="4476" y="3791"/>
                    </a:lnTo>
                    <a:cubicBezTo>
                      <a:pt x="4892" y="3771"/>
                      <a:pt x="5268" y="3534"/>
                      <a:pt x="5486" y="3177"/>
                    </a:cubicBezTo>
                    <a:cubicBezTo>
                      <a:pt x="6099" y="2167"/>
                      <a:pt x="5387" y="286"/>
                      <a:pt x="5347" y="207"/>
                    </a:cubicBezTo>
                    <a:cubicBezTo>
                      <a:pt x="5331" y="158"/>
                      <a:pt x="5274" y="122"/>
                      <a:pt x="5222" y="122"/>
                    </a:cubicBezTo>
                    <a:cubicBezTo>
                      <a:pt x="5210" y="122"/>
                      <a:pt x="5199" y="124"/>
                      <a:pt x="5189" y="128"/>
                    </a:cubicBezTo>
                    <a:cubicBezTo>
                      <a:pt x="5129" y="147"/>
                      <a:pt x="5090" y="227"/>
                      <a:pt x="5129" y="286"/>
                    </a:cubicBezTo>
                    <a:cubicBezTo>
                      <a:pt x="5129" y="306"/>
                      <a:pt x="5822" y="2147"/>
                      <a:pt x="5268" y="3058"/>
                    </a:cubicBezTo>
                    <a:cubicBezTo>
                      <a:pt x="5090" y="3355"/>
                      <a:pt x="4793" y="3534"/>
                      <a:pt x="4456" y="3553"/>
                    </a:cubicBezTo>
                    <a:cubicBezTo>
                      <a:pt x="4414" y="3559"/>
                      <a:pt x="4371" y="3561"/>
                      <a:pt x="4327" y="3561"/>
                    </a:cubicBezTo>
                    <a:cubicBezTo>
                      <a:pt x="2717" y="3561"/>
                      <a:pt x="257" y="87"/>
                      <a:pt x="238" y="48"/>
                    </a:cubicBezTo>
                    <a:cubicBezTo>
                      <a:pt x="216" y="16"/>
                      <a:pt x="182" y="1"/>
                      <a:pt x="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8" name="Google Shape;468;p38"/>
              <p:cNvSpPr/>
              <p:nvPr/>
            </p:nvSpPr>
            <p:spPr>
              <a:xfrm>
                <a:off x="1255225" y="4267900"/>
                <a:ext cx="536675" cy="301650"/>
              </a:xfrm>
              <a:custGeom>
                <a:avLst/>
                <a:gdLst/>
                <a:ahLst/>
                <a:cxnLst/>
                <a:rect l="l" t="t" r="r" b="b"/>
                <a:pathLst>
                  <a:path w="21467" h="12066" extrusionOk="0">
                    <a:moveTo>
                      <a:pt x="691" y="0"/>
                    </a:moveTo>
                    <a:cubicBezTo>
                      <a:pt x="372" y="0"/>
                      <a:pt x="96" y="213"/>
                      <a:pt x="20" y="516"/>
                    </a:cubicBezTo>
                    <a:cubicBezTo>
                      <a:pt x="0" y="536"/>
                      <a:pt x="0" y="556"/>
                      <a:pt x="0" y="595"/>
                    </a:cubicBezTo>
                    <a:lnTo>
                      <a:pt x="0" y="11487"/>
                    </a:lnTo>
                    <a:cubicBezTo>
                      <a:pt x="56" y="11819"/>
                      <a:pt x="335" y="12065"/>
                      <a:pt x="661" y="12065"/>
                    </a:cubicBezTo>
                    <a:cubicBezTo>
                      <a:pt x="685" y="12065"/>
                      <a:pt x="709" y="12064"/>
                      <a:pt x="733" y="12061"/>
                    </a:cubicBezTo>
                    <a:lnTo>
                      <a:pt x="20733" y="12061"/>
                    </a:lnTo>
                    <a:cubicBezTo>
                      <a:pt x="20759" y="12064"/>
                      <a:pt x="20785" y="12065"/>
                      <a:pt x="20810" y="12065"/>
                    </a:cubicBezTo>
                    <a:cubicBezTo>
                      <a:pt x="21152" y="12065"/>
                      <a:pt x="21429" y="11819"/>
                      <a:pt x="21466" y="11487"/>
                    </a:cubicBezTo>
                    <a:lnTo>
                      <a:pt x="21466" y="595"/>
                    </a:lnTo>
                    <a:cubicBezTo>
                      <a:pt x="21466" y="457"/>
                      <a:pt x="21407" y="318"/>
                      <a:pt x="21308" y="219"/>
                    </a:cubicBezTo>
                    <a:cubicBezTo>
                      <a:pt x="21149" y="81"/>
                      <a:pt x="20951" y="1"/>
                      <a:pt x="20733" y="1"/>
                    </a:cubicBezTo>
                    <a:lnTo>
                      <a:pt x="733" y="1"/>
                    </a:lnTo>
                    <a:cubicBezTo>
                      <a:pt x="719" y="0"/>
                      <a:pt x="705" y="0"/>
                      <a:pt x="6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9" name="Google Shape;469;p38"/>
              <p:cNvSpPr/>
              <p:nvPr/>
            </p:nvSpPr>
            <p:spPr>
              <a:xfrm>
                <a:off x="1217550" y="4263400"/>
                <a:ext cx="625375" cy="26875"/>
              </a:xfrm>
              <a:custGeom>
                <a:avLst/>
                <a:gdLst/>
                <a:ahLst/>
                <a:cxnLst/>
                <a:rect l="l" t="t" r="r" b="b"/>
                <a:pathLst>
                  <a:path w="25015" h="1075" extrusionOk="0">
                    <a:moveTo>
                      <a:pt x="700" y="1"/>
                    </a:moveTo>
                    <a:cubicBezTo>
                      <a:pt x="1" y="1"/>
                      <a:pt x="1" y="1075"/>
                      <a:pt x="700" y="1075"/>
                    </a:cubicBezTo>
                    <a:cubicBezTo>
                      <a:pt x="718" y="1075"/>
                      <a:pt x="736" y="1074"/>
                      <a:pt x="755" y="1072"/>
                    </a:cubicBezTo>
                    <a:lnTo>
                      <a:pt x="24280" y="1072"/>
                    </a:lnTo>
                    <a:cubicBezTo>
                      <a:pt x="24299" y="1074"/>
                      <a:pt x="24316" y="1075"/>
                      <a:pt x="24334" y="1075"/>
                    </a:cubicBezTo>
                    <a:cubicBezTo>
                      <a:pt x="25015" y="1075"/>
                      <a:pt x="25015" y="1"/>
                      <a:pt x="24334" y="1"/>
                    </a:cubicBezTo>
                    <a:cubicBezTo>
                      <a:pt x="24316" y="1"/>
                      <a:pt x="24299" y="2"/>
                      <a:pt x="24280" y="3"/>
                    </a:cubicBezTo>
                    <a:lnTo>
                      <a:pt x="755" y="3"/>
                    </a:lnTo>
                    <a:cubicBezTo>
                      <a:pt x="736" y="2"/>
                      <a:pt x="718" y="1"/>
                      <a:pt x="7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0" name="Google Shape;470;p38"/>
              <p:cNvSpPr/>
              <p:nvPr/>
            </p:nvSpPr>
            <p:spPr>
              <a:xfrm>
                <a:off x="1182750" y="4550050"/>
                <a:ext cx="892325" cy="682275"/>
              </a:xfrm>
              <a:custGeom>
                <a:avLst/>
                <a:gdLst/>
                <a:ahLst/>
                <a:cxnLst/>
                <a:rect l="l" t="t" r="r" b="b"/>
                <a:pathLst>
                  <a:path w="35693" h="27291" extrusionOk="0">
                    <a:moveTo>
                      <a:pt x="705" y="1"/>
                    </a:moveTo>
                    <a:cubicBezTo>
                      <a:pt x="1" y="1"/>
                      <a:pt x="7" y="1093"/>
                      <a:pt x="723" y="1093"/>
                    </a:cubicBezTo>
                    <a:cubicBezTo>
                      <a:pt x="736" y="1093"/>
                      <a:pt x="748" y="1093"/>
                      <a:pt x="761" y="1092"/>
                    </a:cubicBezTo>
                    <a:lnTo>
                      <a:pt x="28979" y="1092"/>
                    </a:lnTo>
                    <a:lnTo>
                      <a:pt x="34623" y="23568"/>
                    </a:lnTo>
                    <a:lnTo>
                      <a:pt x="34623" y="26716"/>
                    </a:lnTo>
                    <a:cubicBezTo>
                      <a:pt x="34603" y="27033"/>
                      <a:pt x="34861" y="27291"/>
                      <a:pt x="35158" y="27291"/>
                    </a:cubicBezTo>
                    <a:cubicBezTo>
                      <a:pt x="35455" y="27291"/>
                      <a:pt x="35692" y="27033"/>
                      <a:pt x="35692" y="26736"/>
                    </a:cubicBezTo>
                    <a:lnTo>
                      <a:pt x="35692" y="23528"/>
                    </a:lnTo>
                    <a:cubicBezTo>
                      <a:pt x="35692" y="23469"/>
                      <a:pt x="35692" y="23429"/>
                      <a:pt x="35692" y="23389"/>
                    </a:cubicBezTo>
                    <a:lnTo>
                      <a:pt x="29910" y="419"/>
                    </a:lnTo>
                    <a:cubicBezTo>
                      <a:pt x="29850" y="161"/>
                      <a:pt x="29633" y="3"/>
                      <a:pt x="29395" y="3"/>
                    </a:cubicBezTo>
                    <a:lnTo>
                      <a:pt x="761" y="3"/>
                    </a:lnTo>
                    <a:cubicBezTo>
                      <a:pt x="742" y="1"/>
                      <a:pt x="723" y="1"/>
                      <a:pt x="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1" name="Google Shape;471;p38"/>
              <p:cNvSpPr/>
              <p:nvPr/>
            </p:nvSpPr>
            <p:spPr>
              <a:xfrm>
                <a:off x="1999800" y="5155850"/>
                <a:ext cx="124275" cy="115300"/>
              </a:xfrm>
              <a:custGeom>
                <a:avLst/>
                <a:gdLst/>
                <a:ahLst/>
                <a:cxnLst/>
                <a:rect l="l" t="t" r="r" b="b"/>
                <a:pathLst>
                  <a:path w="4971" h="4612" extrusionOk="0">
                    <a:moveTo>
                      <a:pt x="2481" y="0"/>
                    </a:moveTo>
                    <a:cubicBezTo>
                      <a:pt x="2361" y="0"/>
                      <a:pt x="2240" y="10"/>
                      <a:pt x="2119" y="29"/>
                    </a:cubicBezTo>
                    <a:cubicBezTo>
                      <a:pt x="852" y="227"/>
                      <a:pt x="0" y="1415"/>
                      <a:pt x="218" y="2682"/>
                    </a:cubicBezTo>
                    <a:cubicBezTo>
                      <a:pt x="397" y="3809"/>
                      <a:pt x="1382" y="4612"/>
                      <a:pt x="2490" y="4612"/>
                    </a:cubicBezTo>
                    <a:cubicBezTo>
                      <a:pt x="2610" y="4612"/>
                      <a:pt x="2730" y="4603"/>
                      <a:pt x="2852" y="4583"/>
                    </a:cubicBezTo>
                    <a:cubicBezTo>
                      <a:pt x="4119" y="4366"/>
                      <a:pt x="4971" y="3197"/>
                      <a:pt x="4753" y="1930"/>
                    </a:cubicBezTo>
                    <a:cubicBezTo>
                      <a:pt x="4574" y="804"/>
                      <a:pt x="3588" y="0"/>
                      <a:pt x="2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2" name="Google Shape;472;p38"/>
              <p:cNvSpPr/>
              <p:nvPr/>
            </p:nvSpPr>
            <p:spPr>
              <a:xfrm>
                <a:off x="2035450" y="5187250"/>
                <a:ext cx="61400" cy="52650"/>
              </a:xfrm>
              <a:custGeom>
                <a:avLst/>
                <a:gdLst/>
                <a:ahLst/>
                <a:cxnLst/>
                <a:rect l="l" t="t" r="r" b="b"/>
                <a:pathLst>
                  <a:path w="2456" h="2106" extrusionOk="0">
                    <a:moveTo>
                      <a:pt x="1050" y="1"/>
                    </a:moveTo>
                    <a:cubicBezTo>
                      <a:pt x="475" y="1"/>
                      <a:pt x="0" y="476"/>
                      <a:pt x="0" y="1050"/>
                    </a:cubicBezTo>
                    <a:cubicBezTo>
                      <a:pt x="0" y="1683"/>
                      <a:pt x="522" y="2105"/>
                      <a:pt x="1068" y="2105"/>
                    </a:cubicBezTo>
                    <a:cubicBezTo>
                      <a:pt x="1324" y="2105"/>
                      <a:pt x="1587" y="2012"/>
                      <a:pt x="1802" y="1803"/>
                    </a:cubicBezTo>
                    <a:cubicBezTo>
                      <a:pt x="2456" y="1129"/>
                      <a:pt x="1980" y="1"/>
                      <a:pt x="1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3" name="Google Shape;473;p38"/>
              <p:cNvSpPr/>
              <p:nvPr/>
            </p:nvSpPr>
            <p:spPr>
              <a:xfrm>
                <a:off x="1128975" y="4570275"/>
                <a:ext cx="648550" cy="647325"/>
              </a:xfrm>
              <a:custGeom>
                <a:avLst/>
                <a:gdLst/>
                <a:ahLst/>
                <a:cxnLst/>
                <a:rect l="l" t="t" r="r" b="b"/>
                <a:pathLst>
                  <a:path w="25942" h="25893" extrusionOk="0">
                    <a:moveTo>
                      <a:pt x="12974" y="1"/>
                    </a:moveTo>
                    <a:cubicBezTo>
                      <a:pt x="12917" y="1"/>
                      <a:pt x="12862" y="35"/>
                      <a:pt x="12852" y="105"/>
                    </a:cubicBezTo>
                    <a:lnTo>
                      <a:pt x="12852" y="12224"/>
                    </a:lnTo>
                    <a:lnTo>
                      <a:pt x="8238" y="936"/>
                    </a:lnTo>
                    <a:cubicBezTo>
                      <a:pt x="8222" y="887"/>
                      <a:pt x="8166" y="852"/>
                      <a:pt x="8113" y="852"/>
                    </a:cubicBezTo>
                    <a:cubicBezTo>
                      <a:pt x="8102" y="852"/>
                      <a:pt x="8091" y="854"/>
                      <a:pt x="8080" y="857"/>
                    </a:cubicBezTo>
                    <a:cubicBezTo>
                      <a:pt x="8021" y="897"/>
                      <a:pt x="7981" y="956"/>
                      <a:pt x="8001" y="1035"/>
                    </a:cubicBezTo>
                    <a:lnTo>
                      <a:pt x="12694" y="12481"/>
                    </a:lnTo>
                    <a:lnTo>
                      <a:pt x="3981" y="3788"/>
                    </a:lnTo>
                    <a:cubicBezTo>
                      <a:pt x="3961" y="3758"/>
                      <a:pt x="3931" y="3743"/>
                      <a:pt x="3899" y="3743"/>
                    </a:cubicBezTo>
                    <a:cubicBezTo>
                      <a:pt x="3867" y="3743"/>
                      <a:pt x="3832" y="3758"/>
                      <a:pt x="3803" y="3788"/>
                    </a:cubicBezTo>
                    <a:cubicBezTo>
                      <a:pt x="3763" y="3828"/>
                      <a:pt x="3763" y="3907"/>
                      <a:pt x="3803" y="3966"/>
                    </a:cubicBezTo>
                    <a:lnTo>
                      <a:pt x="12476" y="12620"/>
                    </a:lnTo>
                    <a:lnTo>
                      <a:pt x="1030" y="8243"/>
                    </a:lnTo>
                    <a:cubicBezTo>
                      <a:pt x="1012" y="8239"/>
                      <a:pt x="994" y="8236"/>
                      <a:pt x="978" y="8236"/>
                    </a:cubicBezTo>
                    <a:cubicBezTo>
                      <a:pt x="924" y="8236"/>
                      <a:pt x="882" y="8262"/>
                      <a:pt x="852" y="8323"/>
                    </a:cubicBezTo>
                    <a:cubicBezTo>
                      <a:pt x="832" y="8382"/>
                      <a:pt x="872" y="8442"/>
                      <a:pt x="931" y="8481"/>
                    </a:cubicBezTo>
                    <a:lnTo>
                      <a:pt x="12298" y="12818"/>
                    </a:lnTo>
                    <a:lnTo>
                      <a:pt x="139" y="12818"/>
                    </a:lnTo>
                    <a:cubicBezTo>
                      <a:pt x="60" y="12818"/>
                      <a:pt x="20" y="12877"/>
                      <a:pt x="1" y="12937"/>
                    </a:cubicBezTo>
                    <a:cubicBezTo>
                      <a:pt x="1" y="12996"/>
                      <a:pt x="60" y="13055"/>
                      <a:pt x="139" y="13055"/>
                    </a:cubicBezTo>
                    <a:lnTo>
                      <a:pt x="12140" y="13055"/>
                    </a:lnTo>
                    <a:lnTo>
                      <a:pt x="1030" y="17590"/>
                    </a:lnTo>
                    <a:cubicBezTo>
                      <a:pt x="898" y="17628"/>
                      <a:pt x="928" y="17829"/>
                      <a:pt x="1070" y="17829"/>
                    </a:cubicBezTo>
                    <a:cubicBezTo>
                      <a:pt x="1076" y="17829"/>
                      <a:pt x="1083" y="17829"/>
                      <a:pt x="1090" y="17828"/>
                    </a:cubicBezTo>
                    <a:cubicBezTo>
                      <a:pt x="1090" y="17838"/>
                      <a:pt x="1095" y="17843"/>
                      <a:pt x="1102" y="17843"/>
                    </a:cubicBezTo>
                    <a:cubicBezTo>
                      <a:pt x="1110" y="17843"/>
                      <a:pt x="1119" y="17838"/>
                      <a:pt x="1129" y="17828"/>
                    </a:cubicBezTo>
                    <a:lnTo>
                      <a:pt x="12595" y="13154"/>
                    </a:lnTo>
                    <a:lnTo>
                      <a:pt x="3803" y="21947"/>
                    </a:lnTo>
                    <a:cubicBezTo>
                      <a:pt x="3763" y="21986"/>
                      <a:pt x="3763" y="22066"/>
                      <a:pt x="3803" y="22125"/>
                    </a:cubicBezTo>
                    <a:cubicBezTo>
                      <a:pt x="3832" y="22145"/>
                      <a:pt x="3867" y="22155"/>
                      <a:pt x="3899" y="22155"/>
                    </a:cubicBezTo>
                    <a:cubicBezTo>
                      <a:pt x="3931" y="22155"/>
                      <a:pt x="3961" y="22145"/>
                      <a:pt x="3981" y="22125"/>
                    </a:cubicBezTo>
                    <a:lnTo>
                      <a:pt x="12654" y="13452"/>
                    </a:lnTo>
                    <a:lnTo>
                      <a:pt x="8258" y="24897"/>
                    </a:lnTo>
                    <a:cubicBezTo>
                      <a:pt x="8238" y="24977"/>
                      <a:pt x="8278" y="25036"/>
                      <a:pt x="8338" y="25076"/>
                    </a:cubicBezTo>
                    <a:lnTo>
                      <a:pt x="8377" y="25076"/>
                    </a:lnTo>
                    <a:cubicBezTo>
                      <a:pt x="8437" y="25076"/>
                      <a:pt x="8476" y="25036"/>
                      <a:pt x="8496" y="24996"/>
                    </a:cubicBezTo>
                    <a:lnTo>
                      <a:pt x="12852" y="13630"/>
                    </a:lnTo>
                    <a:lnTo>
                      <a:pt x="12852" y="25788"/>
                    </a:lnTo>
                    <a:cubicBezTo>
                      <a:pt x="12862" y="25858"/>
                      <a:pt x="12917" y="25892"/>
                      <a:pt x="12974" y="25892"/>
                    </a:cubicBezTo>
                    <a:cubicBezTo>
                      <a:pt x="13031" y="25892"/>
                      <a:pt x="13090" y="25858"/>
                      <a:pt x="13110" y="25788"/>
                    </a:cubicBezTo>
                    <a:lnTo>
                      <a:pt x="13110" y="13511"/>
                    </a:lnTo>
                    <a:lnTo>
                      <a:pt x="17704" y="24798"/>
                    </a:lnTo>
                    <a:cubicBezTo>
                      <a:pt x="17724" y="24838"/>
                      <a:pt x="17763" y="24878"/>
                      <a:pt x="17823" y="24878"/>
                    </a:cubicBezTo>
                    <a:lnTo>
                      <a:pt x="17862" y="24878"/>
                    </a:lnTo>
                    <a:cubicBezTo>
                      <a:pt x="17922" y="24838"/>
                      <a:pt x="17962" y="24779"/>
                      <a:pt x="17942" y="24719"/>
                    </a:cubicBezTo>
                    <a:lnTo>
                      <a:pt x="13367" y="13531"/>
                    </a:lnTo>
                    <a:lnTo>
                      <a:pt x="13367" y="13531"/>
                    </a:lnTo>
                    <a:lnTo>
                      <a:pt x="21962" y="22125"/>
                    </a:lnTo>
                    <a:cubicBezTo>
                      <a:pt x="21991" y="22145"/>
                      <a:pt x="22021" y="22155"/>
                      <a:pt x="22051" y="22155"/>
                    </a:cubicBezTo>
                    <a:cubicBezTo>
                      <a:pt x="22080" y="22155"/>
                      <a:pt x="22110" y="22145"/>
                      <a:pt x="22140" y="22125"/>
                    </a:cubicBezTo>
                    <a:cubicBezTo>
                      <a:pt x="22179" y="22066"/>
                      <a:pt x="22179" y="21986"/>
                      <a:pt x="22140" y="21947"/>
                    </a:cubicBezTo>
                    <a:lnTo>
                      <a:pt x="13486" y="13273"/>
                    </a:lnTo>
                    <a:lnTo>
                      <a:pt x="24932" y="17689"/>
                    </a:lnTo>
                    <a:lnTo>
                      <a:pt x="24972" y="17689"/>
                    </a:lnTo>
                    <a:cubicBezTo>
                      <a:pt x="24983" y="17692"/>
                      <a:pt x="24994" y="17693"/>
                      <a:pt x="25004" y="17693"/>
                    </a:cubicBezTo>
                    <a:cubicBezTo>
                      <a:pt x="25135" y="17693"/>
                      <a:pt x="25158" y="17470"/>
                      <a:pt x="25011" y="17452"/>
                    </a:cubicBezTo>
                    <a:lnTo>
                      <a:pt x="13645" y="13095"/>
                    </a:lnTo>
                    <a:lnTo>
                      <a:pt x="25823" y="13095"/>
                    </a:lnTo>
                    <a:cubicBezTo>
                      <a:pt x="25883" y="13095"/>
                      <a:pt x="25942" y="13036"/>
                      <a:pt x="25942" y="12976"/>
                    </a:cubicBezTo>
                    <a:cubicBezTo>
                      <a:pt x="25942" y="12897"/>
                      <a:pt x="25883" y="12838"/>
                      <a:pt x="25823" y="12838"/>
                    </a:cubicBezTo>
                    <a:lnTo>
                      <a:pt x="13407" y="12838"/>
                    </a:lnTo>
                    <a:lnTo>
                      <a:pt x="24912" y="8144"/>
                    </a:lnTo>
                    <a:cubicBezTo>
                      <a:pt x="25038" y="8072"/>
                      <a:pt x="24984" y="7902"/>
                      <a:pt x="24854" y="7902"/>
                    </a:cubicBezTo>
                    <a:cubicBezTo>
                      <a:pt x="24841" y="7902"/>
                      <a:pt x="24827" y="7903"/>
                      <a:pt x="24813" y="7907"/>
                    </a:cubicBezTo>
                    <a:lnTo>
                      <a:pt x="13645" y="12461"/>
                    </a:lnTo>
                    <a:lnTo>
                      <a:pt x="22140" y="3946"/>
                    </a:lnTo>
                    <a:cubicBezTo>
                      <a:pt x="22199" y="3907"/>
                      <a:pt x="22199" y="3828"/>
                      <a:pt x="22140" y="3788"/>
                    </a:cubicBezTo>
                    <a:cubicBezTo>
                      <a:pt x="22120" y="3758"/>
                      <a:pt x="22090" y="3743"/>
                      <a:pt x="22058" y="3743"/>
                    </a:cubicBezTo>
                    <a:cubicBezTo>
                      <a:pt x="22026" y="3743"/>
                      <a:pt x="21991" y="3758"/>
                      <a:pt x="21962" y="3788"/>
                    </a:cubicBezTo>
                    <a:lnTo>
                      <a:pt x="13308" y="12442"/>
                    </a:lnTo>
                    <a:lnTo>
                      <a:pt x="17684" y="996"/>
                    </a:lnTo>
                    <a:cubicBezTo>
                      <a:pt x="17721" y="898"/>
                      <a:pt x="17644" y="830"/>
                      <a:pt x="17566" y="830"/>
                    </a:cubicBezTo>
                    <a:cubicBezTo>
                      <a:pt x="17518" y="830"/>
                      <a:pt x="17469" y="856"/>
                      <a:pt x="17447" y="917"/>
                    </a:cubicBezTo>
                    <a:lnTo>
                      <a:pt x="13110" y="12263"/>
                    </a:lnTo>
                    <a:lnTo>
                      <a:pt x="13110" y="105"/>
                    </a:lnTo>
                    <a:cubicBezTo>
                      <a:pt x="13090" y="35"/>
                      <a:pt x="13031" y="1"/>
                      <a:pt x="129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4" name="Google Shape;474;p38"/>
              <p:cNvSpPr/>
              <p:nvPr/>
            </p:nvSpPr>
            <p:spPr>
              <a:xfrm>
                <a:off x="1062650" y="4538100"/>
                <a:ext cx="773300" cy="712550"/>
              </a:xfrm>
              <a:custGeom>
                <a:avLst/>
                <a:gdLst/>
                <a:ahLst/>
                <a:cxnLst/>
                <a:rect l="l" t="t" r="r" b="b"/>
                <a:pathLst>
                  <a:path w="30932" h="28502" extrusionOk="0">
                    <a:moveTo>
                      <a:pt x="15624" y="1788"/>
                    </a:moveTo>
                    <a:cubicBezTo>
                      <a:pt x="20654" y="1788"/>
                      <a:pt x="25209" y="4817"/>
                      <a:pt x="27130" y="9471"/>
                    </a:cubicBezTo>
                    <a:cubicBezTo>
                      <a:pt x="29050" y="14125"/>
                      <a:pt x="28001" y="19491"/>
                      <a:pt x="24436" y="23036"/>
                    </a:cubicBezTo>
                    <a:cubicBezTo>
                      <a:pt x="22049" y="25423"/>
                      <a:pt x="18853" y="26691"/>
                      <a:pt x="15611" y="26691"/>
                    </a:cubicBezTo>
                    <a:cubicBezTo>
                      <a:pt x="14012" y="26691"/>
                      <a:pt x="12402" y="26383"/>
                      <a:pt x="10872" y="25749"/>
                    </a:cubicBezTo>
                    <a:cubicBezTo>
                      <a:pt x="6218" y="23808"/>
                      <a:pt x="3169" y="19273"/>
                      <a:pt x="3169" y="14243"/>
                    </a:cubicBezTo>
                    <a:cubicBezTo>
                      <a:pt x="3188" y="7372"/>
                      <a:pt x="8753" y="1788"/>
                      <a:pt x="15624" y="1788"/>
                    </a:cubicBezTo>
                    <a:close/>
                    <a:moveTo>
                      <a:pt x="15628" y="1"/>
                    </a:moveTo>
                    <a:cubicBezTo>
                      <a:pt x="10988" y="1"/>
                      <a:pt x="6494" y="2276"/>
                      <a:pt x="3782" y="6322"/>
                    </a:cubicBezTo>
                    <a:cubicBezTo>
                      <a:pt x="0" y="11966"/>
                      <a:pt x="753" y="19511"/>
                      <a:pt x="5545" y="24323"/>
                    </a:cubicBezTo>
                    <a:cubicBezTo>
                      <a:pt x="8218" y="26996"/>
                      <a:pt x="11842" y="28501"/>
                      <a:pt x="15624" y="28501"/>
                    </a:cubicBezTo>
                    <a:cubicBezTo>
                      <a:pt x="22417" y="28501"/>
                      <a:pt x="28278" y="23709"/>
                      <a:pt x="29605" y="17036"/>
                    </a:cubicBezTo>
                    <a:cubicBezTo>
                      <a:pt x="30932" y="10362"/>
                      <a:pt x="27367" y="3689"/>
                      <a:pt x="21090" y="1095"/>
                    </a:cubicBezTo>
                    <a:cubicBezTo>
                      <a:pt x="19313" y="355"/>
                      <a:pt x="17459" y="1"/>
                      <a:pt x="156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5" name="Google Shape;475;p38"/>
              <p:cNvSpPr/>
              <p:nvPr/>
            </p:nvSpPr>
            <p:spPr>
              <a:xfrm>
                <a:off x="1402750" y="4837350"/>
                <a:ext cx="112400" cy="100450"/>
              </a:xfrm>
              <a:custGeom>
                <a:avLst/>
                <a:gdLst/>
                <a:ahLst/>
                <a:cxnLst/>
                <a:rect l="l" t="t" r="r" b="b"/>
                <a:pathLst>
                  <a:path w="4496" h="4018" extrusionOk="0">
                    <a:moveTo>
                      <a:pt x="2245" y="0"/>
                    </a:moveTo>
                    <a:cubicBezTo>
                      <a:pt x="1782" y="0"/>
                      <a:pt x="1314" y="161"/>
                      <a:pt x="931" y="491"/>
                    </a:cubicBezTo>
                    <a:cubicBezTo>
                      <a:pt x="99" y="1204"/>
                      <a:pt x="0" y="2471"/>
                      <a:pt x="713" y="3323"/>
                    </a:cubicBezTo>
                    <a:cubicBezTo>
                      <a:pt x="1106" y="3781"/>
                      <a:pt x="1668" y="4017"/>
                      <a:pt x="2235" y="4017"/>
                    </a:cubicBezTo>
                    <a:cubicBezTo>
                      <a:pt x="2697" y="4017"/>
                      <a:pt x="3163" y="3861"/>
                      <a:pt x="3545" y="3541"/>
                    </a:cubicBezTo>
                    <a:cubicBezTo>
                      <a:pt x="4397" y="2808"/>
                      <a:pt x="4496" y="1541"/>
                      <a:pt x="3763" y="709"/>
                    </a:cubicBezTo>
                    <a:cubicBezTo>
                      <a:pt x="3371" y="241"/>
                      <a:pt x="2811" y="0"/>
                      <a:pt x="2245" y="0"/>
                    </a:cubicBezTo>
                    <a:close/>
                  </a:path>
                </a:pathLst>
              </a:custGeom>
              <a:solidFill>
                <a:srgbClr val="6E6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6" name="Google Shape;476;p38"/>
              <p:cNvSpPr/>
              <p:nvPr/>
            </p:nvSpPr>
            <p:spPr>
              <a:xfrm>
                <a:off x="1425525" y="4866450"/>
                <a:ext cx="55475" cy="55475"/>
              </a:xfrm>
              <a:custGeom>
                <a:avLst/>
                <a:gdLst/>
                <a:ahLst/>
                <a:cxnLst/>
                <a:rect l="l" t="t" r="r" b="b"/>
                <a:pathLst>
                  <a:path w="2219" h="2219" extrusionOk="0">
                    <a:moveTo>
                      <a:pt x="1109" y="1"/>
                    </a:moveTo>
                    <a:cubicBezTo>
                      <a:pt x="495" y="1"/>
                      <a:pt x="0" y="496"/>
                      <a:pt x="0" y="1109"/>
                    </a:cubicBezTo>
                    <a:cubicBezTo>
                      <a:pt x="0" y="1723"/>
                      <a:pt x="495" y="2218"/>
                      <a:pt x="1109" y="2218"/>
                    </a:cubicBezTo>
                    <a:cubicBezTo>
                      <a:pt x="1723" y="2218"/>
                      <a:pt x="2218" y="1723"/>
                      <a:pt x="2218" y="1109"/>
                    </a:cubicBezTo>
                    <a:cubicBezTo>
                      <a:pt x="2218" y="496"/>
                      <a:pt x="1723" y="1"/>
                      <a:pt x="1109"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7" name="Google Shape;477;p38"/>
              <p:cNvSpPr/>
              <p:nvPr/>
            </p:nvSpPr>
            <p:spPr>
              <a:xfrm>
                <a:off x="1759675" y="4548850"/>
                <a:ext cx="205500" cy="612200"/>
              </a:xfrm>
              <a:custGeom>
                <a:avLst/>
                <a:gdLst/>
                <a:ahLst/>
                <a:cxnLst/>
                <a:rect l="l" t="t" r="r" b="b"/>
                <a:pathLst>
                  <a:path w="8220" h="24488" extrusionOk="0">
                    <a:moveTo>
                      <a:pt x="661" y="1"/>
                    </a:moveTo>
                    <a:cubicBezTo>
                      <a:pt x="332" y="1"/>
                      <a:pt x="0" y="274"/>
                      <a:pt x="140" y="704"/>
                    </a:cubicBezTo>
                    <a:lnTo>
                      <a:pt x="6080" y="24091"/>
                    </a:lnTo>
                    <a:cubicBezTo>
                      <a:pt x="6146" y="24337"/>
                      <a:pt x="6360" y="24488"/>
                      <a:pt x="6601" y="24488"/>
                    </a:cubicBezTo>
                    <a:cubicBezTo>
                      <a:pt x="6651" y="24488"/>
                      <a:pt x="6702" y="24481"/>
                      <a:pt x="6754" y="24467"/>
                    </a:cubicBezTo>
                    <a:lnTo>
                      <a:pt x="8219" y="24051"/>
                    </a:lnTo>
                    <a:lnTo>
                      <a:pt x="7902" y="23022"/>
                    </a:lnTo>
                    <a:lnTo>
                      <a:pt x="6991" y="23279"/>
                    </a:lnTo>
                    <a:lnTo>
                      <a:pt x="1189" y="447"/>
                    </a:lnTo>
                    <a:cubicBezTo>
                      <a:pt x="1124" y="136"/>
                      <a:pt x="893" y="1"/>
                      <a:pt x="6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8" name="Google Shape;478;p38"/>
              <p:cNvSpPr/>
              <p:nvPr/>
            </p:nvSpPr>
            <p:spPr>
              <a:xfrm>
                <a:off x="1052250" y="3840675"/>
                <a:ext cx="415875" cy="1070225"/>
              </a:xfrm>
              <a:custGeom>
                <a:avLst/>
                <a:gdLst/>
                <a:ahLst/>
                <a:cxnLst/>
                <a:rect l="l" t="t" r="r" b="b"/>
                <a:pathLst>
                  <a:path w="16635" h="42809" extrusionOk="0">
                    <a:moveTo>
                      <a:pt x="733" y="1"/>
                    </a:moveTo>
                    <a:cubicBezTo>
                      <a:pt x="0" y="1"/>
                      <a:pt x="0" y="1070"/>
                      <a:pt x="733" y="1070"/>
                    </a:cubicBezTo>
                    <a:lnTo>
                      <a:pt x="7208" y="1070"/>
                    </a:lnTo>
                    <a:lnTo>
                      <a:pt x="15506" y="42358"/>
                    </a:lnTo>
                    <a:cubicBezTo>
                      <a:pt x="15565" y="42616"/>
                      <a:pt x="15783" y="42794"/>
                      <a:pt x="16040" y="42794"/>
                    </a:cubicBezTo>
                    <a:cubicBezTo>
                      <a:pt x="16060" y="42804"/>
                      <a:pt x="16080" y="42809"/>
                      <a:pt x="16100" y="42809"/>
                    </a:cubicBezTo>
                    <a:cubicBezTo>
                      <a:pt x="16119" y="42809"/>
                      <a:pt x="16139" y="42804"/>
                      <a:pt x="16159" y="42794"/>
                    </a:cubicBezTo>
                    <a:cubicBezTo>
                      <a:pt x="16436" y="42735"/>
                      <a:pt x="16634" y="42457"/>
                      <a:pt x="16575" y="42160"/>
                    </a:cubicBezTo>
                    <a:lnTo>
                      <a:pt x="8179" y="436"/>
                    </a:lnTo>
                    <a:cubicBezTo>
                      <a:pt x="8119" y="179"/>
                      <a:pt x="7901" y="1"/>
                      <a:pt x="76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9" name="Google Shape;479;p38"/>
              <p:cNvSpPr/>
              <p:nvPr/>
            </p:nvSpPr>
            <p:spPr>
              <a:xfrm>
                <a:off x="1003725" y="3826325"/>
                <a:ext cx="151525" cy="54975"/>
              </a:xfrm>
              <a:custGeom>
                <a:avLst/>
                <a:gdLst/>
                <a:ahLst/>
                <a:cxnLst/>
                <a:rect l="l" t="t" r="r" b="b"/>
                <a:pathLst>
                  <a:path w="6061" h="2199" extrusionOk="0">
                    <a:moveTo>
                      <a:pt x="298" y="0"/>
                    </a:moveTo>
                    <a:cubicBezTo>
                      <a:pt x="119" y="0"/>
                      <a:pt x="1" y="139"/>
                      <a:pt x="1" y="298"/>
                    </a:cubicBezTo>
                    <a:lnTo>
                      <a:pt x="1" y="1902"/>
                    </a:lnTo>
                    <a:cubicBezTo>
                      <a:pt x="1" y="2080"/>
                      <a:pt x="119" y="2199"/>
                      <a:pt x="298" y="2199"/>
                    </a:cubicBezTo>
                    <a:lnTo>
                      <a:pt x="5783" y="2199"/>
                    </a:lnTo>
                    <a:cubicBezTo>
                      <a:pt x="5941" y="2199"/>
                      <a:pt x="6060" y="2080"/>
                      <a:pt x="6060" y="1902"/>
                    </a:cubicBezTo>
                    <a:lnTo>
                      <a:pt x="6060" y="298"/>
                    </a:lnTo>
                    <a:cubicBezTo>
                      <a:pt x="6060" y="139"/>
                      <a:pt x="5941" y="0"/>
                      <a:pt x="578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0" name="Google Shape;480;p38"/>
              <p:cNvSpPr/>
              <p:nvPr/>
            </p:nvSpPr>
            <p:spPr>
              <a:xfrm>
                <a:off x="1254225" y="3811625"/>
                <a:ext cx="369350" cy="444000"/>
              </a:xfrm>
              <a:custGeom>
                <a:avLst/>
                <a:gdLst/>
                <a:ahLst/>
                <a:cxnLst/>
                <a:rect l="l" t="t" r="r" b="b"/>
                <a:pathLst>
                  <a:path w="14774" h="17760" extrusionOk="0">
                    <a:moveTo>
                      <a:pt x="5912" y="0"/>
                    </a:moveTo>
                    <a:cubicBezTo>
                      <a:pt x="4883" y="0"/>
                      <a:pt x="3917" y="635"/>
                      <a:pt x="3545" y="1658"/>
                    </a:cubicBezTo>
                    <a:lnTo>
                      <a:pt x="3268" y="2391"/>
                    </a:lnTo>
                    <a:lnTo>
                      <a:pt x="3030" y="3123"/>
                    </a:lnTo>
                    <a:cubicBezTo>
                      <a:pt x="2852" y="3618"/>
                      <a:pt x="2674" y="4094"/>
                      <a:pt x="2516" y="4589"/>
                    </a:cubicBezTo>
                    <a:cubicBezTo>
                      <a:pt x="2179" y="5559"/>
                      <a:pt x="1842" y="6549"/>
                      <a:pt x="1525" y="7539"/>
                    </a:cubicBezTo>
                    <a:cubicBezTo>
                      <a:pt x="1228" y="8529"/>
                      <a:pt x="912" y="9539"/>
                      <a:pt x="654" y="10569"/>
                    </a:cubicBezTo>
                    <a:cubicBezTo>
                      <a:pt x="516" y="11084"/>
                      <a:pt x="377" y="11618"/>
                      <a:pt x="258" y="12173"/>
                    </a:cubicBezTo>
                    <a:cubicBezTo>
                      <a:pt x="199" y="12450"/>
                      <a:pt x="159" y="12747"/>
                      <a:pt x="100" y="13044"/>
                    </a:cubicBezTo>
                    <a:cubicBezTo>
                      <a:pt x="40" y="13381"/>
                      <a:pt x="20" y="13737"/>
                      <a:pt x="1" y="14074"/>
                    </a:cubicBezTo>
                    <a:lnTo>
                      <a:pt x="1" y="14391"/>
                    </a:lnTo>
                    <a:cubicBezTo>
                      <a:pt x="1" y="14510"/>
                      <a:pt x="1" y="14628"/>
                      <a:pt x="20" y="14787"/>
                    </a:cubicBezTo>
                    <a:cubicBezTo>
                      <a:pt x="40" y="14965"/>
                      <a:pt x="80" y="15163"/>
                      <a:pt x="120" y="15322"/>
                    </a:cubicBezTo>
                    <a:cubicBezTo>
                      <a:pt x="139" y="15381"/>
                      <a:pt x="139" y="15440"/>
                      <a:pt x="179" y="15520"/>
                    </a:cubicBezTo>
                    <a:cubicBezTo>
                      <a:pt x="199" y="15579"/>
                      <a:pt x="219" y="15638"/>
                      <a:pt x="258" y="15718"/>
                    </a:cubicBezTo>
                    <a:lnTo>
                      <a:pt x="298" y="15836"/>
                    </a:lnTo>
                    <a:lnTo>
                      <a:pt x="337" y="15896"/>
                    </a:lnTo>
                    <a:lnTo>
                      <a:pt x="357" y="15955"/>
                    </a:lnTo>
                    <a:lnTo>
                      <a:pt x="436" y="16094"/>
                    </a:lnTo>
                    <a:cubicBezTo>
                      <a:pt x="456" y="16133"/>
                      <a:pt x="496" y="16193"/>
                      <a:pt x="535" y="16232"/>
                    </a:cubicBezTo>
                    <a:cubicBezTo>
                      <a:pt x="615" y="16331"/>
                      <a:pt x="694" y="16430"/>
                      <a:pt x="773" y="16529"/>
                    </a:cubicBezTo>
                    <a:cubicBezTo>
                      <a:pt x="832" y="16589"/>
                      <a:pt x="892" y="16629"/>
                      <a:pt x="951" y="16688"/>
                    </a:cubicBezTo>
                    <a:lnTo>
                      <a:pt x="1030" y="16747"/>
                    </a:lnTo>
                    <a:lnTo>
                      <a:pt x="1050" y="16767"/>
                    </a:lnTo>
                    <a:lnTo>
                      <a:pt x="1209" y="16886"/>
                    </a:lnTo>
                    <a:cubicBezTo>
                      <a:pt x="1308" y="16965"/>
                      <a:pt x="1426" y="17044"/>
                      <a:pt x="1525" y="17104"/>
                    </a:cubicBezTo>
                    <a:cubicBezTo>
                      <a:pt x="1743" y="17223"/>
                      <a:pt x="1981" y="17341"/>
                      <a:pt x="2219" y="17440"/>
                    </a:cubicBezTo>
                    <a:cubicBezTo>
                      <a:pt x="2634" y="17599"/>
                      <a:pt x="3090" y="17698"/>
                      <a:pt x="3565" y="17737"/>
                    </a:cubicBezTo>
                    <a:cubicBezTo>
                      <a:pt x="3716" y="17753"/>
                      <a:pt x="3868" y="17759"/>
                      <a:pt x="4019" y="17759"/>
                    </a:cubicBezTo>
                    <a:cubicBezTo>
                      <a:pt x="4264" y="17759"/>
                      <a:pt x="4509" y="17742"/>
                      <a:pt x="4753" y="17718"/>
                    </a:cubicBezTo>
                    <a:cubicBezTo>
                      <a:pt x="5407" y="17638"/>
                      <a:pt x="6080" y="17480"/>
                      <a:pt x="6714" y="17262"/>
                    </a:cubicBezTo>
                    <a:cubicBezTo>
                      <a:pt x="7268" y="17064"/>
                      <a:pt x="7823" y="16827"/>
                      <a:pt x="8357" y="16569"/>
                    </a:cubicBezTo>
                    <a:cubicBezTo>
                      <a:pt x="9367" y="16054"/>
                      <a:pt x="10318" y="15480"/>
                      <a:pt x="11248" y="14846"/>
                    </a:cubicBezTo>
                    <a:cubicBezTo>
                      <a:pt x="11684" y="14549"/>
                      <a:pt x="12120" y="14232"/>
                      <a:pt x="12555" y="13916"/>
                    </a:cubicBezTo>
                    <a:cubicBezTo>
                      <a:pt x="12773" y="13737"/>
                      <a:pt x="12991" y="13579"/>
                      <a:pt x="13209" y="13421"/>
                    </a:cubicBezTo>
                    <a:lnTo>
                      <a:pt x="13526" y="13163"/>
                    </a:lnTo>
                    <a:lnTo>
                      <a:pt x="13684" y="13024"/>
                    </a:lnTo>
                    <a:lnTo>
                      <a:pt x="13862" y="12886"/>
                    </a:lnTo>
                    <a:lnTo>
                      <a:pt x="13823" y="12866"/>
                    </a:lnTo>
                    <a:cubicBezTo>
                      <a:pt x="14655" y="12133"/>
                      <a:pt x="14773" y="10886"/>
                      <a:pt x="14060" y="10014"/>
                    </a:cubicBezTo>
                    <a:cubicBezTo>
                      <a:pt x="13655" y="9516"/>
                      <a:pt x="13060" y="9255"/>
                      <a:pt x="12457" y="9255"/>
                    </a:cubicBezTo>
                    <a:cubicBezTo>
                      <a:pt x="12030" y="9255"/>
                      <a:pt x="11599" y="9387"/>
                      <a:pt x="11229" y="9658"/>
                    </a:cubicBezTo>
                    <a:lnTo>
                      <a:pt x="11169" y="9698"/>
                    </a:lnTo>
                    <a:lnTo>
                      <a:pt x="10932" y="9896"/>
                    </a:lnTo>
                    <a:lnTo>
                      <a:pt x="10635" y="10113"/>
                    </a:lnTo>
                    <a:cubicBezTo>
                      <a:pt x="10456" y="10252"/>
                      <a:pt x="10258" y="10391"/>
                      <a:pt x="10060" y="10529"/>
                    </a:cubicBezTo>
                    <a:cubicBezTo>
                      <a:pt x="9684" y="10807"/>
                      <a:pt x="9288" y="11064"/>
                      <a:pt x="8892" y="11321"/>
                    </a:cubicBezTo>
                    <a:cubicBezTo>
                      <a:pt x="8120" y="11817"/>
                      <a:pt x="7308" y="12252"/>
                      <a:pt x="6476" y="12628"/>
                    </a:cubicBezTo>
                    <a:cubicBezTo>
                      <a:pt x="6100" y="12807"/>
                      <a:pt x="5704" y="12945"/>
                      <a:pt x="5308" y="13084"/>
                    </a:cubicBezTo>
                    <a:cubicBezTo>
                      <a:pt x="5130" y="13143"/>
                      <a:pt x="4951" y="13183"/>
                      <a:pt x="4773" y="13222"/>
                    </a:cubicBezTo>
                    <a:lnTo>
                      <a:pt x="4773" y="13203"/>
                    </a:lnTo>
                    <a:cubicBezTo>
                      <a:pt x="4872" y="12767"/>
                      <a:pt x="5011" y="12312"/>
                      <a:pt x="5149" y="11856"/>
                    </a:cubicBezTo>
                    <a:cubicBezTo>
                      <a:pt x="5427" y="10925"/>
                      <a:pt x="5743" y="9995"/>
                      <a:pt x="6080" y="9064"/>
                    </a:cubicBezTo>
                    <a:cubicBezTo>
                      <a:pt x="6397" y="8133"/>
                      <a:pt x="6753" y="7203"/>
                      <a:pt x="7110" y="6272"/>
                    </a:cubicBezTo>
                    <a:cubicBezTo>
                      <a:pt x="7288" y="5816"/>
                      <a:pt x="7486" y="5361"/>
                      <a:pt x="7664" y="4886"/>
                    </a:cubicBezTo>
                    <a:lnTo>
                      <a:pt x="7941" y="4193"/>
                    </a:lnTo>
                    <a:lnTo>
                      <a:pt x="8219" y="3519"/>
                    </a:lnTo>
                    <a:lnTo>
                      <a:pt x="8239" y="3480"/>
                    </a:lnTo>
                    <a:cubicBezTo>
                      <a:pt x="8258" y="3440"/>
                      <a:pt x="8278" y="3420"/>
                      <a:pt x="8278" y="3381"/>
                    </a:cubicBezTo>
                    <a:cubicBezTo>
                      <a:pt x="8753" y="2074"/>
                      <a:pt x="8080" y="628"/>
                      <a:pt x="6773" y="153"/>
                    </a:cubicBezTo>
                    <a:cubicBezTo>
                      <a:pt x="6489" y="49"/>
                      <a:pt x="6198" y="0"/>
                      <a:pt x="5912"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1" name="Google Shape;481;p38"/>
              <p:cNvSpPr/>
              <p:nvPr/>
            </p:nvSpPr>
            <p:spPr>
              <a:xfrm>
                <a:off x="1327000" y="4141275"/>
                <a:ext cx="47550" cy="28150"/>
              </a:xfrm>
              <a:custGeom>
                <a:avLst/>
                <a:gdLst/>
                <a:ahLst/>
                <a:cxnLst/>
                <a:rect l="l" t="t" r="r" b="b"/>
                <a:pathLst>
                  <a:path w="1902" h="1126" extrusionOk="0">
                    <a:moveTo>
                      <a:pt x="1776" y="1"/>
                    </a:moveTo>
                    <a:cubicBezTo>
                      <a:pt x="1758" y="1"/>
                      <a:pt x="1740" y="6"/>
                      <a:pt x="1723" y="17"/>
                    </a:cubicBezTo>
                    <a:cubicBezTo>
                      <a:pt x="1149" y="254"/>
                      <a:pt x="575" y="551"/>
                      <a:pt x="60" y="928"/>
                    </a:cubicBezTo>
                    <a:cubicBezTo>
                      <a:pt x="20" y="967"/>
                      <a:pt x="1" y="1027"/>
                      <a:pt x="40" y="1086"/>
                    </a:cubicBezTo>
                    <a:cubicBezTo>
                      <a:pt x="60" y="1126"/>
                      <a:pt x="100" y="1126"/>
                      <a:pt x="139" y="1126"/>
                    </a:cubicBezTo>
                    <a:cubicBezTo>
                      <a:pt x="159" y="1126"/>
                      <a:pt x="179" y="1126"/>
                      <a:pt x="199" y="1106"/>
                    </a:cubicBezTo>
                    <a:cubicBezTo>
                      <a:pt x="714" y="749"/>
                      <a:pt x="1248" y="452"/>
                      <a:pt x="1822" y="215"/>
                    </a:cubicBezTo>
                    <a:cubicBezTo>
                      <a:pt x="1882" y="195"/>
                      <a:pt x="1902" y="135"/>
                      <a:pt x="1882" y="76"/>
                    </a:cubicBezTo>
                    <a:cubicBezTo>
                      <a:pt x="1868" y="33"/>
                      <a:pt x="1822" y="1"/>
                      <a:pt x="1776"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2" name="Google Shape;482;p38"/>
              <p:cNvSpPr/>
              <p:nvPr/>
            </p:nvSpPr>
            <p:spPr>
              <a:xfrm>
                <a:off x="1331600" y="4138300"/>
                <a:ext cx="40475" cy="9225"/>
              </a:xfrm>
              <a:custGeom>
                <a:avLst/>
                <a:gdLst/>
                <a:ahLst/>
                <a:cxnLst/>
                <a:rect l="l" t="t" r="r" b="b"/>
                <a:pathLst>
                  <a:path w="1619" h="369" extrusionOk="0">
                    <a:moveTo>
                      <a:pt x="758" y="0"/>
                    </a:moveTo>
                    <a:cubicBezTo>
                      <a:pt x="429" y="0"/>
                      <a:pt x="156" y="56"/>
                      <a:pt x="133" y="56"/>
                    </a:cubicBezTo>
                    <a:cubicBezTo>
                      <a:pt x="1" y="75"/>
                      <a:pt x="31" y="276"/>
                      <a:pt x="173" y="276"/>
                    </a:cubicBezTo>
                    <a:cubicBezTo>
                      <a:pt x="179" y="276"/>
                      <a:pt x="186" y="275"/>
                      <a:pt x="193" y="274"/>
                    </a:cubicBezTo>
                    <a:cubicBezTo>
                      <a:pt x="193" y="274"/>
                      <a:pt x="445" y="223"/>
                      <a:pt x="746" y="223"/>
                    </a:cubicBezTo>
                    <a:cubicBezTo>
                      <a:pt x="972" y="223"/>
                      <a:pt x="1225" y="252"/>
                      <a:pt x="1421" y="354"/>
                    </a:cubicBezTo>
                    <a:cubicBezTo>
                      <a:pt x="1431" y="363"/>
                      <a:pt x="1440" y="368"/>
                      <a:pt x="1450" y="368"/>
                    </a:cubicBezTo>
                    <a:cubicBezTo>
                      <a:pt x="1460" y="368"/>
                      <a:pt x="1470" y="363"/>
                      <a:pt x="1480" y="354"/>
                    </a:cubicBezTo>
                    <a:cubicBezTo>
                      <a:pt x="1491" y="359"/>
                      <a:pt x="1501" y="361"/>
                      <a:pt x="1512" y="361"/>
                    </a:cubicBezTo>
                    <a:cubicBezTo>
                      <a:pt x="1541" y="361"/>
                      <a:pt x="1570" y="343"/>
                      <a:pt x="1599" y="314"/>
                    </a:cubicBezTo>
                    <a:cubicBezTo>
                      <a:pt x="1619" y="254"/>
                      <a:pt x="1599" y="175"/>
                      <a:pt x="1539" y="155"/>
                    </a:cubicBezTo>
                    <a:cubicBezTo>
                      <a:pt x="1306" y="34"/>
                      <a:pt x="1015" y="0"/>
                      <a:pt x="758"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3" name="Google Shape;483;p38"/>
              <p:cNvSpPr/>
              <p:nvPr/>
            </p:nvSpPr>
            <p:spPr>
              <a:xfrm>
                <a:off x="1530975" y="3915100"/>
                <a:ext cx="151025" cy="207500"/>
              </a:xfrm>
              <a:custGeom>
                <a:avLst/>
                <a:gdLst/>
                <a:ahLst/>
                <a:cxnLst/>
                <a:rect l="l" t="t" r="r" b="b"/>
                <a:pathLst>
                  <a:path w="6041" h="8300" extrusionOk="0">
                    <a:moveTo>
                      <a:pt x="4550" y="0"/>
                    </a:moveTo>
                    <a:cubicBezTo>
                      <a:pt x="4049" y="0"/>
                      <a:pt x="3258" y="1340"/>
                      <a:pt x="2258" y="2410"/>
                    </a:cubicBezTo>
                    <a:cubicBezTo>
                      <a:pt x="1525" y="3242"/>
                      <a:pt x="931" y="4153"/>
                      <a:pt x="436" y="5143"/>
                    </a:cubicBezTo>
                    <a:cubicBezTo>
                      <a:pt x="0" y="5955"/>
                      <a:pt x="119" y="6965"/>
                      <a:pt x="733" y="7658"/>
                    </a:cubicBezTo>
                    <a:cubicBezTo>
                      <a:pt x="1159" y="8132"/>
                      <a:pt x="1680" y="8299"/>
                      <a:pt x="2173" y="8299"/>
                    </a:cubicBezTo>
                    <a:cubicBezTo>
                      <a:pt x="2688" y="8299"/>
                      <a:pt x="3172" y="8117"/>
                      <a:pt x="3486" y="7915"/>
                    </a:cubicBezTo>
                    <a:cubicBezTo>
                      <a:pt x="4317" y="7400"/>
                      <a:pt x="4317" y="6786"/>
                      <a:pt x="4693" y="5776"/>
                    </a:cubicBezTo>
                    <a:cubicBezTo>
                      <a:pt x="5090" y="4707"/>
                      <a:pt x="5545" y="4608"/>
                      <a:pt x="5585" y="4153"/>
                    </a:cubicBezTo>
                    <a:cubicBezTo>
                      <a:pt x="5629" y="3823"/>
                      <a:pt x="5459" y="3749"/>
                      <a:pt x="5299" y="3749"/>
                    </a:cubicBezTo>
                    <a:cubicBezTo>
                      <a:pt x="5171" y="3749"/>
                      <a:pt x="5050" y="3796"/>
                      <a:pt x="5050" y="3796"/>
                    </a:cubicBezTo>
                    <a:cubicBezTo>
                      <a:pt x="5406" y="3301"/>
                      <a:pt x="5109" y="2984"/>
                      <a:pt x="4951" y="2885"/>
                    </a:cubicBezTo>
                    <a:cubicBezTo>
                      <a:pt x="4915" y="2865"/>
                      <a:pt x="4872" y="2857"/>
                      <a:pt x="4827" y="2857"/>
                    </a:cubicBezTo>
                    <a:cubicBezTo>
                      <a:pt x="4600" y="2857"/>
                      <a:pt x="4297" y="3064"/>
                      <a:pt x="4297" y="3064"/>
                    </a:cubicBezTo>
                    <a:cubicBezTo>
                      <a:pt x="4931" y="2271"/>
                      <a:pt x="6040" y="1083"/>
                      <a:pt x="5783" y="707"/>
                    </a:cubicBezTo>
                    <a:cubicBezTo>
                      <a:pt x="5726" y="618"/>
                      <a:pt x="5649" y="579"/>
                      <a:pt x="5557" y="579"/>
                    </a:cubicBezTo>
                    <a:cubicBezTo>
                      <a:pt x="4919" y="579"/>
                      <a:pt x="3585" y="2489"/>
                      <a:pt x="3585" y="2489"/>
                    </a:cubicBezTo>
                    <a:cubicBezTo>
                      <a:pt x="3941" y="1717"/>
                      <a:pt x="5090" y="469"/>
                      <a:pt x="4753" y="93"/>
                    </a:cubicBezTo>
                    <a:cubicBezTo>
                      <a:pt x="4692" y="29"/>
                      <a:pt x="4624" y="0"/>
                      <a:pt x="4550"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4" name="Google Shape;484;p38"/>
              <p:cNvSpPr/>
              <p:nvPr/>
            </p:nvSpPr>
            <p:spPr>
              <a:xfrm>
                <a:off x="1536425" y="3982075"/>
                <a:ext cx="65375" cy="82900"/>
              </a:xfrm>
              <a:custGeom>
                <a:avLst/>
                <a:gdLst/>
                <a:ahLst/>
                <a:cxnLst/>
                <a:rect l="l" t="t" r="r" b="b"/>
                <a:pathLst>
                  <a:path w="2615" h="3316" extrusionOk="0">
                    <a:moveTo>
                      <a:pt x="2069" y="0"/>
                    </a:moveTo>
                    <a:cubicBezTo>
                      <a:pt x="1754" y="0"/>
                      <a:pt x="1436" y="84"/>
                      <a:pt x="1149" y="246"/>
                    </a:cubicBezTo>
                    <a:cubicBezTo>
                      <a:pt x="357" y="682"/>
                      <a:pt x="0" y="3315"/>
                      <a:pt x="0" y="3315"/>
                    </a:cubicBezTo>
                    <a:lnTo>
                      <a:pt x="2614" y="87"/>
                    </a:lnTo>
                    <a:cubicBezTo>
                      <a:pt x="2438" y="29"/>
                      <a:pt x="2254" y="0"/>
                      <a:pt x="2069"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5" name="Google Shape;485;p38"/>
              <p:cNvSpPr/>
              <p:nvPr/>
            </p:nvSpPr>
            <p:spPr>
              <a:xfrm>
                <a:off x="1516125" y="4053550"/>
                <a:ext cx="84175" cy="97075"/>
              </a:xfrm>
              <a:custGeom>
                <a:avLst/>
                <a:gdLst/>
                <a:ahLst/>
                <a:cxnLst/>
                <a:rect l="l" t="t" r="r" b="b"/>
                <a:pathLst>
                  <a:path w="3367" h="3883" extrusionOk="0">
                    <a:moveTo>
                      <a:pt x="753" y="1"/>
                    </a:moveTo>
                    <a:cubicBezTo>
                      <a:pt x="416" y="100"/>
                      <a:pt x="139" y="337"/>
                      <a:pt x="0" y="654"/>
                    </a:cubicBezTo>
                    <a:cubicBezTo>
                      <a:pt x="0" y="654"/>
                      <a:pt x="990" y="2793"/>
                      <a:pt x="2535" y="3882"/>
                    </a:cubicBezTo>
                    <a:cubicBezTo>
                      <a:pt x="2891" y="3783"/>
                      <a:pt x="3188" y="3585"/>
                      <a:pt x="3367" y="3288"/>
                    </a:cubicBezTo>
                    <a:cubicBezTo>
                      <a:pt x="2238" y="2417"/>
                      <a:pt x="1347" y="1288"/>
                      <a:pt x="7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6" name="Google Shape;486;p38"/>
              <p:cNvSpPr/>
              <p:nvPr/>
            </p:nvSpPr>
            <p:spPr>
              <a:xfrm>
                <a:off x="1498800" y="4054600"/>
                <a:ext cx="67350" cy="55875"/>
              </a:xfrm>
              <a:custGeom>
                <a:avLst/>
                <a:gdLst/>
                <a:ahLst/>
                <a:cxnLst/>
                <a:rect l="l" t="t" r="r" b="b"/>
                <a:pathLst>
                  <a:path w="2694" h="2235" extrusionOk="0">
                    <a:moveTo>
                      <a:pt x="1656" y="1"/>
                    </a:moveTo>
                    <a:cubicBezTo>
                      <a:pt x="1353" y="1"/>
                      <a:pt x="1019" y="120"/>
                      <a:pt x="733" y="355"/>
                    </a:cubicBezTo>
                    <a:cubicBezTo>
                      <a:pt x="178" y="791"/>
                      <a:pt x="0" y="1503"/>
                      <a:pt x="337" y="1919"/>
                    </a:cubicBezTo>
                    <a:cubicBezTo>
                      <a:pt x="499" y="2130"/>
                      <a:pt x="755" y="2234"/>
                      <a:pt x="1038" y="2234"/>
                    </a:cubicBezTo>
                    <a:cubicBezTo>
                      <a:pt x="1340" y="2234"/>
                      <a:pt x="1674" y="2115"/>
                      <a:pt x="1961" y="1880"/>
                    </a:cubicBezTo>
                    <a:cubicBezTo>
                      <a:pt x="2515" y="1444"/>
                      <a:pt x="2693" y="731"/>
                      <a:pt x="2357" y="315"/>
                    </a:cubicBezTo>
                    <a:cubicBezTo>
                      <a:pt x="2194" y="105"/>
                      <a:pt x="1939" y="1"/>
                      <a:pt x="165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7" name="Google Shape;487;p38"/>
              <p:cNvSpPr/>
              <p:nvPr/>
            </p:nvSpPr>
            <p:spPr>
              <a:xfrm>
                <a:off x="1508200" y="4062650"/>
                <a:ext cx="48525" cy="39775"/>
              </a:xfrm>
              <a:custGeom>
                <a:avLst/>
                <a:gdLst/>
                <a:ahLst/>
                <a:cxnLst/>
                <a:rect l="l" t="t" r="r" b="b"/>
                <a:pathLst>
                  <a:path w="1941" h="1591" extrusionOk="0">
                    <a:moveTo>
                      <a:pt x="1202" y="0"/>
                    </a:moveTo>
                    <a:cubicBezTo>
                      <a:pt x="983" y="0"/>
                      <a:pt x="743" y="85"/>
                      <a:pt x="535" y="251"/>
                    </a:cubicBezTo>
                    <a:cubicBezTo>
                      <a:pt x="139" y="568"/>
                      <a:pt x="0" y="1063"/>
                      <a:pt x="238" y="1379"/>
                    </a:cubicBezTo>
                    <a:cubicBezTo>
                      <a:pt x="360" y="1521"/>
                      <a:pt x="541" y="1590"/>
                      <a:pt x="740" y="1590"/>
                    </a:cubicBezTo>
                    <a:cubicBezTo>
                      <a:pt x="958" y="1590"/>
                      <a:pt x="1199" y="1506"/>
                      <a:pt x="1406" y="1340"/>
                    </a:cubicBezTo>
                    <a:cubicBezTo>
                      <a:pt x="1822" y="1023"/>
                      <a:pt x="1941" y="528"/>
                      <a:pt x="1703" y="211"/>
                    </a:cubicBezTo>
                    <a:cubicBezTo>
                      <a:pt x="1581" y="70"/>
                      <a:pt x="1400" y="0"/>
                      <a:pt x="1202"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8" name="Google Shape;488;p38"/>
              <p:cNvSpPr/>
              <p:nvPr/>
            </p:nvSpPr>
            <p:spPr>
              <a:xfrm>
                <a:off x="1277500" y="3789600"/>
                <a:ext cx="196075" cy="247150"/>
              </a:xfrm>
              <a:custGeom>
                <a:avLst/>
                <a:gdLst/>
                <a:ahLst/>
                <a:cxnLst/>
                <a:rect l="l" t="t" r="r" b="b"/>
                <a:pathLst>
                  <a:path w="7843" h="9886" extrusionOk="0">
                    <a:moveTo>
                      <a:pt x="4902" y="0"/>
                    </a:moveTo>
                    <a:cubicBezTo>
                      <a:pt x="4286" y="0"/>
                      <a:pt x="3668" y="194"/>
                      <a:pt x="3149" y="578"/>
                    </a:cubicBezTo>
                    <a:cubicBezTo>
                      <a:pt x="3109" y="618"/>
                      <a:pt x="3050" y="658"/>
                      <a:pt x="3010" y="697"/>
                    </a:cubicBezTo>
                    <a:lnTo>
                      <a:pt x="2971" y="737"/>
                    </a:lnTo>
                    <a:cubicBezTo>
                      <a:pt x="2634" y="1014"/>
                      <a:pt x="2337" y="1351"/>
                      <a:pt x="2099" y="1727"/>
                    </a:cubicBezTo>
                    <a:lnTo>
                      <a:pt x="2000" y="1885"/>
                    </a:lnTo>
                    <a:cubicBezTo>
                      <a:pt x="1763" y="2341"/>
                      <a:pt x="1565" y="2816"/>
                      <a:pt x="1406" y="3331"/>
                    </a:cubicBezTo>
                    <a:cubicBezTo>
                      <a:pt x="1010" y="4618"/>
                      <a:pt x="733" y="5569"/>
                      <a:pt x="515" y="6281"/>
                    </a:cubicBezTo>
                    <a:lnTo>
                      <a:pt x="476" y="6460"/>
                    </a:lnTo>
                    <a:cubicBezTo>
                      <a:pt x="258" y="7133"/>
                      <a:pt x="99" y="7826"/>
                      <a:pt x="0" y="8539"/>
                    </a:cubicBezTo>
                    <a:lnTo>
                      <a:pt x="1347" y="8836"/>
                    </a:lnTo>
                    <a:lnTo>
                      <a:pt x="1505" y="8876"/>
                    </a:lnTo>
                    <a:lnTo>
                      <a:pt x="4397" y="9509"/>
                    </a:lnTo>
                    <a:lnTo>
                      <a:pt x="4515" y="9529"/>
                    </a:lnTo>
                    <a:lnTo>
                      <a:pt x="6139" y="9886"/>
                    </a:lnTo>
                    <a:cubicBezTo>
                      <a:pt x="6139" y="9886"/>
                      <a:pt x="6357" y="9371"/>
                      <a:pt x="6634" y="8598"/>
                    </a:cubicBezTo>
                    <a:lnTo>
                      <a:pt x="6694" y="8400"/>
                    </a:lnTo>
                    <a:cubicBezTo>
                      <a:pt x="7169" y="7034"/>
                      <a:pt x="7525" y="5628"/>
                      <a:pt x="7763" y="4202"/>
                    </a:cubicBezTo>
                    <a:lnTo>
                      <a:pt x="7763" y="4103"/>
                    </a:lnTo>
                    <a:cubicBezTo>
                      <a:pt x="7842" y="3509"/>
                      <a:pt x="7842" y="2895"/>
                      <a:pt x="7743" y="2301"/>
                    </a:cubicBezTo>
                    <a:cubicBezTo>
                      <a:pt x="7644" y="1806"/>
                      <a:pt x="7407" y="1331"/>
                      <a:pt x="7050" y="955"/>
                    </a:cubicBezTo>
                    <a:cubicBezTo>
                      <a:pt x="6991" y="875"/>
                      <a:pt x="6911" y="796"/>
                      <a:pt x="6852" y="737"/>
                    </a:cubicBezTo>
                    <a:cubicBezTo>
                      <a:pt x="6733" y="638"/>
                      <a:pt x="6614" y="559"/>
                      <a:pt x="6496" y="479"/>
                    </a:cubicBezTo>
                    <a:cubicBezTo>
                      <a:pt x="6016" y="159"/>
                      <a:pt x="5459" y="0"/>
                      <a:pt x="4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9" name="Google Shape;489;p38"/>
              <p:cNvSpPr/>
              <p:nvPr/>
            </p:nvSpPr>
            <p:spPr>
              <a:xfrm>
                <a:off x="633425" y="3333225"/>
                <a:ext cx="416875" cy="514900"/>
              </a:xfrm>
              <a:custGeom>
                <a:avLst/>
                <a:gdLst/>
                <a:ahLst/>
                <a:cxnLst/>
                <a:rect l="l" t="t" r="r" b="b"/>
                <a:pathLst>
                  <a:path w="16675" h="20596" extrusionOk="0">
                    <a:moveTo>
                      <a:pt x="4793" y="14635"/>
                    </a:moveTo>
                    <a:cubicBezTo>
                      <a:pt x="4832" y="14655"/>
                      <a:pt x="4852" y="14655"/>
                      <a:pt x="4892" y="14675"/>
                    </a:cubicBezTo>
                    <a:cubicBezTo>
                      <a:pt x="4931" y="14691"/>
                      <a:pt x="4970" y="14710"/>
                      <a:pt x="5010" y="14732"/>
                    </a:cubicBezTo>
                    <a:lnTo>
                      <a:pt x="5010" y="14732"/>
                    </a:lnTo>
                    <a:lnTo>
                      <a:pt x="4911" y="14695"/>
                    </a:lnTo>
                    <a:lnTo>
                      <a:pt x="4832" y="14655"/>
                    </a:lnTo>
                    <a:lnTo>
                      <a:pt x="4793" y="14635"/>
                    </a:lnTo>
                    <a:close/>
                    <a:moveTo>
                      <a:pt x="3255" y="1"/>
                    </a:moveTo>
                    <a:cubicBezTo>
                      <a:pt x="1925" y="1"/>
                      <a:pt x="779" y="982"/>
                      <a:pt x="614" y="2318"/>
                    </a:cubicBezTo>
                    <a:lnTo>
                      <a:pt x="575" y="2536"/>
                    </a:lnTo>
                    <a:lnTo>
                      <a:pt x="555" y="2754"/>
                    </a:lnTo>
                    <a:lnTo>
                      <a:pt x="495" y="3170"/>
                    </a:lnTo>
                    <a:cubicBezTo>
                      <a:pt x="456" y="3447"/>
                      <a:pt x="436" y="3724"/>
                      <a:pt x="396" y="4001"/>
                    </a:cubicBezTo>
                    <a:cubicBezTo>
                      <a:pt x="337" y="4556"/>
                      <a:pt x="278" y="5090"/>
                      <a:pt x="238" y="5645"/>
                    </a:cubicBezTo>
                    <a:cubicBezTo>
                      <a:pt x="179" y="6199"/>
                      <a:pt x="139" y="6754"/>
                      <a:pt x="99" y="7308"/>
                    </a:cubicBezTo>
                    <a:cubicBezTo>
                      <a:pt x="80" y="7586"/>
                      <a:pt x="80" y="7883"/>
                      <a:pt x="60" y="8160"/>
                    </a:cubicBezTo>
                    <a:cubicBezTo>
                      <a:pt x="40" y="8437"/>
                      <a:pt x="40" y="8714"/>
                      <a:pt x="20" y="8992"/>
                    </a:cubicBezTo>
                    <a:cubicBezTo>
                      <a:pt x="0" y="9546"/>
                      <a:pt x="0" y="10120"/>
                      <a:pt x="0" y="10695"/>
                    </a:cubicBezTo>
                    <a:cubicBezTo>
                      <a:pt x="0" y="11269"/>
                      <a:pt x="0" y="11843"/>
                      <a:pt x="40" y="12417"/>
                    </a:cubicBezTo>
                    <a:cubicBezTo>
                      <a:pt x="60" y="13011"/>
                      <a:pt x="99" y="13606"/>
                      <a:pt x="179" y="14219"/>
                    </a:cubicBezTo>
                    <a:cubicBezTo>
                      <a:pt x="218" y="14536"/>
                      <a:pt x="278" y="14853"/>
                      <a:pt x="337" y="15190"/>
                    </a:cubicBezTo>
                    <a:cubicBezTo>
                      <a:pt x="396" y="15546"/>
                      <a:pt x="495" y="15883"/>
                      <a:pt x="594" y="16239"/>
                    </a:cubicBezTo>
                    <a:cubicBezTo>
                      <a:pt x="654" y="16417"/>
                      <a:pt x="713" y="16615"/>
                      <a:pt x="792" y="16814"/>
                    </a:cubicBezTo>
                    <a:cubicBezTo>
                      <a:pt x="891" y="17051"/>
                      <a:pt x="990" y="17269"/>
                      <a:pt x="1109" y="17487"/>
                    </a:cubicBezTo>
                    <a:cubicBezTo>
                      <a:pt x="1268" y="17764"/>
                      <a:pt x="1446" y="18021"/>
                      <a:pt x="1664" y="18279"/>
                    </a:cubicBezTo>
                    <a:cubicBezTo>
                      <a:pt x="1802" y="18418"/>
                      <a:pt x="1961" y="18576"/>
                      <a:pt x="2139" y="18695"/>
                    </a:cubicBezTo>
                    <a:cubicBezTo>
                      <a:pt x="2337" y="18853"/>
                      <a:pt x="2535" y="18992"/>
                      <a:pt x="2773" y="19091"/>
                    </a:cubicBezTo>
                    <a:cubicBezTo>
                      <a:pt x="2832" y="19130"/>
                      <a:pt x="2892" y="19150"/>
                      <a:pt x="2951" y="19170"/>
                    </a:cubicBezTo>
                    <a:lnTo>
                      <a:pt x="3010" y="19190"/>
                    </a:lnTo>
                    <a:lnTo>
                      <a:pt x="3129" y="19229"/>
                    </a:lnTo>
                    <a:lnTo>
                      <a:pt x="3347" y="19309"/>
                    </a:lnTo>
                    <a:cubicBezTo>
                      <a:pt x="3486" y="19368"/>
                      <a:pt x="3644" y="19408"/>
                      <a:pt x="3783" y="19467"/>
                    </a:cubicBezTo>
                    <a:lnTo>
                      <a:pt x="4000" y="19526"/>
                    </a:lnTo>
                    <a:lnTo>
                      <a:pt x="4218" y="19586"/>
                    </a:lnTo>
                    <a:cubicBezTo>
                      <a:pt x="4377" y="19625"/>
                      <a:pt x="4515" y="19685"/>
                      <a:pt x="4654" y="19724"/>
                    </a:cubicBezTo>
                    <a:lnTo>
                      <a:pt x="5090" y="19824"/>
                    </a:lnTo>
                    <a:lnTo>
                      <a:pt x="5545" y="19923"/>
                    </a:lnTo>
                    <a:cubicBezTo>
                      <a:pt x="5822" y="20002"/>
                      <a:pt x="6119" y="20061"/>
                      <a:pt x="6397" y="20101"/>
                    </a:cubicBezTo>
                    <a:cubicBezTo>
                      <a:pt x="6991" y="20220"/>
                      <a:pt x="7565" y="20299"/>
                      <a:pt x="8139" y="20358"/>
                    </a:cubicBezTo>
                    <a:cubicBezTo>
                      <a:pt x="8713" y="20437"/>
                      <a:pt x="9288" y="20477"/>
                      <a:pt x="9862" y="20517"/>
                    </a:cubicBezTo>
                    <a:cubicBezTo>
                      <a:pt x="10436" y="20556"/>
                      <a:pt x="10991" y="20576"/>
                      <a:pt x="11565" y="20596"/>
                    </a:cubicBezTo>
                    <a:cubicBezTo>
                      <a:pt x="12119" y="20596"/>
                      <a:pt x="12694" y="20596"/>
                      <a:pt x="13268" y="20576"/>
                    </a:cubicBezTo>
                    <a:cubicBezTo>
                      <a:pt x="13545" y="20576"/>
                      <a:pt x="13823" y="20556"/>
                      <a:pt x="14120" y="20536"/>
                    </a:cubicBezTo>
                    <a:lnTo>
                      <a:pt x="14535" y="20497"/>
                    </a:lnTo>
                    <a:lnTo>
                      <a:pt x="14753" y="20477"/>
                    </a:lnTo>
                    <a:lnTo>
                      <a:pt x="15011" y="20457"/>
                    </a:lnTo>
                    <a:cubicBezTo>
                      <a:pt x="15941" y="20358"/>
                      <a:pt x="16674" y="19566"/>
                      <a:pt x="16674" y="18635"/>
                    </a:cubicBezTo>
                    <a:cubicBezTo>
                      <a:pt x="16674" y="17685"/>
                      <a:pt x="15941" y="16893"/>
                      <a:pt x="15011" y="16794"/>
                    </a:cubicBezTo>
                    <a:lnTo>
                      <a:pt x="14912" y="16794"/>
                    </a:lnTo>
                    <a:lnTo>
                      <a:pt x="14179" y="16734"/>
                    </a:lnTo>
                    <a:cubicBezTo>
                      <a:pt x="13922" y="16695"/>
                      <a:pt x="13664" y="16675"/>
                      <a:pt x="13407" y="16635"/>
                    </a:cubicBezTo>
                    <a:cubicBezTo>
                      <a:pt x="12892" y="16596"/>
                      <a:pt x="12397" y="16516"/>
                      <a:pt x="11882" y="16457"/>
                    </a:cubicBezTo>
                    <a:cubicBezTo>
                      <a:pt x="11367" y="16378"/>
                      <a:pt x="10872" y="16299"/>
                      <a:pt x="10377" y="16200"/>
                    </a:cubicBezTo>
                    <a:cubicBezTo>
                      <a:pt x="9862" y="16101"/>
                      <a:pt x="9387" y="16021"/>
                      <a:pt x="8892" y="15903"/>
                    </a:cubicBezTo>
                    <a:cubicBezTo>
                      <a:pt x="7921" y="15705"/>
                      <a:pt x="6971" y="15447"/>
                      <a:pt x="6060" y="15130"/>
                    </a:cubicBezTo>
                    <a:cubicBezTo>
                      <a:pt x="5941" y="15091"/>
                      <a:pt x="5822" y="15051"/>
                      <a:pt x="5723" y="15011"/>
                    </a:cubicBezTo>
                    <a:lnTo>
                      <a:pt x="5545" y="14952"/>
                    </a:lnTo>
                    <a:lnTo>
                      <a:pt x="5415" y="14903"/>
                    </a:lnTo>
                    <a:lnTo>
                      <a:pt x="5415" y="14903"/>
                    </a:lnTo>
                    <a:cubicBezTo>
                      <a:pt x="5413" y="14893"/>
                      <a:pt x="5410" y="14883"/>
                      <a:pt x="5406" y="14873"/>
                    </a:cubicBezTo>
                    <a:cubicBezTo>
                      <a:pt x="5367" y="14695"/>
                      <a:pt x="5327" y="14516"/>
                      <a:pt x="5307" y="14338"/>
                    </a:cubicBezTo>
                    <a:cubicBezTo>
                      <a:pt x="5288" y="14140"/>
                      <a:pt x="5268" y="13922"/>
                      <a:pt x="5248" y="13705"/>
                    </a:cubicBezTo>
                    <a:cubicBezTo>
                      <a:pt x="5228" y="13249"/>
                      <a:pt x="5208" y="12774"/>
                      <a:pt x="5208" y="12279"/>
                    </a:cubicBezTo>
                    <a:cubicBezTo>
                      <a:pt x="5208" y="11784"/>
                      <a:pt x="5208" y="11289"/>
                      <a:pt x="5228" y="10774"/>
                    </a:cubicBezTo>
                    <a:cubicBezTo>
                      <a:pt x="5248" y="10259"/>
                      <a:pt x="5268" y="9764"/>
                      <a:pt x="5307" y="9249"/>
                    </a:cubicBezTo>
                    <a:cubicBezTo>
                      <a:pt x="5327" y="8734"/>
                      <a:pt x="5367" y="8219"/>
                      <a:pt x="5406" y="7685"/>
                    </a:cubicBezTo>
                    <a:cubicBezTo>
                      <a:pt x="5446" y="7170"/>
                      <a:pt x="5505" y="6655"/>
                      <a:pt x="5545" y="6140"/>
                    </a:cubicBezTo>
                    <a:cubicBezTo>
                      <a:pt x="5604" y="5625"/>
                      <a:pt x="5664" y="5090"/>
                      <a:pt x="5703" y="4576"/>
                    </a:cubicBezTo>
                    <a:lnTo>
                      <a:pt x="5882" y="3031"/>
                    </a:lnTo>
                    <a:lnTo>
                      <a:pt x="5882" y="2991"/>
                    </a:lnTo>
                    <a:cubicBezTo>
                      <a:pt x="6060" y="1546"/>
                      <a:pt x="5030" y="219"/>
                      <a:pt x="3585" y="21"/>
                    </a:cubicBezTo>
                    <a:cubicBezTo>
                      <a:pt x="3474" y="8"/>
                      <a:pt x="3364" y="1"/>
                      <a:pt x="3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0" name="Google Shape;490;p38"/>
              <p:cNvSpPr/>
              <p:nvPr/>
            </p:nvSpPr>
            <p:spPr>
              <a:xfrm>
                <a:off x="662125" y="3773250"/>
                <a:ext cx="72325" cy="50125"/>
              </a:xfrm>
              <a:custGeom>
                <a:avLst/>
                <a:gdLst/>
                <a:ahLst/>
                <a:cxnLst/>
                <a:rect l="l" t="t" r="r" b="b"/>
                <a:pathLst>
                  <a:path w="2893" h="2005" extrusionOk="0">
                    <a:moveTo>
                      <a:pt x="444" y="1"/>
                    </a:moveTo>
                    <a:cubicBezTo>
                      <a:pt x="304" y="1"/>
                      <a:pt x="157" y="8"/>
                      <a:pt x="1" y="24"/>
                    </a:cubicBezTo>
                    <a:cubicBezTo>
                      <a:pt x="536" y="1153"/>
                      <a:pt x="1645" y="1906"/>
                      <a:pt x="2892" y="2005"/>
                    </a:cubicBezTo>
                    <a:cubicBezTo>
                      <a:pt x="2892" y="2005"/>
                      <a:pt x="2716" y="1"/>
                      <a:pt x="4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1" name="Google Shape;491;p38"/>
              <p:cNvSpPr/>
              <p:nvPr/>
            </p:nvSpPr>
            <p:spPr>
              <a:xfrm>
                <a:off x="750250" y="3463450"/>
                <a:ext cx="255975" cy="293100"/>
              </a:xfrm>
              <a:custGeom>
                <a:avLst/>
                <a:gdLst/>
                <a:ahLst/>
                <a:cxnLst/>
                <a:rect l="l" t="t" r="r" b="b"/>
                <a:pathLst>
                  <a:path w="10239" h="11724" extrusionOk="0">
                    <a:moveTo>
                      <a:pt x="595" y="0"/>
                    </a:moveTo>
                    <a:cubicBezTo>
                      <a:pt x="516" y="0"/>
                      <a:pt x="456" y="40"/>
                      <a:pt x="436" y="119"/>
                    </a:cubicBezTo>
                    <a:cubicBezTo>
                      <a:pt x="1" y="3149"/>
                      <a:pt x="278" y="9802"/>
                      <a:pt x="278" y="9862"/>
                    </a:cubicBezTo>
                    <a:cubicBezTo>
                      <a:pt x="278" y="9902"/>
                      <a:pt x="318" y="9961"/>
                      <a:pt x="377" y="9981"/>
                    </a:cubicBezTo>
                    <a:cubicBezTo>
                      <a:pt x="1743" y="10476"/>
                      <a:pt x="9268" y="11624"/>
                      <a:pt x="10021" y="11704"/>
                    </a:cubicBezTo>
                    <a:lnTo>
                      <a:pt x="10041" y="11723"/>
                    </a:lnTo>
                    <a:cubicBezTo>
                      <a:pt x="10232" y="11723"/>
                      <a:pt x="10238" y="11445"/>
                      <a:pt x="10059" y="11445"/>
                    </a:cubicBezTo>
                    <a:cubicBezTo>
                      <a:pt x="10053" y="11445"/>
                      <a:pt x="10047" y="11445"/>
                      <a:pt x="10041" y="11446"/>
                    </a:cubicBezTo>
                    <a:cubicBezTo>
                      <a:pt x="9308" y="11347"/>
                      <a:pt x="2080" y="10238"/>
                      <a:pt x="535" y="9743"/>
                    </a:cubicBezTo>
                    <a:cubicBezTo>
                      <a:pt x="516" y="8911"/>
                      <a:pt x="298" y="2971"/>
                      <a:pt x="714" y="159"/>
                    </a:cubicBezTo>
                    <a:cubicBezTo>
                      <a:pt x="733" y="79"/>
                      <a:pt x="674" y="20"/>
                      <a:pt x="5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2" name="Google Shape;492;p38"/>
              <p:cNvSpPr/>
              <p:nvPr/>
            </p:nvSpPr>
            <p:spPr>
              <a:xfrm>
                <a:off x="758175" y="3481025"/>
                <a:ext cx="30225" cy="29975"/>
              </a:xfrm>
              <a:custGeom>
                <a:avLst/>
                <a:gdLst/>
                <a:ahLst/>
                <a:cxnLst/>
                <a:rect l="l" t="t" r="r" b="b"/>
                <a:pathLst>
                  <a:path w="1209" h="1199" extrusionOk="0">
                    <a:moveTo>
                      <a:pt x="1063" y="0"/>
                    </a:moveTo>
                    <a:cubicBezTo>
                      <a:pt x="1025" y="0"/>
                      <a:pt x="991" y="10"/>
                      <a:pt x="971" y="30"/>
                    </a:cubicBezTo>
                    <a:lnTo>
                      <a:pt x="60" y="961"/>
                    </a:lnTo>
                    <a:cubicBezTo>
                      <a:pt x="1" y="1020"/>
                      <a:pt x="1" y="1099"/>
                      <a:pt x="60" y="1159"/>
                    </a:cubicBezTo>
                    <a:cubicBezTo>
                      <a:pt x="80" y="1178"/>
                      <a:pt x="119" y="1198"/>
                      <a:pt x="179" y="1198"/>
                    </a:cubicBezTo>
                    <a:cubicBezTo>
                      <a:pt x="199" y="1198"/>
                      <a:pt x="238" y="1178"/>
                      <a:pt x="258" y="1159"/>
                    </a:cubicBezTo>
                    <a:lnTo>
                      <a:pt x="1169" y="248"/>
                    </a:lnTo>
                    <a:cubicBezTo>
                      <a:pt x="1209" y="188"/>
                      <a:pt x="1209" y="89"/>
                      <a:pt x="1169" y="30"/>
                    </a:cubicBezTo>
                    <a:cubicBezTo>
                      <a:pt x="1139" y="10"/>
                      <a:pt x="1100" y="0"/>
                      <a:pt x="1063" y="0"/>
                    </a:cubicBezTo>
                    <a:close/>
                  </a:path>
                </a:pathLst>
              </a:custGeom>
              <a:solidFill>
                <a:srgbClr val="9E4F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3" name="Google Shape;493;p38"/>
              <p:cNvSpPr/>
              <p:nvPr/>
            </p:nvSpPr>
            <p:spPr>
              <a:xfrm>
                <a:off x="991350" y="3764925"/>
                <a:ext cx="198550" cy="135250"/>
              </a:xfrm>
              <a:custGeom>
                <a:avLst/>
                <a:gdLst/>
                <a:ahLst/>
                <a:cxnLst/>
                <a:rect l="l" t="t" r="r" b="b"/>
                <a:pathLst>
                  <a:path w="7942" h="5410" extrusionOk="0">
                    <a:moveTo>
                      <a:pt x="1882" y="1"/>
                    </a:moveTo>
                    <a:cubicBezTo>
                      <a:pt x="575" y="199"/>
                      <a:pt x="1" y="2417"/>
                      <a:pt x="1" y="2417"/>
                    </a:cubicBezTo>
                    <a:lnTo>
                      <a:pt x="1862" y="4120"/>
                    </a:lnTo>
                    <a:cubicBezTo>
                      <a:pt x="1862" y="4120"/>
                      <a:pt x="3110" y="5387"/>
                      <a:pt x="3506" y="5407"/>
                    </a:cubicBezTo>
                    <a:cubicBezTo>
                      <a:pt x="3523" y="5409"/>
                      <a:pt x="3539" y="5410"/>
                      <a:pt x="3555" y="5410"/>
                    </a:cubicBezTo>
                    <a:cubicBezTo>
                      <a:pt x="3908" y="5410"/>
                      <a:pt x="3981" y="5011"/>
                      <a:pt x="3981" y="5011"/>
                    </a:cubicBezTo>
                    <a:cubicBezTo>
                      <a:pt x="4159" y="5093"/>
                      <a:pt x="4365" y="5137"/>
                      <a:pt x="4566" y="5137"/>
                    </a:cubicBezTo>
                    <a:cubicBezTo>
                      <a:pt x="4657" y="5137"/>
                      <a:pt x="4747" y="5128"/>
                      <a:pt x="4832" y="5110"/>
                    </a:cubicBezTo>
                    <a:cubicBezTo>
                      <a:pt x="5070" y="5051"/>
                      <a:pt x="5228" y="4833"/>
                      <a:pt x="5209" y="4575"/>
                    </a:cubicBezTo>
                    <a:lnTo>
                      <a:pt x="5209" y="4575"/>
                    </a:lnTo>
                    <a:cubicBezTo>
                      <a:pt x="5209" y="4575"/>
                      <a:pt x="5661" y="4836"/>
                      <a:pt x="5995" y="4836"/>
                    </a:cubicBezTo>
                    <a:cubicBezTo>
                      <a:pt x="6017" y="4836"/>
                      <a:pt x="6039" y="4835"/>
                      <a:pt x="6060" y="4833"/>
                    </a:cubicBezTo>
                    <a:cubicBezTo>
                      <a:pt x="6258" y="4793"/>
                      <a:pt x="6417" y="4635"/>
                      <a:pt x="6436" y="4417"/>
                    </a:cubicBezTo>
                    <a:cubicBezTo>
                      <a:pt x="6581" y="4593"/>
                      <a:pt x="6786" y="4682"/>
                      <a:pt x="6987" y="4682"/>
                    </a:cubicBezTo>
                    <a:cubicBezTo>
                      <a:pt x="7172" y="4682"/>
                      <a:pt x="7354" y="4608"/>
                      <a:pt x="7486" y="4457"/>
                    </a:cubicBezTo>
                    <a:cubicBezTo>
                      <a:pt x="7941" y="4001"/>
                      <a:pt x="5644" y="2476"/>
                      <a:pt x="5644" y="2476"/>
                    </a:cubicBezTo>
                    <a:lnTo>
                      <a:pt x="6377" y="2456"/>
                    </a:lnTo>
                    <a:cubicBezTo>
                      <a:pt x="6377" y="2456"/>
                      <a:pt x="5941" y="773"/>
                      <a:pt x="4714" y="674"/>
                    </a:cubicBezTo>
                    <a:cubicBezTo>
                      <a:pt x="3763" y="555"/>
                      <a:pt x="2793" y="318"/>
                      <a:pt x="1882" y="1"/>
                    </a:cubicBezTo>
                    <a:close/>
                  </a:path>
                </a:pathLst>
              </a:custGeom>
              <a:solidFill>
                <a:srgbClr val="9B48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4" name="Google Shape;494;p38"/>
              <p:cNvSpPr/>
              <p:nvPr/>
            </p:nvSpPr>
            <p:spPr>
              <a:xfrm>
                <a:off x="629450" y="3674825"/>
                <a:ext cx="341625" cy="167375"/>
              </a:xfrm>
              <a:custGeom>
                <a:avLst/>
                <a:gdLst/>
                <a:ahLst/>
                <a:cxnLst/>
                <a:rect l="l" t="t" r="r" b="b"/>
                <a:pathLst>
                  <a:path w="13665" h="6695" extrusionOk="0">
                    <a:moveTo>
                      <a:pt x="140" y="1"/>
                    </a:moveTo>
                    <a:cubicBezTo>
                      <a:pt x="60" y="21"/>
                      <a:pt x="1" y="80"/>
                      <a:pt x="1" y="159"/>
                    </a:cubicBezTo>
                    <a:cubicBezTo>
                      <a:pt x="21" y="318"/>
                      <a:pt x="397" y="4159"/>
                      <a:pt x="2516" y="5506"/>
                    </a:cubicBezTo>
                    <a:cubicBezTo>
                      <a:pt x="4288" y="6645"/>
                      <a:pt x="11656" y="6695"/>
                      <a:pt x="13210" y="6695"/>
                    </a:cubicBezTo>
                    <a:cubicBezTo>
                      <a:pt x="13358" y="6695"/>
                      <a:pt x="13454" y="6694"/>
                      <a:pt x="13486" y="6694"/>
                    </a:cubicBezTo>
                    <a:cubicBezTo>
                      <a:pt x="13665" y="6694"/>
                      <a:pt x="13665" y="6397"/>
                      <a:pt x="13486" y="6397"/>
                    </a:cubicBezTo>
                    <a:cubicBezTo>
                      <a:pt x="13477" y="6397"/>
                      <a:pt x="13350" y="6398"/>
                      <a:pt x="13129" y="6398"/>
                    </a:cubicBezTo>
                    <a:cubicBezTo>
                      <a:pt x="11444" y="6398"/>
                      <a:pt x="4320" y="6336"/>
                      <a:pt x="2674" y="5268"/>
                    </a:cubicBezTo>
                    <a:cubicBezTo>
                      <a:pt x="654" y="4001"/>
                      <a:pt x="278" y="159"/>
                      <a:pt x="278" y="140"/>
                    </a:cubicBezTo>
                    <a:cubicBezTo>
                      <a:pt x="278" y="60"/>
                      <a:pt x="199" y="1"/>
                      <a:pt x="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5" name="Google Shape;495;p38"/>
              <p:cNvSpPr/>
              <p:nvPr/>
            </p:nvSpPr>
            <p:spPr>
              <a:xfrm>
                <a:off x="733550" y="3322075"/>
                <a:ext cx="71675" cy="60700"/>
              </a:xfrm>
              <a:custGeom>
                <a:avLst/>
                <a:gdLst/>
                <a:ahLst/>
                <a:cxnLst/>
                <a:rect l="l" t="t" r="r" b="b"/>
                <a:pathLst>
                  <a:path w="2867" h="2428" extrusionOk="0">
                    <a:moveTo>
                      <a:pt x="217" y="0"/>
                    </a:moveTo>
                    <a:cubicBezTo>
                      <a:pt x="122" y="0"/>
                      <a:pt x="1" y="95"/>
                      <a:pt x="55" y="190"/>
                    </a:cubicBezTo>
                    <a:cubicBezTo>
                      <a:pt x="1005" y="2249"/>
                      <a:pt x="2609" y="2408"/>
                      <a:pt x="2689" y="2427"/>
                    </a:cubicBezTo>
                    <a:lnTo>
                      <a:pt x="2708" y="2408"/>
                    </a:lnTo>
                    <a:cubicBezTo>
                      <a:pt x="2867" y="2388"/>
                      <a:pt x="2867" y="2150"/>
                      <a:pt x="2708" y="2130"/>
                    </a:cubicBezTo>
                    <a:cubicBezTo>
                      <a:pt x="2649" y="2130"/>
                      <a:pt x="1184" y="1992"/>
                      <a:pt x="312" y="71"/>
                    </a:cubicBezTo>
                    <a:cubicBezTo>
                      <a:pt x="300" y="21"/>
                      <a:pt x="261" y="0"/>
                      <a:pt x="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5"/>
          <p:cNvSpPr txBox="1">
            <a:spLocks noGrp="1"/>
          </p:cNvSpPr>
          <p:nvPr>
            <p:ph type="title"/>
          </p:nvPr>
        </p:nvSpPr>
        <p:spPr>
          <a:xfrm>
            <a:off x="539750" y="368825"/>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2</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Ειδική αγωγή και εκπαίδευση στο πανεπιστήμιο</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687" name="Google Shape;687;p45"/>
          <p:cNvSpPr txBox="1">
            <a:spLocks noGrp="1"/>
          </p:cNvSpPr>
          <p:nvPr>
            <p:ph type="subTitle" idx="1"/>
          </p:nvPr>
        </p:nvSpPr>
        <p:spPr>
          <a:xfrm>
            <a:off x="539750" y="1620750"/>
            <a:ext cx="5871414" cy="2983000"/>
          </a:xfrm>
          <a:prstGeom prst="rect">
            <a:avLst/>
          </a:prstGeom>
        </p:spPr>
        <p:txBody>
          <a:bodyPr spcFirstLastPara="1" wrap="square" lIns="91425" tIns="91425" rIns="91425" bIns="91425" anchor="t" anchorCtr="0">
            <a:noAutofit/>
          </a:bodyPr>
          <a:lstStyle/>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Σκοπός του Πανεπιστημίου πρέπει να είναι η εξασφάλιση της ισότιμης φοίτησης αναπήρων</a:t>
            </a: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Μονάδα προσβασιμότητας</a:t>
            </a:r>
          </a:p>
          <a:p>
            <a:pPr marL="0" indent="0">
              <a:buNone/>
            </a:pPr>
            <a:endParaRPr lang="el-GR" sz="1200" dirty="0">
              <a:latin typeface="Open Sans" panose="020B0606030504020204" pitchFamily="34" charset="0"/>
              <a:ea typeface="Open Sans" panose="020B0606030504020204" pitchFamily="34" charset="0"/>
              <a:cs typeface="Open Sans" panose="020B0606030504020204" pitchFamily="34" charset="0"/>
            </a:endParaRPr>
          </a:p>
          <a:p>
            <a:pPr marL="0" indent="0">
              <a:buNone/>
            </a:pPr>
            <a:endParaRPr lang="el-GR"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688" name="Google Shape;688;p45"/>
          <p:cNvSpPr/>
          <p:nvPr/>
        </p:nvSpPr>
        <p:spPr>
          <a:xfrm>
            <a:off x="5651138" y="4018825"/>
            <a:ext cx="2736600" cy="178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nvGrpSpPr>
          <p:cNvPr id="689" name="Google Shape;689;p45"/>
          <p:cNvGrpSpPr/>
          <p:nvPr/>
        </p:nvGrpSpPr>
        <p:grpSpPr>
          <a:xfrm>
            <a:off x="6160765" y="1901602"/>
            <a:ext cx="1717359" cy="2256854"/>
            <a:chOff x="4292925" y="3300175"/>
            <a:chExt cx="1458975" cy="1917300"/>
          </a:xfrm>
        </p:grpSpPr>
        <p:sp>
          <p:nvSpPr>
            <p:cNvPr id="690" name="Google Shape;690;p45"/>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1" name="Google Shape;691;p45"/>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2" name="Google Shape;692;p45"/>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3" name="Google Shape;693;p45"/>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4" name="Google Shape;694;p45"/>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5" name="Google Shape;695;p45"/>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6" name="Google Shape;696;p45"/>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7" name="Google Shape;697;p45"/>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8" name="Google Shape;698;p45"/>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9" name="Google Shape;699;p45"/>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0" name="Google Shape;700;p45"/>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1" name="Google Shape;701;p45"/>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2" name="Google Shape;702;p45"/>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3" name="Google Shape;703;p45"/>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4" name="Google Shape;704;p45"/>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5" name="Google Shape;705;p45"/>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6" name="Google Shape;706;p45"/>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7" name="Google Shape;707;p45"/>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8" name="Google Shape;708;p45"/>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9" name="Google Shape;709;p45"/>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0" name="Google Shape;710;p45"/>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1" name="Google Shape;711;p45"/>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2" name="Google Shape;712;p45"/>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3" name="Google Shape;713;p45"/>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4" name="Google Shape;714;p45"/>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5" name="Google Shape;715;p45"/>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6" name="Google Shape;716;p45"/>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7" name="Google Shape;717;p45"/>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8" name="Google Shape;718;p45"/>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9" name="Google Shape;719;p45"/>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0" name="Google Shape;720;p45"/>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1" name="Google Shape;721;p45"/>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2" name="Google Shape;722;p45"/>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3" name="Google Shape;723;p45"/>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4" name="Google Shape;724;p45"/>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5" name="Google Shape;725;p45"/>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6" name="Google Shape;726;p45"/>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7" name="Google Shape;727;p45"/>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8" name="Google Shape;728;p45"/>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9" name="Google Shape;729;p45"/>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0" name="Google Shape;730;p45"/>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1" name="Google Shape;731;p45"/>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2" name="Google Shape;732;p45"/>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3" name="Google Shape;733;p45"/>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4" name="Google Shape;734;p45"/>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5" name="Google Shape;735;p45"/>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6" name="Google Shape;736;p45"/>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7" name="Google Shape;737;p45"/>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8" name="Google Shape;738;p45"/>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9" name="Google Shape;739;p45"/>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0" name="Google Shape;740;p45"/>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1" name="Google Shape;741;p45"/>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2" name="Google Shape;742;p45"/>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3" name="Google Shape;743;p45"/>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4" name="Google Shape;744;p45"/>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5" name="Google Shape;745;p45"/>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6" name="Google Shape;746;p45"/>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7" name="Google Shape;747;p45"/>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8" name="Google Shape;748;p45"/>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9" name="Google Shape;749;p45"/>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0" name="Google Shape;750;p45"/>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1" name="Google Shape;751;p45"/>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2" name="Google Shape;752;p45"/>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3" name="Google Shape;753;p45"/>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4" name="Google Shape;754;p45"/>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5" name="Google Shape;755;p45"/>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6" name="Google Shape;756;p45"/>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7" name="Google Shape;757;p45"/>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8" name="Google Shape;758;p45"/>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9" name="Google Shape;759;p45"/>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0" name="Google Shape;760;p45"/>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1" name="Google Shape;761;p45"/>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2" name="Google Shape;762;p45"/>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3" name="Google Shape;763;p45"/>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4" name="Google Shape;764;p45"/>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5" name="Google Shape;765;p45"/>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6" name="Google Shape;766;p45"/>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7" name="Google Shape;767;p45"/>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8" name="Google Shape;768;p45"/>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9" name="Google Shape;769;p45"/>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0" name="Google Shape;770;p45"/>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1" name="Google Shape;771;p45"/>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2" name="Google Shape;772;p45"/>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3" name="Google Shape;773;p45"/>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4" name="Google Shape;774;p45"/>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5" name="Google Shape;775;p45"/>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6" name="Google Shape;776;p45"/>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7" name="Google Shape;777;p45"/>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8" name="Google Shape;778;p45"/>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9" name="Google Shape;779;p45"/>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0" name="Google Shape;780;p45"/>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1" name="Google Shape;781;p45"/>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2" name="Google Shape;782;p45"/>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3" name="Google Shape;783;p45"/>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4" name="Google Shape;784;p45"/>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5" name="Google Shape;785;p45"/>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6" name="Google Shape;786;p45"/>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7" name="Google Shape;787;p45"/>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8" name="Google Shape;788;p45"/>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2329442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52"/>
          <p:cNvSpPr txBox="1"/>
          <p:nvPr/>
        </p:nvSpPr>
        <p:spPr>
          <a:xfrm>
            <a:off x="7661787" y="1431950"/>
            <a:ext cx="942213" cy="6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500" dirty="0">
                <a:solidFill>
                  <a:schemeClr val="accent5"/>
                </a:solidFill>
                <a:latin typeface="Open Sans" panose="020B0606030504020204" pitchFamily="34" charset="0"/>
                <a:ea typeface="Open Sans" panose="020B0606030504020204" pitchFamily="34" charset="0"/>
                <a:cs typeface="Open Sans" panose="020B0606030504020204" pitchFamily="34" charset="0"/>
                <a:sym typeface="Bebas Neue"/>
              </a:rPr>
              <a:t>62%</a:t>
            </a:r>
            <a:endParaRPr sz="2500" dirty="0">
              <a:solidFill>
                <a:schemeClr val="accent5"/>
              </a:solidFill>
              <a:latin typeface="Open Sans" panose="020B0606030504020204" pitchFamily="34" charset="0"/>
              <a:ea typeface="Open Sans" panose="020B0606030504020204" pitchFamily="34" charset="0"/>
              <a:cs typeface="Open Sans" panose="020B0606030504020204" pitchFamily="34" charset="0"/>
              <a:sym typeface="Bebas Neue"/>
            </a:endParaRPr>
          </a:p>
        </p:txBody>
      </p:sp>
      <p:sp>
        <p:nvSpPr>
          <p:cNvPr id="947" name="Google Shape;947;p52"/>
          <p:cNvSpPr txBox="1"/>
          <p:nvPr/>
        </p:nvSpPr>
        <p:spPr>
          <a:xfrm>
            <a:off x="7588045" y="2576275"/>
            <a:ext cx="1015955" cy="564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2500" dirty="0">
                <a:solidFill>
                  <a:schemeClr val="accent2"/>
                </a:solidFill>
                <a:latin typeface="Open Sans" panose="020B0606030504020204" pitchFamily="34" charset="0"/>
                <a:ea typeface="Open Sans" panose="020B0606030504020204" pitchFamily="34" charset="0"/>
                <a:cs typeface="Open Sans" panose="020B0606030504020204" pitchFamily="34" charset="0"/>
                <a:sym typeface="Bebas Neue"/>
              </a:rPr>
              <a:t>10,6%</a:t>
            </a:r>
            <a:endParaRPr sz="2500" dirty="0">
              <a:solidFill>
                <a:schemeClr val="accent2"/>
              </a:solidFill>
              <a:latin typeface="Open Sans" panose="020B0606030504020204" pitchFamily="34" charset="0"/>
              <a:ea typeface="Open Sans" panose="020B0606030504020204" pitchFamily="34" charset="0"/>
              <a:cs typeface="Open Sans" panose="020B0606030504020204" pitchFamily="34" charset="0"/>
              <a:sym typeface="Bebas Neue"/>
            </a:endParaRPr>
          </a:p>
        </p:txBody>
      </p:sp>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2</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Ειδική αγωγή και εκπαίδευση στο πανεπιστήμιο</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950" name="Google Shape;950;p52"/>
          <p:cNvSpPr txBox="1"/>
          <p:nvPr/>
        </p:nvSpPr>
        <p:spPr>
          <a:xfrm>
            <a:off x="812374" y="4206300"/>
            <a:ext cx="7791875" cy="39745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l-GR" sz="1100" dirty="0">
                <a:solidFill>
                  <a:schemeClr val="dk2"/>
                </a:solidFill>
                <a:latin typeface="Open Sans" panose="020B0606030504020204" pitchFamily="34" charset="0"/>
                <a:ea typeface="Open Sans" panose="020B0606030504020204" pitchFamily="34" charset="0"/>
                <a:cs typeface="Open Sans" panose="020B0606030504020204" pitchFamily="34" charset="0"/>
                <a:sym typeface="Roboto"/>
              </a:rPr>
              <a:t>Αποτελέσματα έρευνας του τμήματος Οικονομικών και Κοινωνικών σπουδών του Πανεπιστημίου Μακεδονίας</a:t>
            </a:r>
            <a:endParaRPr sz="1100" dirty="0">
              <a:solidFill>
                <a:schemeClr val="dk2"/>
              </a:solidFill>
              <a:latin typeface="Open Sans" panose="020B0606030504020204" pitchFamily="34" charset="0"/>
              <a:ea typeface="Open Sans" panose="020B0606030504020204" pitchFamily="34" charset="0"/>
              <a:cs typeface="Open Sans" panose="020B0606030504020204" pitchFamily="34" charset="0"/>
              <a:sym typeface="Roboto"/>
            </a:endParaRPr>
          </a:p>
        </p:txBody>
      </p:sp>
      <p:sp>
        <p:nvSpPr>
          <p:cNvPr id="951" name="Google Shape;951;p52"/>
          <p:cNvSpPr txBox="1"/>
          <p:nvPr/>
        </p:nvSpPr>
        <p:spPr>
          <a:xfrm>
            <a:off x="4572000" y="1431950"/>
            <a:ext cx="2757949" cy="357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l-GR" sz="2500" dirty="0">
                <a:solidFill>
                  <a:srgbClr val="5E142A"/>
                </a:solidFill>
                <a:latin typeface="Open Sans" panose="020B0606030504020204" pitchFamily="34" charset="0"/>
                <a:ea typeface="Open Sans" panose="020B0606030504020204" pitchFamily="34" charset="0"/>
                <a:cs typeface="Open Sans" panose="020B0606030504020204" pitchFamily="34" charset="0"/>
                <a:sym typeface="Bebas Neue"/>
              </a:rPr>
              <a:t>ΦμεΑ</a:t>
            </a:r>
            <a:endParaRPr sz="2500" dirty="0">
              <a:solidFill>
                <a:srgbClr val="5E142A"/>
              </a:solidFill>
              <a:latin typeface="Open Sans" panose="020B0606030504020204" pitchFamily="34" charset="0"/>
              <a:ea typeface="Open Sans" panose="020B0606030504020204" pitchFamily="34" charset="0"/>
              <a:cs typeface="Open Sans" panose="020B0606030504020204" pitchFamily="34" charset="0"/>
              <a:sym typeface="Bebas Neue"/>
            </a:endParaRPr>
          </a:p>
        </p:txBody>
      </p:sp>
      <p:sp>
        <p:nvSpPr>
          <p:cNvPr id="952" name="Google Shape;952;p52"/>
          <p:cNvSpPr txBox="1"/>
          <p:nvPr/>
        </p:nvSpPr>
        <p:spPr>
          <a:xfrm>
            <a:off x="4572000" y="1842075"/>
            <a:ext cx="2757949" cy="6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l-GR" dirty="0">
                <a:solidFill>
                  <a:schemeClr val="dk2"/>
                </a:solidFill>
                <a:latin typeface="Open Sans" panose="020B0606030504020204" pitchFamily="34" charset="0"/>
                <a:ea typeface="Open Sans" panose="020B0606030504020204" pitchFamily="34" charset="0"/>
                <a:cs typeface="Open Sans" panose="020B0606030504020204" pitchFamily="34" charset="0"/>
                <a:sym typeface="Roboto"/>
              </a:rPr>
              <a:t>Απέτυχαν να διεκπεραιώσουν τις σπουδές τους εντός 8 ετών</a:t>
            </a:r>
            <a:endParaRPr dirty="0">
              <a:solidFill>
                <a:srgbClr val="DB8225"/>
              </a:solidFill>
              <a:latin typeface="Open Sans" panose="020B0606030504020204" pitchFamily="34" charset="0"/>
              <a:ea typeface="Open Sans" panose="020B0606030504020204" pitchFamily="34" charset="0"/>
              <a:cs typeface="Open Sans" panose="020B0606030504020204" pitchFamily="34" charset="0"/>
              <a:sym typeface="Roboto"/>
            </a:endParaRPr>
          </a:p>
        </p:txBody>
      </p:sp>
      <p:sp>
        <p:nvSpPr>
          <p:cNvPr id="955" name="Google Shape;955;p52"/>
          <p:cNvSpPr txBox="1"/>
          <p:nvPr/>
        </p:nvSpPr>
        <p:spPr>
          <a:xfrm>
            <a:off x="4572000" y="2576275"/>
            <a:ext cx="2757949" cy="357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l-GR" sz="2500" dirty="0">
                <a:solidFill>
                  <a:srgbClr val="5E142A"/>
                </a:solidFill>
                <a:latin typeface="Open Sans" panose="020B0606030504020204" pitchFamily="34" charset="0"/>
                <a:ea typeface="Open Sans" panose="020B0606030504020204" pitchFamily="34" charset="0"/>
                <a:cs typeface="Open Sans" panose="020B0606030504020204" pitchFamily="34" charset="0"/>
                <a:sym typeface="Bebas Neue"/>
              </a:rPr>
              <a:t>Πανελλήνιες</a:t>
            </a:r>
          </a:p>
        </p:txBody>
      </p:sp>
      <p:sp>
        <p:nvSpPr>
          <p:cNvPr id="956" name="Google Shape;956;p52"/>
          <p:cNvSpPr txBox="1"/>
          <p:nvPr/>
        </p:nvSpPr>
        <p:spPr>
          <a:xfrm>
            <a:off x="4572000" y="2986400"/>
            <a:ext cx="2757949" cy="618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l-GR" dirty="0">
                <a:solidFill>
                  <a:schemeClr val="dk2"/>
                </a:solidFill>
                <a:latin typeface="Open Sans" panose="020B0606030504020204" pitchFamily="34" charset="0"/>
                <a:ea typeface="Open Sans" panose="020B0606030504020204" pitchFamily="34" charset="0"/>
                <a:cs typeface="Open Sans" panose="020B0606030504020204" pitchFamily="34" charset="0"/>
                <a:sym typeface="Roboto"/>
              </a:rPr>
              <a:t>Απέτυχαν να διεκπεραιώσουν τις σπουδές τους εντός 8 ετών</a:t>
            </a:r>
            <a:endParaRPr lang="el-GR" dirty="0">
              <a:solidFill>
                <a:srgbClr val="DB8225"/>
              </a:solidFill>
              <a:latin typeface="Open Sans" panose="020B0606030504020204" pitchFamily="34" charset="0"/>
              <a:ea typeface="Open Sans" panose="020B0606030504020204" pitchFamily="34" charset="0"/>
              <a:cs typeface="Open Sans" panose="020B0606030504020204" pitchFamily="34" charset="0"/>
              <a:sym typeface="Roboto"/>
            </a:endParaRPr>
          </a:p>
        </p:txBody>
      </p:sp>
      <p:pic>
        <p:nvPicPr>
          <p:cNvPr id="9" name="Picture 8">
            <a:extLst>
              <a:ext uri="{FF2B5EF4-FFF2-40B4-BE49-F238E27FC236}">
                <a16:creationId xmlns:a16="http://schemas.microsoft.com/office/drawing/2014/main" id="{78F98527-9BE7-46AF-83E9-73755166080B}"/>
              </a:ext>
            </a:extLst>
          </p:cNvPr>
          <p:cNvPicPr>
            <a:picLocks noChangeAspect="1"/>
          </p:cNvPicPr>
          <p:nvPr/>
        </p:nvPicPr>
        <p:blipFill>
          <a:blip r:embed="rId3"/>
          <a:stretch>
            <a:fillRect/>
          </a:stretch>
        </p:blipFill>
        <p:spPr>
          <a:xfrm>
            <a:off x="820080" y="1642214"/>
            <a:ext cx="3622091" cy="2488511"/>
          </a:xfrm>
          <a:prstGeom prst="rect">
            <a:avLst/>
          </a:prstGeom>
        </p:spPr>
      </p:pic>
    </p:spTree>
    <p:extLst>
      <p:ext uri="{BB962C8B-B14F-4D97-AF65-F5344CB8AC3E}">
        <p14:creationId xmlns:p14="http://schemas.microsoft.com/office/powerpoint/2010/main" val="3313575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4"/>
          <p:cNvSpPr txBox="1">
            <a:spLocks noGrp="1"/>
          </p:cNvSpPr>
          <p:nvPr>
            <p:ph type="title"/>
          </p:nvPr>
        </p:nvSpPr>
        <p:spPr>
          <a:xfrm>
            <a:off x="4572001" y="1594200"/>
            <a:ext cx="403225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Η Εφαρμογή</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70" name="Google Shape;570;p44"/>
          <p:cNvSpPr txBox="1">
            <a:spLocks noGrp="1"/>
          </p:cNvSpPr>
          <p:nvPr>
            <p:ph type="title" idx="2"/>
          </p:nvPr>
        </p:nvSpPr>
        <p:spPr>
          <a:xfrm>
            <a:off x="4572000" y="983475"/>
            <a:ext cx="4032249" cy="68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71" name="Google Shape;571;p44"/>
          <p:cNvSpPr txBox="1">
            <a:spLocks noGrp="1"/>
          </p:cNvSpPr>
          <p:nvPr>
            <p:ph type="subTitle" idx="1"/>
          </p:nvPr>
        </p:nvSpPr>
        <p:spPr>
          <a:xfrm>
            <a:off x="4572000" y="2435988"/>
            <a:ext cx="4032249" cy="489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l-GR" sz="1400" dirty="0">
                <a:latin typeface="Open Sans" panose="020B0606030504020204" pitchFamily="34" charset="0"/>
                <a:ea typeface="Open Sans" panose="020B0606030504020204" pitchFamily="34" charset="0"/>
                <a:cs typeface="Open Sans" panose="020B0606030504020204" pitchFamily="34" charset="0"/>
              </a:rPr>
              <a:t>Σκοπός, εργαλεία &amp; ανάλυση</a:t>
            </a:r>
          </a:p>
        </p:txBody>
      </p:sp>
      <p:grpSp>
        <p:nvGrpSpPr>
          <p:cNvPr id="572" name="Google Shape;572;p44"/>
          <p:cNvGrpSpPr/>
          <p:nvPr/>
        </p:nvGrpSpPr>
        <p:grpSpPr>
          <a:xfrm>
            <a:off x="824308" y="3777143"/>
            <a:ext cx="3731460" cy="777094"/>
            <a:chOff x="157825" y="2152275"/>
            <a:chExt cx="7217525" cy="1397400"/>
          </a:xfrm>
        </p:grpSpPr>
        <p:sp>
          <p:nvSpPr>
            <p:cNvPr id="573" name="Google Shape;573;p44"/>
            <p:cNvSpPr/>
            <p:nvPr/>
          </p:nvSpPr>
          <p:spPr>
            <a:xfrm>
              <a:off x="277325" y="3293875"/>
              <a:ext cx="7098025" cy="255800"/>
            </a:xfrm>
            <a:custGeom>
              <a:avLst/>
              <a:gdLst/>
              <a:ahLst/>
              <a:cxnLst/>
              <a:rect l="l" t="t" r="r" b="b"/>
              <a:pathLst>
                <a:path w="283921" h="10232" extrusionOk="0">
                  <a:moveTo>
                    <a:pt x="141960" y="1"/>
                  </a:moveTo>
                  <a:cubicBezTo>
                    <a:pt x="63550" y="1"/>
                    <a:pt x="0" y="2278"/>
                    <a:pt x="0" y="5116"/>
                  </a:cubicBezTo>
                  <a:cubicBezTo>
                    <a:pt x="0" y="7954"/>
                    <a:pt x="63550" y="10231"/>
                    <a:pt x="141960" y="10231"/>
                  </a:cubicBezTo>
                  <a:cubicBezTo>
                    <a:pt x="220334" y="10231"/>
                    <a:pt x="283921" y="7954"/>
                    <a:pt x="283921" y="5116"/>
                  </a:cubicBezTo>
                  <a:cubicBezTo>
                    <a:pt x="283921" y="2278"/>
                    <a:pt x="220334" y="1"/>
                    <a:pt x="141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4" name="Google Shape;574;p44"/>
            <p:cNvSpPr/>
            <p:nvPr/>
          </p:nvSpPr>
          <p:spPr>
            <a:xfrm>
              <a:off x="1670975" y="3194100"/>
              <a:ext cx="159650" cy="165150"/>
            </a:xfrm>
            <a:custGeom>
              <a:avLst/>
              <a:gdLst/>
              <a:ahLst/>
              <a:cxnLst/>
              <a:rect l="l" t="t" r="r" b="b"/>
              <a:pathLst>
                <a:path w="6386" h="6606" extrusionOk="0">
                  <a:moveTo>
                    <a:pt x="1973" y="1"/>
                  </a:moveTo>
                  <a:cubicBezTo>
                    <a:pt x="1813" y="1"/>
                    <a:pt x="1653" y="35"/>
                    <a:pt x="1494" y="108"/>
                  </a:cubicBezTo>
                  <a:cubicBezTo>
                    <a:pt x="0" y="781"/>
                    <a:pt x="1718" y="3506"/>
                    <a:pt x="3099" y="5373"/>
                  </a:cubicBezTo>
                  <a:cubicBezTo>
                    <a:pt x="3361" y="5709"/>
                    <a:pt x="3734" y="6157"/>
                    <a:pt x="4108" y="6605"/>
                  </a:cubicBezTo>
                  <a:lnTo>
                    <a:pt x="6385" y="6605"/>
                  </a:lnTo>
                  <a:cubicBezTo>
                    <a:pt x="6310" y="6419"/>
                    <a:pt x="6273" y="6157"/>
                    <a:pt x="6198" y="5933"/>
                  </a:cubicBezTo>
                  <a:cubicBezTo>
                    <a:pt x="6198" y="5896"/>
                    <a:pt x="6161" y="5859"/>
                    <a:pt x="6161" y="5859"/>
                  </a:cubicBezTo>
                  <a:cubicBezTo>
                    <a:pt x="6161" y="5859"/>
                    <a:pt x="5900" y="5186"/>
                    <a:pt x="5526" y="4290"/>
                  </a:cubicBezTo>
                  <a:cubicBezTo>
                    <a:pt x="4757" y="2550"/>
                    <a:pt x="3357" y="1"/>
                    <a:pt x="1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5" name="Google Shape;575;p44"/>
            <p:cNvSpPr/>
            <p:nvPr/>
          </p:nvSpPr>
          <p:spPr>
            <a:xfrm>
              <a:off x="1788575" y="3153850"/>
              <a:ext cx="89650" cy="205400"/>
            </a:xfrm>
            <a:custGeom>
              <a:avLst/>
              <a:gdLst/>
              <a:ahLst/>
              <a:cxnLst/>
              <a:rect l="l" t="t" r="r" b="b"/>
              <a:pathLst>
                <a:path w="3586" h="8216" extrusionOk="0">
                  <a:moveTo>
                    <a:pt x="1634" y="1"/>
                  </a:moveTo>
                  <a:cubicBezTo>
                    <a:pt x="1625" y="1"/>
                    <a:pt x="1616" y="1"/>
                    <a:pt x="1606" y="1"/>
                  </a:cubicBezTo>
                  <a:cubicBezTo>
                    <a:pt x="1" y="1"/>
                    <a:pt x="449" y="3212"/>
                    <a:pt x="934" y="5452"/>
                  </a:cubicBezTo>
                  <a:cubicBezTo>
                    <a:pt x="1046" y="6012"/>
                    <a:pt x="1270" y="6796"/>
                    <a:pt x="1457" y="7543"/>
                  </a:cubicBezTo>
                  <a:cubicBezTo>
                    <a:pt x="1606" y="7805"/>
                    <a:pt x="1718" y="8029"/>
                    <a:pt x="1793" y="8215"/>
                  </a:cubicBezTo>
                  <a:lnTo>
                    <a:pt x="3511" y="8215"/>
                  </a:lnTo>
                  <a:lnTo>
                    <a:pt x="3511" y="7954"/>
                  </a:lnTo>
                  <a:lnTo>
                    <a:pt x="3511" y="7132"/>
                  </a:lnTo>
                  <a:cubicBezTo>
                    <a:pt x="3511" y="7132"/>
                    <a:pt x="3585" y="6423"/>
                    <a:pt x="3585" y="5452"/>
                  </a:cubicBezTo>
                  <a:cubicBezTo>
                    <a:pt x="3585" y="3373"/>
                    <a:pt x="3327" y="1"/>
                    <a:pt x="1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6" name="Google Shape;576;p44"/>
            <p:cNvSpPr/>
            <p:nvPr/>
          </p:nvSpPr>
          <p:spPr>
            <a:xfrm>
              <a:off x="1825000" y="3342425"/>
              <a:ext cx="8425" cy="16825"/>
            </a:xfrm>
            <a:custGeom>
              <a:avLst/>
              <a:gdLst/>
              <a:ahLst/>
              <a:cxnLst/>
              <a:rect l="l" t="t" r="r" b="b"/>
              <a:pathLst>
                <a:path w="337" h="673" extrusionOk="0">
                  <a:moveTo>
                    <a:pt x="0" y="0"/>
                  </a:moveTo>
                  <a:lnTo>
                    <a:pt x="0" y="0"/>
                  </a:lnTo>
                  <a:cubicBezTo>
                    <a:pt x="75" y="224"/>
                    <a:pt x="149" y="486"/>
                    <a:pt x="224" y="672"/>
                  </a:cubicBezTo>
                  <a:lnTo>
                    <a:pt x="336" y="672"/>
                  </a:lnTo>
                  <a:cubicBezTo>
                    <a:pt x="261" y="448"/>
                    <a:pt x="149" y="22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7" name="Google Shape;577;p44"/>
            <p:cNvSpPr/>
            <p:nvPr/>
          </p:nvSpPr>
          <p:spPr>
            <a:xfrm>
              <a:off x="6697650" y="2152275"/>
              <a:ext cx="538625" cy="1220975"/>
            </a:xfrm>
            <a:custGeom>
              <a:avLst/>
              <a:gdLst/>
              <a:ahLst/>
              <a:cxnLst/>
              <a:rect l="l" t="t" r="r" b="b"/>
              <a:pathLst>
                <a:path w="21545" h="48839" extrusionOk="0">
                  <a:moveTo>
                    <a:pt x="18931" y="0"/>
                  </a:moveTo>
                  <a:cubicBezTo>
                    <a:pt x="18819" y="6609"/>
                    <a:pt x="12770" y="8252"/>
                    <a:pt x="10753" y="11799"/>
                  </a:cubicBezTo>
                  <a:cubicBezTo>
                    <a:pt x="8737" y="15346"/>
                    <a:pt x="11874" y="16840"/>
                    <a:pt x="9708" y="19229"/>
                  </a:cubicBezTo>
                  <a:cubicBezTo>
                    <a:pt x="7542" y="21656"/>
                    <a:pt x="5003" y="21507"/>
                    <a:pt x="5675" y="24008"/>
                  </a:cubicBezTo>
                  <a:cubicBezTo>
                    <a:pt x="6348" y="26473"/>
                    <a:pt x="8102" y="30543"/>
                    <a:pt x="4742" y="32111"/>
                  </a:cubicBezTo>
                  <a:cubicBezTo>
                    <a:pt x="1382" y="33679"/>
                    <a:pt x="2987" y="35919"/>
                    <a:pt x="4033" y="39018"/>
                  </a:cubicBezTo>
                  <a:cubicBezTo>
                    <a:pt x="5041" y="42080"/>
                    <a:pt x="4219" y="43462"/>
                    <a:pt x="1046" y="46598"/>
                  </a:cubicBezTo>
                  <a:cubicBezTo>
                    <a:pt x="224" y="47420"/>
                    <a:pt x="0" y="48166"/>
                    <a:pt x="149" y="48838"/>
                  </a:cubicBezTo>
                  <a:lnTo>
                    <a:pt x="12546" y="48838"/>
                  </a:lnTo>
                  <a:cubicBezTo>
                    <a:pt x="12919" y="47756"/>
                    <a:pt x="13068" y="46598"/>
                    <a:pt x="12994" y="45441"/>
                  </a:cubicBezTo>
                  <a:cubicBezTo>
                    <a:pt x="12732" y="41035"/>
                    <a:pt x="11948" y="41221"/>
                    <a:pt x="13591" y="39205"/>
                  </a:cubicBezTo>
                  <a:cubicBezTo>
                    <a:pt x="15271" y="37226"/>
                    <a:pt x="16242" y="36853"/>
                    <a:pt x="15495" y="33791"/>
                  </a:cubicBezTo>
                  <a:cubicBezTo>
                    <a:pt x="14749" y="30767"/>
                    <a:pt x="14487" y="28713"/>
                    <a:pt x="16877" y="26809"/>
                  </a:cubicBezTo>
                  <a:cubicBezTo>
                    <a:pt x="19267" y="24867"/>
                    <a:pt x="19379" y="21544"/>
                    <a:pt x="17922" y="18632"/>
                  </a:cubicBezTo>
                  <a:cubicBezTo>
                    <a:pt x="16504" y="15719"/>
                    <a:pt x="19379" y="13591"/>
                    <a:pt x="20461" y="9148"/>
                  </a:cubicBezTo>
                  <a:cubicBezTo>
                    <a:pt x="21544" y="4667"/>
                    <a:pt x="18931"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8" name="Google Shape;578;p44"/>
            <p:cNvSpPr/>
            <p:nvPr/>
          </p:nvSpPr>
          <p:spPr>
            <a:xfrm>
              <a:off x="6839525" y="2484350"/>
              <a:ext cx="254850" cy="888900"/>
            </a:xfrm>
            <a:custGeom>
              <a:avLst/>
              <a:gdLst/>
              <a:ahLst/>
              <a:cxnLst/>
              <a:rect l="l" t="t" r="r" b="b"/>
              <a:pathLst>
                <a:path w="10194" h="35556" extrusionOk="0">
                  <a:moveTo>
                    <a:pt x="9843" y="0"/>
                  </a:moveTo>
                  <a:cubicBezTo>
                    <a:pt x="9699" y="0"/>
                    <a:pt x="9590" y="78"/>
                    <a:pt x="9559" y="233"/>
                  </a:cubicBezTo>
                  <a:lnTo>
                    <a:pt x="0" y="35555"/>
                  </a:lnTo>
                  <a:lnTo>
                    <a:pt x="635" y="35555"/>
                  </a:lnTo>
                  <a:lnTo>
                    <a:pt x="10156" y="383"/>
                  </a:lnTo>
                  <a:cubicBezTo>
                    <a:pt x="10194" y="196"/>
                    <a:pt x="10082" y="47"/>
                    <a:pt x="9932" y="9"/>
                  </a:cubicBezTo>
                  <a:cubicBezTo>
                    <a:pt x="9901" y="3"/>
                    <a:pt x="9871" y="0"/>
                    <a:pt x="9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9" name="Google Shape;579;p44"/>
            <p:cNvSpPr/>
            <p:nvPr/>
          </p:nvSpPr>
          <p:spPr>
            <a:xfrm>
              <a:off x="1052075" y="2156925"/>
              <a:ext cx="537700" cy="1221000"/>
            </a:xfrm>
            <a:custGeom>
              <a:avLst/>
              <a:gdLst/>
              <a:ahLst/>
              <a:cxnLst/>
              <a:rect l="l" t="t" r="r" b="b"/>
              <a:pathLst>
                <a:path w="21508" h="48840" extrusionOk="0">
                  <a:moveTo>
                    <a:pt x="2615" y="1"/>
                  </a:moveTo>
                  <a:cubicBezTo>
                    <a:pt x="2615" y="1"/>
                    <a:pt x="1" y="4668"/>
                    <a:pt x="1046" y="9149"/>
                  </a:cubicBezTo>
                  <a:cubicBezTo>
                    <a:pt x="2129" y="13629"/>
                    <a:pt x="5042" y="15720"/>
                    <a:pt x="3585" y="18632"/>
                  </a:cubicBezTo>
                  <a:cubicBezTo>
                    <a:pt x="2167" y="21545"/>
                    <a:pt x="2241" y="24905"/>
                    <a:pt x="4668" y="26810"/>
                  </a:cubicBezTo>
                  <a:cubicBezTo>
                    <a:pt x="7058" y="28714"/>
                    <a:pt x="6759" y="30767"/>
                    <a:pt x="6012" y="33792"/>
                  </a:cubicBezTo>
                  <a:cubicBezTo>
                    <a:pt x="5266" y="36853"/>
                    <a:pt x="6236" y="37227"/>
                    <a:pt x="7917" y="39243"/>
                  </a:cubicBezTo>
                  <a:cubicBezTo>
                    <a:pt x="9597" y="41259"/>
                    <a:pt x="8775" y="41035"/>
                    <a:pt x="8514" y="45479"/>
                  </a:cubicBezTo>
                  <a:cubicBezTo>
                    <a:pt x="8439" y="46599"/>
                    <a:pt x="8626" y="47756"/>
                    <a:pt x="9000" y="48839"/>
                  </a:cubicBezTo>
                  <a:lnTo>
                    <a:pt x="21359" y="48839"/>
                  </a:lnTo>
                  <a:cubicBezTo>
                    <a:pt x="21508" y="48204"/>
                    <a:pt x="21284" y="47458"/>
                    <a:pt x="20462" y="46636"/>
                  </a:cubicBezTo>
                  <a:cubicBezTo>
                    <a:pt x="17289" y="43500"/>
                    <a:pt x="16430" y="42081"/>
                    <a:pt x="17475" y="39019"/>
                  </a:cubicBezTo>
                  <a:cubicBezTo>
                    <a:pt x="18521" y="35957"/>
                    <a:pt x="20126" y="33717"/>
                    <a:pt x="16766" y="32149"/>
                  </a:cubicBezTo>
                  <a:cubicBezTo>
                    <a:pt x="13405" y="30581"/>
                    <a:pt x="15123" y="26511"/>
                    <a:pt x="15832" y="24009"/>
                  </a:cubicBezTo>
                  <a:cubicBezTo>
                    <a:pt x="16505" y="21545"/>
                    <a:pt x="13966" y="21694"/>
                    <a:pt x="11800" y="19267"/>
                  </a:cubicBezTo>
                  <a:cubicBezTo>
                    <a:pt x="9597" y="16840"/>
                    <a:pt x="12733" y="15347"/>
                    <a:pt x="10754" y="11837"/>
                  </a:cubicBezTo>
                  <a:cubicBezTo>
                    <a:pt x="8775" y="8290"/>
                    <a:pt x="2727" y="6610"/>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0" name="Google Shape;580;p44"/>
            <p:cNvSpPr/>
            <p:nvPr/>
          </p:nvSpPr>
          <p:spPr>
            <a:xfrm>
              <a:off x="1193050" y="2489000"/>
              <a:ext cx="255775" cy="888925"/>
            </a:xfrm>
            <a:custGeom>
              <a:avLst/>
              <a:gdLst/>
              <a:ahLst/>
              <a:cxnLst/>
              <a:rect l="l" t="t" r="r" b="b"/>
              <a:pathLst>
                <a:path w="10231" h="35557" extrusionOk="0">
                  <a:moveTo>
                    <a:pt x="376" y="1"/>
                  </a:moveTo>
                  <a:cubicBezTo>
                    <a:pt x="350" y="1"/>
                    <a:pt x="324" y="4"/>
                    <a:pt x="299" y="10"/>
                  </a:cubicBezTo>
                  <a:cubicBezTo>
                    <a:pt x="112" y="47"/>
                    <a:pt x="0" y="234"/>
                    <a:pt x="75" y="383"/>
                  </a:cubicBezTo>
                  <a:lnTo>
                    <a:pt x="9596" y="35556"/>
                  </a:lnTo>
                  <a:lnTo>
                    <a:pt x="10231" y="35556"/>
                  </a:lnTo>
                  <a:lnTo>
                    <a:pt x="672" y="234"/>
                  </a:lnTo>
                  <a:cubicBezTo>
                    <a:pt x="641" y="79"/>
                    <a:pt x="506" y="1"/>
                    <a:pt x="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1" name="Google Shape;581;p44"/>
            <p:cNvSpPr/>
            <p:nvPr/>
          </p:nvSpPr>
          <p:spPr>
            <a:xfrm>
              <a:off x="157825" y="2809250"/>
              <a:ext cx="575050" cy="583600"/>
            </a:xfrm>
            <a:custGeom>
              <a:avLst/>
              <a:gdLst/>
              <a:ahLst/>
              <a:cxnLst/>
              <a:rect l="l" t="t" r="r" b="b"/>
              <a:pathLst>
                <a:path w="23002" h="23344" extrusionOk="0">
                  <a:moveTo>
                    <a:pt x="6903" y="1"/>
                  </a:moveTo>
                  <a:cubicBezTo>
                    <a:pt x="6332" y="1"/>
                    <a:pt x="5760" y="121"/>
                    <a:pt x="5191" y="380"/>
                  </a:cubicBezTo>
                  <a:cubicBezTo>
                    <a:pt x="1" y="2770"/>
                    <a:pt x="6050" y="12478"/>
                    <a:pt x="10978" y="18975"/>
                  </a:cubicBezTo>
                  <a:cubicBezTo>
                    <a:pt x="11874" y="20132"/>
                    <a:pt x="13144" y="21775"/>
                    <a:pt x="14451" y="23343"/>
                  </a:cubicBezTo>
                  <a:lnTo>
                    <a:pt x="23001" y="23343"/>
                  </a:lnTo>
                  <a:lnTo>
                    <a:pt x="22964" y="23269"/>
                  </a:lnTo>
                  <a:cubicBezTo>
                    <a:pt x="22628" y="22485"/>
                    <a:pt x="22217" y="21626"/>
                    <a:pt x="21732" y="20618"/>
                  </a:cubicBezTo>
                  <a:cubicBezTo>
                    <a:pt x="21732" y="20618"/>
                    <a:pt x="20873" y="18265"/>
                    <a:pt x="19491" y="15129"/>
                  </a:cubicBezTo>
                  <a:cubicBezTo>
                    <a:pt x="16747" y="9005"/>
                    <a:pt x="11843" y="1"/>
                    <a:pt x="6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2" name="Google Shape;582;p44"/>
            <p:cNvSpPr/>
            <p:nvPr/>
          </p:nvSpPr>
          <p:spPr>
            <a:xfrm>
              <a:off x="401475" y="3002875"/>
              <a:ext cx="251125" cy="389975"/>
            </a:xfrm>
            <a:custGeom>
              <a:avLst/>
              <a:gdLst/>
              <a:ahLst/>
              <a:cxnLst/>
              <a:rect l="l" t="t" r="r" b="b"/>
              <a:pathLst>
                <a:path w="10045" h="15599" extrusionOk="0">
                  <a:moveTo>
                    <a:pt x="412" y="1"/>
                  </a:moveTo>
                  <a:cubicBezTo>
                    <a:pt x="348" y="1"/>
                    <a:pt x="283" y="22"/>
                    <a:pt x="224" y="66"/>
                  </a:cubicBezTo>
                  <a:cubicBezTo>
                    <a:pt x="38" y="140"/>
                    <a:pt x="0" y="364"/>
                    <a:pt x="112" y="514"/>
                  </a:cubicBezTo>
                  <a:cubicBezTo>
                    <a:pt x="187" y="626"/>
                    <a:pt x="5788" y="9400"/>
                    <a:pt x="9223" y="15561"/>
                  </a:cubicBezTo>
                  <a:lnTo>
                    <a:pt x="10044" y="15598"/>
                  </a:lnTo>
                  <a:cubicBezTo>
                    <a:pt x="6609" y="9475"/>
                    <a:pt x="971" y="663"/>
                    <a:pt x="672" y="140"/>
                  </a:cubicBezTo>
                  <a:cubicBezTo>
                    <a:pt x="604" y="50"/>
                    <a:pt x="509" y="1"/>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3" name="Google Shape;583;p44"/>
            <p:cNvSpPr/>
            <p:nvPr/>
          </p:nvSpPr>
          <p:spPr>
            <a:xfrm>
              <a:off x="575100" y="2664725"/>
              <a:ext cx="315525" cy="728125"/>
            </a:xfrm>
            <a:custGeom>
              <a:avLst/>
              <a:gdLst/>
              <a:ahLst/>
              <a:cxnLst/>
              <a:rect l="l" t="t" r="r" b="b"/>
              <a:pathLst>
                <a:path w="12621" h="29125" extrusionOk="0">
                  <a:moveTo>
                    <a:pt x="5713" y="1"/>
                  </a:moveTo>
                  <a:cubicBezTo>
                    <a:pt x="0" y="1"/>
                    <a:pt x="1494" y="11314"/>
                    <a:pt x="3249" y="19305"/>
                  </a:cubicBezTo>
                  <a:cubicBezTo>
                    <a:pt x="3846" y="21844"/>
                    <a:pt x="4966" y="26063"/>
                    <a:pt x="5825" y="29124"/>
                  </a:cubicBezTo>
                  <a:lnTo>
                    <a:pt x="12359" y="29124"/>
                  </a:lnTo>
                  <a:cubicBezTo>
                    <a:pt x="12359" y="28826"/>
                    <a:pt x="12396" y="28527"/>
                    <a:pt x="12396" y="28191"/>
                  </a:cubicBezTo>
                  <a:cubicBezTo>
                    <a:pt x="12396" y="27332"/>
                    <a:pt x="12396" y="26361"/>
                    <a:pt x="12359" y="25279"/>
                  </a:cubicBezTo>
                  <a:cubicBezTo>
                    <a:pt x="12359" y="25279"/>
                    <a:pt x="12583" y="22777"/>
                    <a:pt x="12583" y="19342"/>
                  </a:cubicBezTo>
                  <a:cubicBezTo>
                    <a:pt x="12620" y="11874"/>
                    <a:pt x="11724" y="1"/>
                    <a:pt x="5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4" name="Google Shape;584;p44"/>
            <p:cNvSpPr/>
            <p:nvPr/>
          </p:nvSpPr>
          <p:spPr>
            <a:xfrm>
              <a:off x="740225" y="2882250"/>
              <a:ext cx="75725" cy="510600"/>
            </a:xfrm>
            <a:custGeom>
              <a:avLst/>
              <a:gdLst/>
              <a:ahLst/>
              <a:cxnLst/>
              <a:rect l="l" t="t" r="r" b="b"/>
              <a:pathLst>
                <a:path w="3029" h="20424" extrusionOk="0">
                  <a:moveTo>
                    <a:pt x="393" y="1"/>
                  </a:moveTo>
                  <a:cubicBezTo>
                    <a:pt x="196" y="1"/>
                    <a:pt x="0" y="143"/>
                    <a:pt x="41" y="410"/>
                  </a:cubicBezTo>
                  <a:cubicBezTo>
                    <a:pt x="41" y="560"/>
                    <a:pt x="1908" y="13665"/>
                    <a:pt x="2319" y="20423"/>
                  </a:cubicBezTo>
                  <a:lnTo>
                    <a:pt x="3028" y="20423"/>
                  </a:lnTo>
                  <a:cubicBezTo>
                    <a:pt x="2655" y="13703"/>
                    <a:pt x="825" y="933"/>
                    <a:pt x="751" y="298"/>
                  </a:cubicBezTo>
                  <a:cubicBezTo>
                    <a:pt x="717" y="96"/>
                    <a:pt x="555" y="1"/>
                    <a:pt x="3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5" name="Google Shape;585;p44"/>
            <p:cNvSpPr/>
            <p:nvPr/>
          </p:nvSpPr>
          <p:spPr>
            <a:xfrm>
              <a:off x="6005950" y="2781250"/>
              <a:ext cx="574100" cy="583600"/>
            </a:xfrm>
            <a:custGeom>
              <a:avLst/>
              <a:gdLst/>
              <a:ahLst/>
              <a:cxnLst/>
              <a:rect l="l" t="t" r="r" b="b"/>
              <a:pathLst>
                <a:path w="22964" h="23344" extrusionOk="0">
                  <a:moveTo>
                    <a:pt x="16062" y="0"/>
                  </a:moveTo>
                  <a:cubicBezTo>
                    <a:pt x="11128" y="0"/>
                    <a:pt x="6254" y="9005"/>
                    <a:pt x="3510" y="15129"/>
                  </a:cubicBezTo>
                  <a:cubicBezTo>
                    <a:pt x="2091" y="18265"/>
                    <a:pt x="1270" y="20655"/>
                    <a:pt x="1270" y="20655"/>
                  </a:cubicBezTo>
                  <a:cubicBezTo>
                    <a:pt x="784" y="21626"/>
                    <a:pt x="374" y="22485"/>
                    <a:pt x="38" y="23269"/>
                  </a:cubicBezTo>
                  <a:cubicBezTo>
                    <a:pt x="0" y="23306"/>
                    <a:pt x="0" y="23306"/>
                    <a:pt x="0" y="23343"/>
                  </a:cubicBezTo>
                  <a:lnTo>
                    <a:pt x="8513" y="23343"/>
                  </a:lnTo>
                  <a:cubicBezTo>
                    <a:pt x="9820" y="21775"/>
                    <a:pt x="11127" y="20132"/>
                    <a:pt x="12023" y="18975"/>
                  </a:cubicBezTo>
                  <a:cubicBezTo>
                    <a:pt x="16915" y="12441"/>
                    <a:pt x="22963" y="2770"/>
                    <a:pt x="17773" y="380"/>
                  </a:cubicBezTo>
                  <a:cubicBezTo>
                    <a:pt x="17204" y="121"/>
                    <a:pt x="16633" y="0"/>
                    <a:pt x="16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6" name="Google Shape;586;p44"/>
            <p:cNvSpPr/>
            <p:nvPr/>
          </p:nvSpPr>
          <p:spPr>
            <a:xfrm>
              <a:off x="6086225" y="2975150"/>
              <a:ext cx="250200" cy="389700"/>
            </a:xfrm>
            <a:custGeom>
              <a:avLst/>
              <a:gdLst/>
              <a:ahLst/>
              <a:cxnLst/>
              <a:rect l="l" t="t" r="r" b="b"/>
              <a:pathLst>
                <a:path w="10008" h="15588" extrusionOk="0">
                  <a:moveTo>
                    <a:pt x="9654" y="1"/>
                  </a:moveTo>
                  <a:cubicBezTo>
                    <a:pt x="9538" y="1"/>
                    <a:pt x="9422" y="67"/>
                    <a:pt x="9372" y="167"/>
                  </a:cubicBezTo>
                  <a:cubicBezTo>
                    <a:pt x="9074" y="652"/>
                    <a:pt x="3398" y="9464"/>
                    <a:pt x="0" y="15587"/>
                  </a:cubicBezTo>
                  <a:lnTo>
                    <a:pt x="785" y="15587"/>
                  </a:lnTo>
                  <a:cubicBezTo>
                    <a:pt x="4257" y="9389"/>
                    <a:pt x="9858" y="615"/>
                    <a:pt x="9932" y="503"/>
                  </a:cubicBezTo>
                  <a:cubicBezTo>
                    <a:pt x="10007" y="353"/>
                    <a:pt x="9970" y="167"/>
                    <a:pt x="9820" y="55"/>
                  </a:cubicBezTo>
                  <a:cubicBezTo>
                    <a:pt x="9771" y="17"/>
                    <a:pt x="9713" y="1"/>
                    <a:pt x="96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7" name="Google Shape;587;p44"/>
            <p:cNvSpPr/>
            <p:nvPr/>
          </p:nvSpPr>
          <p:spPr>
            <a:xfrm>
              <a:off x="5847250" y="2636725"/>
              <a:ext cx="316475" cy="728125"/>
            </a:xfrm>
            <a:custGeom>
              <a:avLst/>
              <a:gdLst/>
              <a:ahLst/>
              <a:cxnLst/>
              <a:rect l="l" t="t" r="r" b="b"/>
              <a:pathLst>
                <a:path w="12659" h="29125" extrusionOk="0">
                  <a:moveTo>
                    <a:pt x="6946" y="1"/>
                  </a:moveTo>
                  <a:cubicBezTo>
                    <a:pt x="897" y="1"/>
                    <a:pt x="1" y="11874"/>
                    <a:pt x="38" y="19342"/>
                  </a:cubicBezTo>
                  <a:cubicBezTo>
                    <a:pt x="76" y="22777"/>
                    <a:pt x="262" y="25278"/>
                    <a:pt x="262" y="25278"/>
                  </a:cubicBezTo>
                  <a:cubicBezTo>
                    <a:pt x="225" y="26361"/>
                    <a:pt x="225" y="27332"/>
                    <a:pt x="225" y="28191"/>
                  </a:cubicBezTo>
                  <a:cubicBezTo>
                    <a:pt x="262" y="28527"/>
                    <a:pt x="262" y="28826"/>
                    <a:pt x="262" y="29124"/>
                  </a:cubicBezTo>
                  <a:lnTo>
                    <a:pt x="6796" y="29124"/>
                  </a:lnTo>
                  <a:cubicBezTo>
                    <a:pt x="7655" y="26063"/>
                    <a:pt x="8813" y="21843"/>
                    <a:pt x="9373" y="19304"/>
                  </a:cubicBezTo>
                  <a:cubicBezTo>
                    <a:pt x="11165" y="11351"/>
                    <a:pt x="12659" y="1"/>
                    <a:pt x="6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8" name="Google Shape;588;p44"/>
            <p:cNvSpPr/>
            <p:nvPr/>
          </p:nvSpPr>
          <p:spPr>
            <a:xfrm>
              <a:off x="5922875" y="2853875"/>
              <a:ext cx="76250" cy="510975"/>
            </a:xfrm>
            <a:custGeom>
              <a:avLst/>
              <a:gdLst/>
              <a:ahLst/>
              <a:cxnLst/>
              <a:rect l="l" t="t" r="r" b="b"/>
              <a:pathLst>
                <a:path w="3050" h="20439" extrusionOk="0">
                  <a:moveTo>
                    <a:pt x="2624" y="0"/>
                  </a:moveTo>
                  <a:cubicBezTo>
                    <a:pt x="2458" y="0"/>
                    <a:pt x="2294" y="98"/>
                    <a:pt x="2278" y="313"/>
                  </a:cubicBezTo>
                  <a:cubicBezTo>
                    <a:pt x="2203" y="948"/>
                    <a:pt x="374" y="13717"/>
                    <a:pt x="0" y="20438"/>
                  </a:cubicBezTo>
                  <a:lnTo>
                    <a:pt x="710" y="20438"/>
                  </a:lnTo>
                  <a:cubicBezTo>
                    <a:pt x="1083" y="13680"/>
                    <a:pt x="2950" y="574"/>
                    <a:pt x="2987" y="425"/>
                  </a:cubicBezTo>
                  <a:cubicBezTo>
                    <a:pt x="3050" y="155"/>
                    <a:pt x="2834" y="0"/>
                    <a:pt x="2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589" name="Google Shape;589;p44"/>
          <p:cNvGrpSpPr/>
          <p:nvPr/>
        </p:nvGrpSpPr>
        <p:grpSpPr>
          <a:xfrm>
            <a:off x="1726348" y="1042393"/>
            <a:ext cx="1511020" cy="3432683"/>
            <a:chOff x="4073600" y="238100"/>
            <a:chExt cx="976300" cy="2217925"/>
          </a:xfrm>
        </p:grpSpPr>
        <p:sp>
          <p:nvSpPr>
            <p:cNvPr id="590" name="Google Shape;590;p44"/>
            <p:cNvSpPr/>
            <p:nvPr/>
          </p:nvSpPr>
          <p:spPr>
            <a:xfrm>
              <a:off x="4255300" y="643725"/>
              <a:ext cx="428250" cy="547550"/>
            </a:xfrm>
            <a:custGeom>
              <a:avLst/>
              <a:gdLst/>
              <a:ahLst/>
              <a:cxnLst/>
              <a:rect l="l" t="t" r="r" b="b"/>
              <a:pathLst>
                <a:path w="17130" h="21902" extrusionOk="0">
                  <a:moveTo>
                    <a:pt x="14256" y="0"/>
                  </a:moveTo>
                  <a:cubicBezTo>
                    <a:pt x="13148" y="0"/>
                    <a:pt x="12122" y="717"/>
                    <a:pt x="11783" y="1816"/>
                  </a:cubicBezTo>
                  <a:cubicBezTo>
                    <a:pt x="11228" y="3578"/>
                    <a:pt x="10654" y="5341"/>
                    <a:pt x="10100" y="7084"/>
                  </a:cubicBezTo>
                  <a:cubicBezTo>
                    <a:pt x="9525" y="8806"/>
                    <a:pt x="8931" y="10569"/>
                    <a:pt x="8337" y="12272"/>
                  </a:cubicBezTo>
                  <a:cubicBezTo>
                    <a:pt x="8258" y="12490"/>
                    <a:pt x="8179" y="12707"/>
                    <a:pt x="8119" y="12905"/>
                  </a:cubicBezTo>
                  <a:lnTo>
                    <a:pt x="8001" y="13222"/>
                  </a:lnTo>
                  <a:lnTo>
                    <a:pt x="7882" y="13519"/>
                  </a:lnTo>
                  <a:lnTo>
                    <a:pt x="7763" y="13816"/>
                  </a:lnTo>
                  <a:lnTo>
                    <a:pt x="7664" y="14074"/>
                  </a:lnTo>
                  <a:lnTo>
                    <a:pt x="7644" y="14133"/>
                  </a:lnTo>
                  <a:lnTo>
                    <a:pt x="7644" y="14173"/>
                  </a:lnTo>
                  <a:cubicBezTo>
                    <a:pt x="7644" y="14153"/>
                    <a:pt x="7644" y="14133"/>
                    <a:pt x="7664" y="14133"/>
                  </a:cubicBezTo>
                  <a:cubicBezTo>
                    <a:pt x="7664" y="14133"/>
                    <a:pt x="7664" y="14153"/>
                    <a:pt x="7664" y="14153"/>
                  </a:cubicBezTo>
                  <a:lnTo>
                    <a:pt x="7644" y="14173"/>
                  </a:lnTo>
                  <a:cubicBezTo>
                    <a:pt x="7565" y="14272"/>
                    <a:pt x="7486" y="14371"/>
                    <a:pt x="7406" y="14450"/>
                  </a:cubicBezTo>
                  <a:cubicBezTo>
                    <a:pt x="7327" y="14509"/>
                    <a:pt x="7288" y="14569"/>
                    <a:pt x="7208" y="14628"/>
                  </a:cubicBezTo>
                  <a:lnTo>
                    <a:pt x="7109" y="14727"/>
                  </a:lnTo>
                  <a:cubicBezTo>
                    <a:pt x="7070" y="14747"/>
                    <a:pt x="7030" y="14767"/>
                    <a:pt x="7010" y="14787"/>
                  </a:cubicBezTo>
                  <a:cubicBezTo>
                    <a:pt x="6713" y="15024"/>
                    <a:pt x="6377" y="15262"/>
                    <a:pt x="6040" y="15500"/>
                  </a:cubicBezTo>
                  <a:cubicBezTo>
                    <a:pt x="5327" y="15975"/>
                    <a:pt x="4575" y="16430"/>
                    <a:pt x="3802" y="16866"/>
                  </a:cubicBezTo>
                  <a:cubicBezTo>
                    <a:pt x="3426" y="17084"/>
                    <a:pt x="3030" y="17282"/>
                    <a:pt x="2634" y="17500"/>
                  </a:cubicBezTo>
                  <a:lnTo>
                    <a:pt x="2040" y="17797"/>
                  </a:lnTo>
                  <a:lnTo>
                    <a:pt x="1743" y="17955"/>
                  </a:lnTo>
                  <a:lnTo>
                    <a:pt x="1466" y="18094"/>
                  </a:lnTo>
                  <a:lnTo>
                    <a:pt x="1426" y="18114"/>
                  </a:lnTo>
                  <a:cubicBezTo>
                    <a:pt x="416" y="18569"/>
                    <a:pt x="0" y="19757"/>
                    <a:pt x="456" y="20747"/>
                  </a:cubicBezTo>
                  <a:cubicBezTo>
                    <a:pt x="787" y="21481"/>
                    <a:pt x="1505" y="21901"/>
                    <a:pt x="2253" y="21901"/>
                  </a:cubicBezTo>
                  <a:cubicBezTo>
                    <a:pt x="2534" y="21901"/>
                    <a:pt x="2819" y="21842"/>
                    <a:pt x="3090" y="21718"/>
                  </a:cubicBezTo>
                  <a:lnTo>
                    <a:pt x="3446" y="21559"/>
                  </a:lnTo>
                  <a:lnTo>
                    <a:pt x="3783" y="21421"/>
                  </a:lnTo>
                  <a:lnTo>
                    <a:pt x="4436" y="21124"/>
                  </a:lnTo>
                  <a:cubicBezTo>
                    <a:pt x="4872" y="20925"/>
                    <a:pt x="5307" y="20708"/>
                    <a:pt x="5743" y="20510"/>
                  </a:cubicBezTo>
                  <a:cubicBezTo>
                    <a:pt x="6595" y="20074"/>
                    <a:pt x="7466" y="19619"/>
                    <a:pt x="8337" y="19104"/>
                  </a:cubicBezTo>
                  <a:cubicBezTo>
                    <a:pt x="8773" y="18826"/>
                    <a:pt x="9208" y="18549"/>
                    <a:pt x="9644" y="18232"/>
                  </a:cubicBezTo>
                  <a:lnTo>
                    <a:pt x="9803" y="18114"/>
                  </a:lnTo>
                  <a:lnTo>
                    <a:pt x="9981" y="17975"/>
                  </a:lnTo>
                  <a:cubicBezTo>
                    <a:pt x="10100" y="17896"/>
                    <a:pt x="10199" y="17797"/>
                    <a:pt x="10317" y="17698"/>
                  </a:cubicBezTo>
                  <a:cubicBezTo>
                    <a:pt x="10575" y="17480"/>
                    <a:pt x="10812" y="17242"/>
                    <a:pt x="11030" y="16985"/>
                  </a:cubicBezTo>
                  <a:lnTo>
                    <a:pt x="11129" y="16886"/>
                  </a:lnTo>
                  <a:lnTo>
                    <a:pt x="11169" y="16826"/>
                  </a:lnTo>
                  <a:lnTo>
                    <a:pt x="11228" y="16767"/>
                  </a:lnTo>
                  <a:cubicBezTo>
                    <a:pt x="11288" y="16668"/>
                    <a:pt x="11347" y="16609"/>
                    <a:pt x="11407" y="16490"/>
                  </a:cubicBezTo>
                  <a:cubicBezTo>
                    <a:pt x="11486" y="16391"/>
                    <a:pt x="11545" y="16272"/>
                    <a:pt x="11605" y="16173"/>
                  </a:cubicBezTo>
                  <a:lnTo>
                    <a:pt x="11664" y="16074"/>
                  </a:lnTo>
                  <a:lnTo>
                    <a:pt x="11684" y="16034"/>
                  </a:lnTo>
                  <a:lnTo>
                    <a:pt x="11723" y="15935"/>
                  </a:lnTo>
                  <a:lnTo>
                    <a:pt x="11902" y="15559"/>
                  </a:lnTo>
                  <a:lnTo>
                    <a:pt x="12060" y="15222"/>
                  </a:lnTo>
                  <a:lnTo>
                    <a:pt x="12199" y="14866"/>
                  </a:lnTo>
                  <a:lnTo>
                    <a:pt x="12357" y="14529"/>
                  </a:lnTo>
                  <a:cubicBezTo>
                    <a:pt x="12436" y="14311"/>
                    <a:pt x="12535" y="14094"/>
                    <a:pt x="12615" y="13876"/>
                  </a:cubicBezTo>
                  <a:cubicBezTo>
                    <a:pt x="13347" y="12133"/>
                    <a:pt x="14020" y="10410"/>
                    <a:pt x="14694" y="8668"/>
                  </a:cubicBezTo>
                  <a:cubicBezTo>
                    <a:pt x="15347" y="6925"/>
                    <a:pt x="16001" y="5182"/>
                    <a:pt x="16674" y="3460"/>
                  </a:cubicBezTo>
                  <a:cubicBezTo>
                    <a:pt x="16674" y="3420"/>
                    <a:pt x="16694" y="3380"/>
                    <a:pt x="16714" y="3341"/>
                  </a:cubicBezTo>
                  <a:cubicBezTo>
                    <a:pt x="17129" y="1974"/>
                    <a:pt x="16357" y="529"/>
                    <a:pt x="15011" y="113"/>
                  </a:cubicBezTo>
                  <a:cubicBezTo>
                    <a:pt x="14760" y="37"/>
                    <a:pt x="14506" y="0"/>
                    <a:pt x="14256"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1" name="Google Shape;591;p44"/>
            <p:cNvSpPr/>
            <p:nvPr/>
          </p:nvSpPr>
          <p:spPr>
            <a:xfrm>
              <a:off x="4448375" y="994575"/>
              <a:ext cx="39625" cy="13375"/>
            </a:xfrm>
            <a:custGeom>
              <a:avLst/>
              <a:gdLst/>
              <a:ahLst/>
              <a:cxnLst/>
              <a:rect l="l" t="t" r="r" b="b"/>
              <a:pathLst>
                <a:path w="1585" h="535" extrusionOk="0">
                  <a:moveTo>
                    <a:pt x="139" y="0"/>
                  </a:moveTo>
                  <a:cubicBezTo>
                    <a:pt x="60" y="0"/>
                    <a:pt x="20" y="40"/>
                    <a:pt x="20" y="119"/>
                  </a:cubicBezTo>
                  <a:cubicBezTo>
                    <a:pt x="0" y="178"/>
                    <a:pt x="60" y="218"/>
                    <a:pt x="119" y="238"/>
                  </a:cubicBezTo>
                  <a:cubicBezTo>
                    <a:pt x="119" y="238"/>
                    <a:pt x="990" y="277"/>
                    <a:pt x="1347" y="515"/>
                  </a:cubicBezTo>
                  <a:cubicBezTo>
                    <a:pt x="1367" y="515"/>
                    <a:pt x="1386" y="535"/>
                    <a:pt x="1406" y="535"/>
                  </a:cubicBezTo>
                  <a:lnTo>
                    <a:pt x="1426" y="535"/>
                  </a:lnTo>
                  <a:cubicBezTo>
                    <a:pt x="1525" y="535"/>
                    <a:pt x="1585" y="376"/>
                    <a:pt x="1485" y="317"/>
                  </a:cubicBezTo>
                  <a:cubicBezTo>
                    <a:pt x="1070" y="60"/>
                    <a:pt x="15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2" name="Google Shape;592;p44"/>
            <p:cNvSpPr/>
            <p:nvPr/>
          </p:nvSpPr>
          <p:spPr>
            <a:xfrm>
              <a:off x="4458775" y="988625"/>
              <a:ext cx="26250" cy="12900"/>
            </a:xfrm>
            <a:custGeom>
              <a:avLst/>
              <a:gdLst/>
              <a:ahLst/>
              <a:cxnLst/>
              <a:rect l="l" t="t" r="r" b="b"/>
              <a:pathLst>
                <a:path w="1050" h="516" extrusionOk="0">
                  <a:moveTo>
                    <a:pt x="911" y="1"/>
                  </a:moveTo>
                  <a:cubicBezTo>
                    <a:pt x="614" y="20"/>
                    <a:pt x="317" y="139"/>
                    <a:pt x="60" y="298"/>
                  </a:cubicBezTo>
                  <a:cubicBezTo>
                    <a:pt x="0" y="337"/>
                    <a:pt x="0" y="416"/>
                    <a:pt x="40" y="456"/>
                  </a:cubicBezTo>
                  <a:cubicBezTo>
                    <a:pt x="40" y="496"/>
                    <a:pt x="79" y="515"/>
                    <a:pt x="119" y="515"/>
                  </a:cubicBezTo>
                  <a:cubicBezTo>
                    <a:pt x="139" y="515"/>
                    <a:pt x="159" y="515"/>
                    <a:pt x="178" y="496"/>
                  </a:cubicBezTo>
                  <a:cubicBezTo>
                    <a:pt x="416" y="337"/>
                    <a:pt x="654" y="258"/>
                    <a:pt x="931" y="218"/>
                  </a:cubicBezTo>
                  <a:cubicBezTo>
                    <a:pt x="1050" y="199"/>
                    <a:pt x="1050" y="1"/>
                    <a:pt x="91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3" name="Google Shape;593;p44"/>
            <p:cNvSpPr/>
            <p:nvPr/>
          </p:nvSpPr>
          <p:spPr>
            <a:xfrm>
              <a:off x="4280050" y="1081700"/>
              <a:ext cx="109925" cy="93125"/>
            </a:xfrm>
            <a:custGeom>
              <a:avLst/>
              <a:gdLst/>
              <a:ahLst/>
              <a:cxnLst/>
              <a:rect l="l" t="t" r="r" b="b"/>
              <a:pathLst>
                <a:path w="4397" h="3725" extrusionOk="0">
                  <a:moveTo>
                    <a:pt x="1288" y="0"/>
                  </a:moveTo>
                  <a:cubicBezTo>
                    <a:pt x="40" y="60"/>
                    <a:pt x="0" y="793"/>
                    <a:pt x="0" y="793"/>
                  </a:cubicBezTo>
                  <a:cubicBezTo>
                    <a:pt x="1090" y="1129"/>
                    <a:pt x="3169" y="3723"/>
                    <a:pt x="3169" y="3723"/>
                  </a:cubicBezTo>
                  <a:cubicBezTo>
                    <a:pt x="3190" y="3724"/>
                    <a:pt x="3210" y="3725"/>
                    <a:pt x="3231" y="3725"/>
                  </a:cubicBezTo>
                  <a:cubicBezTo>
                    <a:pt x="3702" y="3725"/>
                    <a:pt x="4131" y="3509"/>
                    <a:pt x="4397" y="3129"/>
                  </a:cubicBezTo>
                  <a:cubicBezTo>
                    <a:pt x="3228" y="575"/>
                    <a:pt x="1288" y="0"/>
                    <a:pt x="1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4" name="Google Shape;594;p44"/>
            <p:cNvSpPr/>
            <p:nvPr/>
          </p:nvSpPr>
          <p:spPr>
            <a:xfrm>
              <a:off x="4261225" y="1151500"/>
              <a:ext cx="153000" cy="219350"/>
            </a:xfrm>
            <a:custGeom>
              <a:avLst/>
              <a:gdLst/>
              <a:ahLst/>
              <a:cxnLst/>
              <a:rect l="l" t="t" r="r" b="b"/>
              <a:pathLst>
                <a:path w="6120" h="8774" extrusionOk="0">
                  <a:moveTo>
                    <a:pt x="4338" y="1"/>
                  </a:moveTo>
                  <a:lnTo>
                    <a:pt x="4080" y="60"/>
                  </a:lnTo>
                  <a:cubicBezTo>
                    <a:pt x="4358" y="1387"/>
                    <a:pt x="4536" y="2733"/>
                    <a:pt x="4615" y="4080"/>
                  </a:cubicBezTo>
                  <a:cubicBezTo>
                    <a:pt x="4714" y="5902"/>
                    <a:pt x="4575" y="8139"/>
                    <a:pt x="3268" y="8436"/>
                  </a:cubicBezTo>
                  <a:cubicBezTo>
                    <a:pt x="3162" y="8464"/>
                    <a:pt x="3053" y="8478"/>
                    <a:pt x="2943" y="8478"/>
                  </a:cubicBezTo>
                  <a:cubicBezTo>
                    <a:pt x="2665" y="8478"/>
                    <a:pt x="2387" y="8389"/>
                    <a:pt x="2159" y="8219"/>
                  </a:cubicBezTo>
                  <a:cubicBezTo>
                    <a:pt x="615" y="7090"/>
                    <a:pt x="278" y="2951"/>
                    <a:pt x="278" y="2912"/>
                  </a:cubicBezTo>
                  <a:lnTo>
                    <a:pt x="1" y="2931"/>
                  </a:lnTo>
                  <a:cubicBezTo>
                    <a:pt x="1" y="3110"/>
                    <a:pt x="357" y="7248"/>
                    <a:pt x="1981" y="8436"/>
                  </a:cubicBezTo>
                  <a:cubicBezTo>
                    <a:pt x="2258" y="8654"/>
                    <a:pt x="2595" y="8753"/>
                    <a:pt x="2932" y="8773"/>
                  </a:cubicBezTo>
                  <a:cubicBezTo>
                    <a:pt x="3070" y="8773"/>
                    <a:pt x="3209" y="8753"/>
                    <a:pt x="3348" y="8714"/>
                  </a:cubicBezTo>
                  <a:cubicBezTo>
                    <a:pt x="6120" y="8060"/>
                    <a:pt x="4417" y="337"/>
                    <a:pt x="4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5" name="Google Shape;595;p44"/>
            <p:cNvSpPr/>
            <p:nvPr/>
          </p:nvSpPr>
          <p:spPr>
            <a:xfrm>
              <a:off x="4099350" y="1180575"/>
              <a:ext cx="189250" cy="1233350"/>
            </a:xfrm>
            <a:custGeom>
              <a:avLst/>
              <a:gdLst/>
              <a:ahLst/>
              <a:cxnLst/>
              <a:rect l="l" t="t" r="r" b="b"/>
              <a:pathLst>
                <a:path w="7570" h="49334" extrusionOk="0">
                  <a:moveTo>
                    <a:pt x="7014" y="1"/>
                  </a:moveTo>
                  <a:cubicBezTo>
                    <a:pt x="6790" y="1"/>
                    <a:pt x="6571" y="139"/>
                    <a:pt x="6535" y="442"/>
                  </a:cubicBezTo>
                  <a:lnTo>
                    <a:pt x="40" y="48760"/>
                  </a:lnTo>
                  <a:cubicBezTo>
                    <a:pt x="1" y="49037"/>
                    <a:pt x="199" y="49294"/>
                    <a:pt x="476" y="49334"/>
                  </a:cubicBezTo>
                  <a:lnTo>
                    <a:pt x="535" y="49334"/>
                  </a:lnTo>
                  <a:cubicBezTo>
                    <a:pt x="793" y="49334"/>
                    <a:pt x="1010" y="49156"/>
                    <a:pt x="1030" y="48898"/>
                  </a:cubicBezTo>
                  <a:lnTo>
                    <a:pt x="7526" y="580"/>
                  </a:lnTo>
                  <a:cubicBezTo>
                    <a:pt x="7569" y="209"/>
                    <a:pt x="7288" y="1"/>
                    <a:pt x="70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6" name="Google Shape;596;p44"/>
            <p:cNvSpPr/>
            <p:nvPr/>
          </p:nvSpPr>
          <p:spPr>
            <a:xfrm>
              <a:off x="4186300" y="1093450"/>
              <a:ext cx="181575" cy="117625"/>
            </a:xfrm>
            <a:custGeom>
              <a:avLst/>
              <a:gdLst/>
              <a:ahLst/>
              <a:cxnLst/>
              <a:rect l="l" t="t" r="r" b="b"/>
              <a:pathLst>
                <a:path w="7263" h="4705" extrusionOk="0">
                  <a:moveTo>
                    <a:pt x="1714" y="1"/>
                  </a:moveTo>
                  <a:cubicBezTo>
                    <a:pt x="674" y="1"/>
                    <a:pt x="1" y="1506"/>
                    <a:pt x="1097" y="2204"/>
                  </a:cubicBezTo>
                  <a:lnTo>
                    <a:pt x="4919" y="4521"/>
                  </a:lnTo>
                  <a:cubicBezTo>
                    <a:pt x="5136" y="4648"/>
                    <a:pt x="5349" y="4704"/>
                    <a:pt x="5549" y="4704"/>
                  </a:cubicBezTo>
                  <a:cubicBezTo>
                    <a:pt x="6590" y="4704"/>
                    <a:pt x="7263" y="3198"/>
                    <a:pt x="6166" y="2501"/>
                  </a:cubicBezTo>
                  <a:lnTo>
                    <a:pt x="2344" y="184"/>
                  </a:lnTo>
                  <a:cubicBezTo>
                    <a:pt x="2127" y="56"/>
                    <a:pt x="1914"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7" name="Google Shape;597;p44"/>
            <p:cNvSpPr/>
            <p:nvPr/>
          </p:nvSpPr>
          <p:spPr>
            <a:xfrm>
              <a:off x="4320150" y="1143575"/>
              <a:ext cx="51550" cy="58475"/>
            </a:xfrm>
            <a:custGeom>
              <a:avLst/>
              <a:gdLst/>
              <a:ahLst/>
              <a:cxnLst/>
              <a:rect l="l" t="t" r="r" b="b"/>
              <a:pathLst>
                <a:path w="2062" h="2339" extrusionOk="0">
                  <a:moveTo>
                    <a:pt x="1108" y="1"/>
                  </a:moveTo>
                  <a:cubicBezTo>
                    <a:pt x="961" y="1"/>
                    <a:pt x="114" y="17"/>
                    <a:pt x="60" y="397"/>
                  </a:cubicBezTo>
                  <a:cubicBezTo>
                    <a:pt x="0" y="813"/>
                    <a:pt x="812" y="1110"/>
                    <a:pt x="852" y="1347"/>
                  </a:cubicBezTo>
                  <a:cubicBezTo>
                    <a:pt x="892" y="1585"/>
                    <a:pt x="1090" y="2278"/>
                    <a:pt x="1585" y="2337"/>
                  </a:cubicBezTo>
                  <a:cubicBezTo>
                    <a:pt x="1596" y="2338"/>
                    <a:pt x="1608" y="2339"/>
                    <a:pt x="1618" y="2339"/>
                  </a:cubicBezTo>
                  <a:cubicBezTo>
                    <a:pt x="2061" y="2339"/>
                    <a:pt x="1686" y="1554"/>
                    <a:pt x="1783" y="1090"/>
                  </a:cubicBezTo>
                  <a:cubicBezTo>
                    <a:pt x="1862" y="634"/>
                    <a:pt x="1129" y="1"/>
                    <a:pt x="1129" y="1"/>
                  </a:cubicBezTo>
                  <a:cubicBezTo>
                    <a:pt x="1129" y="1"/>
                    <a:pt x="1122" y="1"/>
                    <a:pt x="1108"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8" name="Google Shape;598;p44"/>
            <p:cNvSpPr/>
            <p:nvPr/>
          </p:nvSpPr>
          <p:spPr>
            <a:xfrm>
              <a:off x="4197375" y="1086150"/>
              <a:ext cx="161900" cy="114600"/>
            </a:xfrm>
            <a:custGeom>
              <a:avLst/>
              <a:gdLst/>
              <a:ahLst/>
              <a:cxnLst/>
              <a:rect l="l" t="t" r="r" b="b"/>
              <a:pathLst>
                <a:path w="6476" h="4584" extrusionOk="0">
                  <a:moveTo>
                    <a:pt x="2129" y="0"/>
                  </a:moveTo>
                  <a:cubicBezTo>
                    <a:pt x="1790" y="0"/>
                    <a:pt x="1514" y="128"/>
                    <a:pt x="1268" y="436"/>
                  </a:cubicBezTo>
                  <a:cubicBezTo>
                    <a:pt x="713" y="1129"/>
                    <a:pt x="0" y="1981"/>
                    <a:pt x="179" y="2555"/>
                  </a:cubicBezTo>
                  <a:cubicBezTo>
                    <a:pt x="238" y="2714"/>
                    <a:pt x="337" y="2872"/>
                    <a:pt x="456" y="2991"/>
                  </a:cubicBezTo>
                  <a:cubicBezTo>
                    <a:pt x="555" y="3110"/>
                    <a:pt x="674" y="3228"/>
                    <a:pt x="773" y="3327"/>
                  </a:cubicBezTo>
                  <a:cubicBezTo>
                    <a:pt x="872" y="3407"/>
                    <a:pt x="991" y="3506"/>
                    <a:pt x="1109" y="3605"/>
                  </a:cubicBezTo>
                  <a:cubicBezTo>
                    <a:pt x="1228" y="3684"/>
                    <a:pt x="1288" y="3743"/>
                    <a:pt x="1387" y="3803"/>
                  </a:cubicBezTo>
                  <a:cubicBezTo>
                    <a:pt x="1565" y="3922"/>
                    <a:pt x="1763" y="4040"/>
                    <a:pt x="1961" y="4139"/>
                  </a:cubicBezTo>
                  <a:cubicBezTo>
                    <a:pt x="2060" y="4179"/>
                    <a:pt x="2159" y="4219"/>
                    <a:pt x="2238" y="4238"/>
                  </a:cubicBezTo>
                  <a:lnTo>
                    <a:pt x="2258" y="4238"/>
                  </a:lnTo>
                  <a:cubicBezTo>
                    <a:pt x="2577" y="4464"/>
                    <a:pt x="2958" y="4583"/>
                    <a:pt x="3348" y="4583"/>
                  </a:cubicBezTo>
                  <a:cubicBezTo>
                    <a:pt x="3539" y="4583"/>
                    <a:pt x="3732" y="4555"/>
                    <a:pt x="3921" y="4496"/>
                  </a:cubicBezTo>
                  <a:lnTo>
                    <a:pt x="3387" y="4159"/>
                  </a:lnTo>
                  <a:cubicBezTo>
                    <a:pt x="3644" y="3862"/>
                    <a:pt x="3842" y="3526"/>
                    <a:pt x="4001" y="3169"/>
                  </a:cubicBezTo>
                  <a:cubicBezTo>
                    <a:pt x="4223" y="2724"/>
                    <a:pt x="4791" y="2668"/>
                    <a:pt x="5062" y="2668"/>
                  </a:cubicBezTo>
                  <a:cubicBezTo>
                    <a:pt x="5152" y="2668"/>
                    <a:pt x="5209" y="2674"/>
                    <a:pt x="5209" y="2674"/>
                  </a:cubicBezTo>
                  <a:cubicBezTo>
                    <a:pt x="5447" y="2793"/>
                    <a:pt x="5707" y="2855"/>
                    <a:pt x="5967" y="2855"/>
                  </a:cubicBezTo>
                  <a:cubicBezTo>
                    <a:pt x="6139" y="2855"/>
                    <a:pt x="6310" y="2828"/>
                    <a:pt x="6476" y="2773"/>
                  </a:cubicBezTo>
                  <a:cubicBezTo>
                    <a:pt x="6476" y="2773"/>
                    <a:pt x="5644" y="1347"/>
                    <a:pt x="4317" y="753"/>
                  </a:cubicBezTo>
                  <a:cubicBezTo>
                    <a:pt x="3349" y="317"/>
                    <a:pt x="2662" y="0"/>
                    <a:pt x="2129"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9" name="Google Shape;599;p44"/>
            <p:cNvSpPr/>
            <p:nvPr/>
          </p:nvSpPr>
          <p:spPr>
            <a:xfrm>
              <a:off x="4272625" y="1188300"/>
              <a:ext cx="16350" cy="6475"/>
            </a:xfrm>
            <a:custGeom>
              <a:avLst/>
              <a:gdLst/>
              <a:ahLst/>
              <a:cxnLst/>
              <a:rect l="l" t="t" r="r" b="b"/>
              <a:pathLst>
                <a:path w="654" h="259" extrusionOk="0">
                  <a:moveTo>
                    <a:pt x="71" y="1"/>
                  </a:moveTo>
                  <a:cubicBezTo>
                    <a:pt x="50" y="1"/>
                    <a:pt x="32" y="10"/>
                    <a:pt x="20" y="34"/>
                  </a:cubicBezTo>
                  <a:cubicBezTo>
                    <a:pt x="0" y="73"/>
                    <a:pt x="0" y="133"/>
                    <a:pt x="40" y="152"/>
                  </a:cubicBezTo>
                  <a:cubicBezTo>
                    <a:pt x="178" y="229"/>
                    <a:pt x="328" y="258"/>
                    <a:pt x="481" y="258"/>
                  </a:cubicBezTo>
                  <a:cubicBezTo>
                    <a:pt x="525" y="258"/>
                    <a:pt x="570" y="256"/>
                    <a:pt x="614" y="251"/>
                  </a:cubicBezTo>
                  <a:lnTo>
                    <a:pt x="654" y="251"/>
                  </a:lnTo>
                  <a:lnTo>
                    <a:pt x="396" y="93"/>
                  </a:lnTo>
                  <a:cubicBezTo>
                    <a:pt x="297" y="73"/>
                    <a:pt x="218" y="53"/>
                    <a:pt x="119" y="14"/>
                  </a:cubicBezTo>
                  <a:cubicBezTo>
                    <a:pt x="103" y="6"/>
                    <a:pt x="86" y="1"/>
                    <a:pt x="7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0" name="Google Shape;600;p44"/>
            <p:cNvSpPr/>
            <p:nvPr/>
          </p:nvSpPr>
          <p:spPr>
            <a:xfrm>
              <a:off x="4245900" y="1157625"/>
              <a:ext cx="19325" cy="34500"/>
            </a:xfrm>
            <a:custGeom>
              <a:avLst/>
              <a:gdLst/>
              <a:ahLst/>
              <a:cxnLst/>
              <a:rect l="l" t="t" r="r" b="b"/>
              <a:pathLst>
                <a:path w="773" h="1380" extrusionOk="0">
                  <a:moveTo>
                    <a:pt x="674" y="0"/>
                  </a:moveTo>
                  <a:cubicBezTo>
                    <a:pt x="651" y="0"/>
                    <a:pt x="626" y="10"/>
                    <a:pt x="614" y="33"/>
                  </a:cubicBezTo>
                  <a:cubicBezTo>
                    <a:pt x="396" y="310"/>
                    <a:pt x="218" y="607"/>
                    <a:pt x="60" y="924"/>
                  </a:cubicBezTo>
                  <a:cubicBezTo>
                    <a:pt x="0" y="1023"/>
                    <a:pt x="0" y="1162"/>
                    <a:pt x="40" y="1280"/>
                  </a:cubicBezTo>
                  <a:cubicBezTo>
                    <a:pt x="130" y="1316"/>
                    <a:pt x="203" y="1352"/>
                    <a:pt x="290" y="1373"/>
                  </a:cubicBezTo>
                  <a:lnTo>
                    <a:pt x="290" y="1373"/>
                  </a:lnTo>
                  <a:cubicBezTo>
                    <a:pt x="196" y="1292"/>
                    <a:pt x="160" y="1138"/>
                    <a:pt x="218" y="1003"/>
                  </a:cubicBezTo>
                  <a:cubicBezTo>
                    <a:pt x="357" y="686"/>
                    <a:pt x="535" y="409"/>
                    <a:pt x="733" y="132"/>
                  </a:cubicBezTo>
                  <a:cubicBezTo>
                    <a:pt x="772" y="92"/>
                    <a:pt x="753" y="33"/>
                    <a:pt x="713" y="13"/>
                  </a:cubicBezTo>
                  <a:cubicBezTo>
                    <a:pt x="705" y="5"/>
                    <a:pt x="690" y="0"/>
                    <a:pt x="674" y="0"/>
                  </a:cubicBezTo>
                  <a:close/>
                  <a:moveTo>
                    <a:pt x="290" y="1373"/>
                  </a:moveTo>
                  <a:cubicBezTo>
                    <a:pt x="292" y="1375"/>
                    <a:pt x="295" y="1377"/>
                    <a:pt x="297" y="1379"/>
                  </a:cubicBezTo>
                  <a:lnTo>
                    <a:pt x="317" y="1379"/>
                  </a:lnTo>
                  <a:cubicBezTo>
                    <a:pt x="308" y="1378"/>
                    <a:pt x="299" y="1376"/>
                    <a:pt x="290" y="1373"/>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1" name="Google Shape;601;p44"/>
            <p:cNvSpPr/>
            <p:nvPr/>
          </p:nvSpPr>
          <p:spPr>
            <a:xfrm>
              <a:off x="4224600" y="1142750"/>
              <a:ext cx="22300" cy="38475"/>
            </a:xfrm>
            <a:custGeom>
              <a:avLst/>
              <a:gdLst/>
              <a:ahLst/>
              <a:cxnLst/>
              <a:rect l="l" t="t" r="r" b="b"/>
              <a:pathLst>
                <a:path w="892" h="1539" extrusionOk="0">
                  <a:moveTo>
                    <a:pt x="792" y="1"/>
                  </a:moveTo>
                  <a:cubicBezTo>
                    <a:pt x="767" y="1"/>
                    <a:pt x="737" y="11"/>
                    <a:pt x="713" y="34"/>
                  </a:cubicBezTo>
                  <a:cubicBezTo>
                    <a:pt x="476" y="370"/>
                    <a:pt x="258" y="727"/>
                    <a:pt x="60" y="1083"/>
                  </a:cubicBezTo>
                  <a:cubicBezTo>
                    <a:pt x="20" y="1163"/>
                    <a:pt x="1" y="1242"/>
                    <a:pt x="20" y="1341"/>
                  </a:cubicBezTo>
                  <a:cubicBezTo>
                    <a:pt x="100" y="1400"/>
                    <a:pt x="199" y="1479"/>
                    <a:pt x="298" y="1539"/>
                  </a:cubicBezTo>
                  <a:cubicBezTo>
                    <a:pt x="179" y="1440"/>
                    <a:pt x="159" y="1281"/>
                    <a:pt x="218" y="1143"/>
                  </a:cubicBezTo>
                  <a:cubicBezTo>
                    <a:pt x="397" y="806"/>
                    <a:pt x="614" y="450"/>
                    <a:pt x="852" y="133"/>
                  </a:cubicBezTo>
                  <a:cubicBezTo>
                    <a:pt x="892" y="93"/>
                    <a:pt x="872" y="54"/>
                    <a:pt x="832" y="14"/>
                  </a:cubicBezTo>
                  <a:cubicBezTo>
                    <a:pt x="824" y="6"/>
                    <a:pt x="809" y="1"/>
                    <a:pt x="79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2" name="Google Shape;602;p44"/>
            <p:cNvSpPr/>
            <p:nvPr/>
          </p:nvSpPr>
          <p:spPr>
            <a:xfrm>
              <a:off x="4209250" y="1132375"/>
              <a:ext cx="18350" cy="36975"/>
            </a:xfrm>
            <a:custGeom>
              <a:avLst/>
              <a:gdLst/>
              <a:ahLst/>
              <a:cxnLst/>
              <a:rect l="l" t="t" r="r" b="b"/>
              <a:pathLst>
                <a:path w="734" h="1479" extrusionOk="0">
                  <a:moveTo>
                    <a:pt x="625" y="0"/>
                  </a:moveTo>
                  <a:cubicBezTo>
                    <a:pt x="602" y="0"/>
                    <a:pt x="578" y="10"/>
                    <a:pt x="555" y="33"/>
                  </a:cubicBezTo>
                  <a:cubicBezTo>
                    <a:pt x="377" y="330"/>
                    <a:pt x="199" y="627"/>
                    <a:pt x="40" y="944"/>
                  </a:cubicBezTo>
                  <a:cubicBezTo>
                    <a:pt x="1" y="1003"/>
                    <a:pt x="1" y="1063"/>
                    <a:pt x="1" y="1142"/>
                  </a:cubicBezTo>
                  <a:cubicBezTo>
                    <a:pt x="100" y="1261"/>
                    <a:pt x="199" y="1379"/>
                    <a:pt x="318" y="1478"/>
                  </a:cubicBezTo>
                  <a:cubicBezTo>
                    <a:pt x="318" y="1439"/>
                    <a:pt x="318" y="1419"/>
                    <a:pt x="278" y="1399"/>
                  </a:cubicBezTo>
                  <a:cubicBezTo>
                    <a:pt x="179" y="1300"/>
                    <a:pt x="139" y="1142"/>
                    <a:pt x="179" y="1003"/>
                  </a:cubicBezTo>
                  <a:cubicBezTo>
                    <a:pt x="337" y="706"/>
                    <a:pt x="516" y="409"/>
                    <a:pt x="694" y="132"/>
                  </a:cubicBezTo>
                  <a:cubicBezTo>
                    <a:pt x="733" y="92"/>
                    <a:pt x="714" y="53"/>
                    <a:pt x="674" y="13"/>
                  </a:cubicBezTo>
                  <a:cubicBezTo>
                    <a:pt x="658" y="5"/>
                    <a:pt x="641" y="0"/>
                    <a:pt x="625"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3" name="Google Shape;603;p44"/>
            <p:cNvSpPr/>
            <p:nvPr/>
          </p:nvSpPr>
          <p:spPr>
            <a:xfrm>
              <a:off x="4073600" y="2362425"/>
              <a:ext cx="76775" cy="93600"/>
            </a:xfrm>
            <a:custGeom>
              <a:avLst/>
              <a:gdLst/>
              <a:ahLst/>
              <a:cxnLst/>
              <a:rect l="l" t="t" r="r" b="b"/>
              <a:pathLst>
                <a:path w="3071" h="3744" extrusionOk="0">
                  <a:moveTo>
                    <a:pt x="456" y="1"/>
                  </a:moveTo>
                  <a:lnTo>
                    <a:pt x="1" y="3387"/>
                  </a:lnTo>
                  <a:lnTo>
                    <a:pt x="2615" y="3743"/>
                  </a:lnTo>
                  <a:lnTo>
                    <a:pt x="3070" y="337"/>
                  </a:lnTo>
                  <a:lnTo>
                    <a:pt x="4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4" name="Google Shape;604;p44"/>
            <p:cNvSpPr/>
            <p:nvPr/>
          </p:nvSpPr>
          <p:spPr>
            <a:xfrm>
              <a:off x="4744425" y="238100"/>
              <a:ext cx="223300" cy="249150"/>
            </a:xfrm>
            <a:custGeom>
              <a:avLst/>
              <a:gdLst/>
              <a:ahLst/>
              <a:cxnLst/>
              <a:rect l="l" t="t" r="r" b="b"/>
              <a:pathLst>
                <a:path w="8932" h="9966" extrusionOk="0">
                  <a:moveTo>
                    <a:pt x="3840" y="0"/>
                  </a:moveTo>
                  <a:cubicBezTo>
                    <a:pt x="3821" y="0"/>
                    <a:pt x="3802" y="0"/>
                    <a:pt x="3782" y="1"/>
                  </a:cubicBezTo>
                  <a:cubicBezTo>
                    <a:pt x="2674" y="41"/>
                    <a:pt x="2277" y="1882"/>
                    <a:pt x="2277" y="1882"/>
                  </a:cubicBezTo>
                  <a:cubicBezTo>
                    <a:pt x="2277" y="1882"/>
                    <a:pt x="1859" y="1275"/>
                    <a:pt x="1145" y="1275"/>
                  </a:cubicBezTo>
                  <a:cubicBezTo>
                    <a:pt x="994" y="1275"/>
                    <a:pt x="830" y="1302"/>
                    <a:pt x="654" y="1367"/>
                  </a:cubicBezTo>
                  <a:cubicBezTo>
                    <a:pt x="0" y="1605"/>
                    <a:pt x="79" y="2635"/>
                    <a:pt x="218" y="3387"/>
                  </a:cubicBezTo>
                  <a:cubicBezTo>
                    <a:pt x="277" y="3645"/>
                    <a:pt x="337" y="3902"/>
                    <a:pt x="416" y="4160"/>
                  </a:cubicBezTo>
                  <a:lnTo>
                    <a:pt x="1169" y="6080"/>
                  </a:lnTo>
                  <a:lnTo>
                    <a:pt x="2258" y="8813"/>
                  </a:lnTo>
                  <a:cubicBezTo>
                    <a:pt x="2258" y="8813"/>
                    <a:pt x="3224" y="9965"/>
                    <a:pt x="3969" y="9965"/>
                  </a:cubicBezTo>
                  <a:cubicBezTo>
                    <a:pt x="3993" y="9965"/>
                    <a:pt x="4016" y="9964"/>
                    <a:pt x="4040" y="9962"/>
                  </a:cubicBezTo>
                  <a:cubicBezTo>
                    <a:pt x="4495" y="9902"/>
                    <a:pt x="4713" y="9447"/>
                    <a:pt x="4812" y="9110"/>
                  </a:cubicBezTo>
                  <a:cubicBezTo>
                    <a:pt x="4832" y="8972"/>
                    <a:pt x="4872" y="8853"/>
                    <a:pt x="4872" y="8734"/>
                  </a:cubicBezTo>
                  <a:cubicBezTo>
                    <a:pt x="4911" y="8774"/>
                    <a:pt x="4971" y="8833"/>
                    <a:pt x="5010" y="8873"/>
                  </a:cubicBezTo>
                  <a:cubicBezTo>
                    <a:pt x="5174" y="9070"/>
                    <a:pt x="5411" y="9170"/>
                    <a:pt x="5651" y="9170"/>
                  </a:cubicBezTo>
                  <a:cubicBezTo>
                    <a:pt x="5844" y="9170"/>
                    <a:pt x="6039" y="9104"/>
                    <a:pt x="6198" y="8972"/>
                  </a:cubicBezTo>
                  <a:cubicBezTo>
                    <a:pt x="6951" y="8397"/>
                    <a:pt x="6476" y="6991"/>
                    <a:pt x="6476" y="6991"/>
                  </a:cubicBezTo>
                  <a:lnTo>
                    <a:pt x="6476" y="6991"/>
                  </a:lnTo>
                  <a:cubicBezTo>
                    <a:pt x="6699" y="7108"/>
                    <a:pt x="6946" y="7167"/>
                    <a:pt x="7193" y="7167"/>
                  </a:cubicBezTo>
                  <a:cubicBezTo>
                    <a:pt x="7451" y="7167"/>
                    <a:pt x="7709" y="7103"/>
                    <a:pt x="7941" y="6971"/>
                  </a:cubicBezTo>
                  <a:cubicBezTo>
                    <a:pt x="8634" y="6516"/>
                    <a:pt x="7981" y="4615"/>
                    <a:pt x="7981" y="4615"/>
                  </a:cubicBezTo>
                  <a:lnTo>
                    <a:pt x="7981" y="4615"/>
                  </a:lnTo>
                  <a:cubicBezTo>
                    <a:pt x="7981" y="4615"/>
                    <a:pt x="8019" y="4629"/>
                    <a:pt x="8078" y="4629"/>
                  </a:cubicBezTo>
                  <a:cubicBezTo>
                    <a:pt x="8234" y="4629"/>
                    <a:pt x="8536" y="4535"/>
                    <a:pt x="8693" y="3862"/>
                  </a:cubicBezTo>
                  <a:cubicBezTo>
                    <a:pt x="8931" y="2952"/>
                    <a:pt x="7961" y="2674"/>
                    <a:pt x="7961" y="2674"/>
                  </a:cubicBezTo>
                  <a:cubicBezTo>
                    <a:pt x="7961" y="2674"/>
                    <a:pt x="8892" y="1328"/>
                    <a:pt x="7921" y="635"/>
                  </a:cubicBezTo>
                  <a:cubicBezTo>
                    <a:pt x="7654" y="444"/>
                    <a:pt x="7344" y="374"/>
                    <a:pt x="7036" y="374"/>
                  </a:cubicBezTo>
                  <a:cubicBezTo>
                    <a:pt x="6226" y="374"/>
                    <a:pt x="5426" y="853"/>
                    <a:pt x="5426" y="853"/>
                  </a:cubicBezTo>
                  <a:cubicBezTo>
                    <a:pt x="5061" y="314"/>
                    <a:pt x="4472" y="0"/>
                    <a:pt x="3840"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5" name="Google Shape;605;p44"/>
            <p:cNvSpPr/>
            <p:nvPr/>
          </p:nvSpPr>
          <p:spPr>
            <a:xfrm>
              <a:off x="4749875" y="322250"/>
              <a:ext cx="125750" cy="138675"/>
            </a:xfrm>
            <a:custGeom>
              <a:avLst/>
              <a:gdLst/>
              <a:ahLst/>
              <a:cxnLst/>
              <a:rect l="l" t="t" r="r" b="b"/>
              <a:pathLst>
                <a:path w="5030" h="5547" extrusionOk="0">
                  <a:moveTo>
                    <a:pt x="593" y="0"/>
                  </a:moveTo>
                  <a:cubicBezTo>
                    <a:pt x="343" y="0"/>
                    <a:pt x="137" y="13"/>
                    <a:pt x="0" y="21"/>
                  </a:cubicBezTo>
                  <a:cubicBezTo>
                    <a:pt x="59" y="279"/>
                    <a:pt x="119" y="536"/>
                    <a:pt x="198" y="794"/>
                  </a:cubicBezTo>
                  <a:lnTo>
                    <a:pt x="951" y="2714"/>
                  </a:lnTo>
                  <a:cubicBezTo>
                    <a:pt x="2218" y="4497"/>
                    <a:pt x="3505" y="5190"/>
                    <a:pt x="4040" y="5447"/>
                  </a:cubicBezTo>
                  <a:cubicBezTo>
                    <a:pt x="4079" y="5467"/>
                    <a:pt x="4139" y="5507"/>
                    <a:pt x="4178" y="5546"/>
                  </a:cubicBezTo>
                  <a:cubicBezTo>
                    <a:pt x="4396" y="5289"/>
                    <a:pt x="4555" y="4992"/>
                    <a:pt x="4654" y="4655"/>
                  </a:cubicBezTo>
                  <a:cubicBezTo>
                    <a:pt x="5030" y="3467"/>
                    <a:pt x="4753" y="2160"/>
                    <a:pt x="3921" y="1249"/>
                  </a:cubicBezTo>
                  <a:cubicBezTo>
                    <a:pt x="3005" y="162"/>
                    <a:pt x="1504" y="0"/>
                    <a:pt x="593" y="0"/>
                  </a:cubicBezTo>
                  <a:close/>
                </a:path>
              </a:pathLst>
            </a:custGeom>
            <a:solidFill>
              <a:srgbClr val="BA6C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6" name="Google Shape;606;p44"/>
            <p:cNvSpPr/>
            <p:nvPr/>
          </p:nvSpPr>
          <p:spPr>
            <a:xfrm>
              <a:off x="4889475" y="2197075"/>
              <a:ext cx="97550" cy="86400"/>
            </a:xfrm>
            <a:custGeom>
              <a:avLst/>
              <a:gdLst/>
              <a:ahLst/>
              <a:cxnLst/>
              <a:rect l="l" t="t" r="r" b="b"/>
              <a:pathLst>
                <a:path w="3902" h="3456" extrusionOk="0">
                  <a:moveTo>
                    <a:pt x="3090" y="0"/>
                  </a:moveTo>
                  <a:lnTo>
                    <a:pt x="0" y="496"/>
                  </a:lnTo>
                  <a:lnTo>
                    <a:pt x="990" y="3208"/>
                  </a:lnTo>
                  <a:cubicBezTo>
                    <a:pt x="1411" y="3355"/>
                    <a:pt x="1829" y="3456"/>
                    <a:pt x="2247" y="3456"/>
                  </a:cubicBezTo>
                  <a:cubicBezTo>
                    <a:pt x="2793" y="3456"/>
                    <a:pt x="3341" y="3283"/>
                    <a:pt x="3901" y="2812"/>
                  </a:cubicBezTo>
                  <a:lnTo>
                    <a:pt x="3090"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7" name="Google Shape;607;p44"/>
            <p:cNvSpPr/>
            <p:nvPr/>
          </p:nvSpPr>
          <p:spPr>
            <a:xfrm>
              <a:off x="4841500" y="2254875"/>
              <a:ext cx="190075" cy="199200"/>
            </a:xfrm>
            <a:custGeom>
              <a:avLst/>
              <a:gdLst/>
              <a:ahLst/>
              <a:cxnLst/>
              <a:rect l="l" t="t" r="r" b="b"/>
              <a:pathLst>
                <a:path w="7603" h="7968" extrusionOk="0">
                  <a:moveTo>
                    <a:pt x="2447" y="1"/>
                  </a:moveTo>
                  <a:cubicBezTo>
                    <a:pt x="1996" y="1"/>
                    <a:pt x="1754" y="335"/>
                    <a:pt x="2137" y="1233"/>
                  </a:cubicBezTo>
                  <a:cubicBezTo>
                    <a:pt x="2474" y="2005"/>
                    <a:pt x="1503" y="5392"/>
                    <a:pt x="1503" y="5392"/>
                  </a:cubicBezTo>
                  <a:cubicBezTo>
                    <a:pt x="929" y="5669"/>
                    <a:pt x="38" y="6936"/>
                    <a:pt x="38" y="7590"/>
                  </a:cubicBezTo>
                  <a:cubicBezTo>
                    <a:pt x="1" y="7796"/>
                    <a:pt x="177" y="7967"/>
                    <a:pt x="398" y="7967"/>
                  </a:cubicBezTo>
                  <a:cubicBezTo>
                    <a:pt x="410" y="7967"/>
                    <a:pt x="422" y="7967"/>
                    <a:pt x="434" y="7966"/>
                  </a:cubicBezTo>
                  <a:cubicBezTo>
                    <a:pt x="824" y="7953"/>
                    <a:pt x="1253" y="7948"/>
                    <a:pt x="1687" y="7948"/>
                  </a:cubicBezTo>
                  <a:cubicBezTo>
                    <a:pt x="2555" y="7948"/>
                    <a:pt x="3444" y="7966"/>
                    <a:pt x="4078" y="7966"/>
                  </a:cubicBezTo>
                  <a:cubicBezTo>
                    <a:pt x="4593" y="7966"/>
                    <a:pt x="5068" y="7689"/>
                    <a:pt x="5325" y="7233"/>
                  </a:cubicBezTo>
                  <a:lnTo>
                    <a:pt x="7088" y="4184"/>
                  </a:lnTo>
                  <a:lnTo>
                    <a:pt x="7207" y="3946"/>
                  </a:lnTo>
                  <a:lnTo>
                    <a:pt x="7603" y="3273"/>
                  </a:lnTo>
                  <a:lnTo>
                    <a:pt x="7405" y="2936"/>
                  </a:lnTo>
                  <a:cubicBezTo>
                    <a:pt x="7187" y="2520"/>
                    <a:pt x="6811" y="1768"/>
                    <a:pt x="6513" y="1174"/>
                  </a:cubicBezTo>
                  <a:cubicBezTo>
                    <a:pt x="6454" y="1035"/>
                    <a:pt x="6395" y="896"/>
                    <a:pt x="6335" y="797"/>
                  </a:cubicBezTo>
                  <a:cubicBezTo>
                    <a:pt x="6256" y="619"/>
                    <a:pt x="6177" y="441"/>
                    <a:pt x="6117" y="243"/>
                  </a:cubicBezTo>
                  <a:cubicBezTo>
                    <a:pt x="6078" y="71"/>
                    <a:pt x="6007" y="14"/>
                    <a:pt x="5931" y="14"/>
                  </a:cubicBezTo>
                  <a:cubicBezTo>
                    <a:pt x="5779" y="14"/>
                    <a:pt x="5603" y="243"/>
                    <a:pt x="5603" y="243"/>
                  </a:cubicBezTo>
                  <a:cubicBezTo>
                    <a:pt x="5603" y="243"/>
                    <a:pt x="4553" y="738"/>
                    <a:pt x="4058" y="738"/>
                  </a:cubicBezTo>
                  <a:cubicBezTo>
                    <a:pt x="3741" y="738"/>
                    <a:pt x="3642" y="421"/>
                    <a:pt x="3226" y="223"/>
                  </a:cubicBezTo>
                  <a:cubicBezTo>
                    <a:pt x="2949" y="85"/>
                    <a:pt x="2672" y="1"/>
                    <a:pt x="2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8" name="Google Shape;608;p44"/>
            <p:cNvSpPr/>
            <p:nvPr/>
          </p:nvSpPr>
          <p:spPr>
            <a:xfrm>
              <a:off x="4993925" y="2274300"/>
              <a:ext cx="27750" cy="85175"/>
            </a:xfrm>
            <a:custGeom>
              <a:avLst/>
              <a:gdLst/>
              <a:ahLst/>
              <a:cxnLst/>
              <a:rect l="l" t="t" r="r" b="b"/>
              <a:pathLst>
                <a:path w="1110" h="3407" extrusionOk="0">
                  <a:moveTo>
                    <a:pt x="238" y="1"/>
                  </a:moveTo>
                  <a:cubicBezTo>
                    <a:pt x="139" y="377"/>
                    <a:pt x="80" y="753"/>
                    <a:pt x="60" y="1129"/>
                  </a:cubicBezTo>
                  <a:cubicBezTo>
                    <a:pt x="1" y="2139"/>
                    <a:pt x="317" y="2931"/>
                    <a:pt x="991" y="3407"/>
                  </a:cubicBezTo>
                  <a:lnTo>
                    <a:pt x="1110" y="3169"/>
                  </a:lnTo>
                  <a:cubicBezTo>
                    <a:pt x="535" y="2753"/>
                    <a:pt x="258" y="2060"/>
                    <a:pt x="317" y="1149"/>
                  </a:cubicBezTo>
                  <a:cubicBezTo>
                    <a:pt x="317" y="892"/>
                    <a:pt x="357" y="634"/>
                    <a:pt x="416" y="377"/>
                  </a:cubicBezTo>
                  <a:cubicBezTo>
                    <a:pt x="357" y="258"/>
                    <a:pt x="298" y="119"/>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9" name="Google Shape;609;p44"/>
            <p:cNvSpPr/>
            <p:nvPr/>
          </p:nvSpPr>
          <p:spPr>
            <a:xfrm>
              <a:off x="4841525" y="2328275"/>
              <a:ext cx="190050" cy="125900"/>
            </a:xfrm>
            <a:custGeom>
              <a:avLst/>
              <a:gdLst/>
              <a:ahLst/>
              <a:cxnLst/>
              <a:rect l="l" t="t" r="r" b="b"/>
              <a:pathLst>
                <a:path w="7602" h="5036" extrusionOk="0">
                  <a:moveTo>
                    <a:pt x="7404" y="0"/>
                  </a:moveTo>
                  <a:lnTo>
                    <a:pt x="5087" y="4040"/>
                  </a:lnTo>
                  <a:cubicBezTo>
                    <a:pt x="4869" y="4396"/>
                    <a:pt x="4473" y="4634"/>
                    <a:pt x="4037" y="4634"/>
                  </a:cubicBezTo>
                  <a:lnTo>
                    <a:pt x="37" y="4654"/>
                  </a:lnTo>
                  <a:cubicBezTo>
                    <a:pt x="1" y="4853"/>
                    <a:pt x="163" y="5035"/>
                    <a:pt x="372" y="5035"/>
                  </a:cubicBezTo>
                  <a:cubicBezTo>
                    <a:pt x="392" y="5035"/>
                    <a:pt x="413" y="5033"/>
                    <a:pt x="433" y="5030"/>
                  </a:cubicBezTo>
                  <a:cubicBezTo>
                    <a:pt x="823" y="5023"/>
                    <a:pt x="1252" y="5021"/>
                    <a:pt x="1686" y="5021"/>
                  </a:cubicBezTo>
                  <a:cubicBezTo>
                    <a:pt x="2554" y="5021"/>
                    <a:pt x="3443" y="5030"/>
                    <a:pt x="4077" y="5030"/>
                  </a:cubicBezTo>
                  <a:cubicBezTo>
                    <a:pt x="4592" y="5030"/>
                    <a:pt x="5067" y="4753"/>
                    <a:pt x="5324" y="4297"/>
                  </a:cubicBezTo>
                  <a:lnTo>
                    <a:pt x="7602" y="337"/>
                  </a:lnTo>
                  <a:lnTo>
                    <a:pt x="7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0" name="Google Shape;610;p44"/>
            <p:cNvSpPr/>
            <p:nvPr/>
          </p:nvSpPr>
          <p:spPr>
            <a:xfrm>
              <a:off x="4892925" y="2302450"/>
              <a:ext cx="33200" cy="10500"/>
            </a:xfrm>
            <a:custGeom>
              <a:avLst/>
              <a:gdLst/>
              <a:ahLst/>
              <a:cxnLst/>
              <a:rect l="l" t="t" r="r" b="b"/>
              <a:pathLst>
                <a:path w="1328" h="420" extrusionOk="0">
                  <a:moveTo>
                    <a:pt x="1136" y="1"/>
                  </a:moveTo>
                  <a:cubicBezTo>
                    <a:pt x="1127" y="1"/>
                    <a:pt x="1119" y="2"/>
                    <a:pt x="1110" y="3"/>
                  </a:cubicBezTo>
                  <a:lnTo>
                    <a:pt x="239" y="43"/>
                  </a:lnTo>
                  <a:cubicBezTo>
                    <a:pt x="120" y="43"/>
                    <a:pt x="21" y="122"/>
                    <a:pt x="1" y="241"/>
                  </a:cubicBezTo>
                  <a:cubicBezTo>
                    <a:pt x="1" y="340"/>
                    <a:pt x="100" y="419"/>
                    <a:pt x="219" y="419"/>
                  </a:cubicBezTo>
                  <a:lnTo>
                    <a:pt x="1090" y="380"/>
                  </a:lnTo>
                  <a:lnTo>
                    <a:pt x="1149" y="380"/>
                  </a:lnTo>
                  <a:cubicBezTo>
                    <a:pt x="1229" y="360"/>
                    <a:pt x="1308" y="281"/>
                    <a:pt x="1328" y="182"/>
                  </a:cubicBezTo>
                  <a:cubicBezTo>
                    <a:pt x="1310" y="91"/>
                    <a:pt x="1226" y="1"/>
                    <a:pt x="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1" name="Google Shape;611;p44"/>
            <p:cNvSpPr/>
            <p:nvPr/>
          </p:nvSpPr>
          <p:spPr>
            <a:xfrm>
              <a:off x="4877600" y="2373250"/>
              <a:ext cx="32700" cy="10500"/>
            </a:xfrm>
            <a:custGeom>
              <a:avLst/>
              <a:gdLst/>
              <a:ahLst/>
              <a:cxnLst/>
              <a:rect l="l" t="t" r="r" b="b"/>
              <a:pathLst>
                <a:path w="1308" h="420" extrusionOk="0">
                  <a:moveTo>
                    <a:pt x="1135" y="1"/>
                  </a:moveTo>
                  <a:cubicBezTo>
                    <a:pt x="1126" y="1"/>
                    <a:pt x="1118" y="1"/>
                    <a:pt x="1109" y="3"/>
                  </a:cubicBezTo>
                  <a:lnTo>
                    <a:pt x="238" y="43"/>
                  </a:lnTo>
                  <a:cubicBezTo>
                    <a:pt x="119" y="43"/>
                    <a:pt x="20" y="122"/>
                    <a:pt x="0" y="241"/>
                  </a:cubicBezTo>
                  <a:cubicBezTo>
                    <a:pt x="0" y="340"/>
                    <a:pt x="99" y="419"/>
                    <a:pt x="218" y="419"/>
                  </a:cubicBezTo>
                  <a:lnTo>
                    <a:pt x="1089" y="379"/>
                  </a:lnTo>
                  <a:lnTo>
                    <a:pt x="1129" y="379"/>
                  </a:lnTo>
                  <a:cubicBezTo>
                    <a:pt x="1228" y="360"/>
                    <a:pt x="1307" y="280"/>
                    <a:pt x="1307" y="181"/>
                  </a:cubicBezTo>
                  <a:cubicBezTo>
                    <a:pt x="1307" y="91"/>
                    <a:pt x="1225" y="1"/>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2" name="Google Shape;612;p44"/>
            <p:cNvSpPr/>
            <p:nvPr/>
          </p:nvSpPr>
          <p:spPr>
            <a:xfrm>
              <a:off x="4882550" y="2354425"/>
              <a:ext cx="33175" cy="10075"/>
            </a:xfrm>
            <a:custGeom>
              <a:avLst/>
              <a:gdLst/>
              <a:ahLst/>
              <a:cxnLst/>
              <a:rect l="l" t="t" r="r" b="b"/>
              <a:pathLst>
                <a:path w="1327" h="403" extrusionOk="0">
                  <a:moveTo>
                    <a:pt x="1140" y="1"/>
                  </a:moveTo>
                  <a:cubicBezTo>
                    <a:pt x="1129" y="1"/>
                    <a:pt x="1119" y="2"/>
                    <a:pt x="1109" y="4"/>
                  </a:cubicBezTo>
                  <a:lnTo>
                    <a:pt x="238" y="23"/>
                  </a:lnTo>
                  <a:cubicBezTo>
                    <a:pt x="119" y="23"/>
                    <a:pt x="20" y="103"/>
                    <a:pt x="0" y="221"/>
                  </a:cubicBezTo>
                  <a:cubicBezTo>
                    <a:pt x="0" y="328"/>
                    <a:pt x="80" y="403"/>
                    <a:pt x="182" y="403"/>
                  </a:cubicBezTo>
                  <a:cubicBezTo>
                    <a:pt x="194" y="403"/>
                    <a:pt x="206" y="402"/>
                    <a:pt x="218" y="400"/>
                  </a:cubicBezTo>
                  <a:lnTo>
                    <a:pt x="1089" y="380"/>
                  </a:lnTo>
                  <a:lnTo>
                    <a:pt x="1149" y="380"/>
                  </a:lnTo>
                  <a:cubicBezTo>
                    <a:pt x="1228" y="360"/>
                    <a:pt x="1307" y="281"/>
                    <a:pt x="1327" y="182"/>
                  </a:cubicBezTo>
                  <a:cubicBezTo>
                    <a:pt x="1309" y="75"/>
                    <a:pt x="1228" y="1"/>
                    <a:pt x="1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3" name="Google Shape;613;p44"/>
            <p:cNvSpPr/>
            <p:nvPr/>
          </p:nvSpPr>
          <p:spPr>
            <a:xfrm>
              <a:off x="4886000" y="2337125"/>
              <a:ext cx="33200" cy="10475"/>
            </a:xfrm>
            <a:custGeom>
              <a:avLst/>
              <a:gdLst/>
              <a:ahLst/>
              <a:cxnLst/>
              <a:rect l="l" t="t" r="r" b="b"/>
              <a:pathLst>
                <a:path w="1328" h="419" extrusionOk="0">
                  <a:moveTo>
                    <a:pt x="1135" y="0"/>
                  </a:moveTo>
                  <a:cubicBezTo>
                    <a:pt x="1127" y="0"/>
                    <a:pt x="1118" y="1"/>
                    <a:pt x="1110" y="3"/>
                  </a:cubicBezTo>
                  <a:lnTo>
                    <a:pt x="238" y="42"/>
                  </a:lnTo>
                  <a:cubicBezTo>
                    <a:pt x="120" y="42"/>
                    <a:pt x="21" y="121"/>
                    <a:pt x="1" y="240"/>
                  </a:cubicBezTo>
                  <a:cubicBezTo>
                    <a:pt x="1" y="339"/>
                    <a:pt x="100" y="418"/>
                    <a:pt x="219" y="418"/>
                  </a:cubicBezTo>
                  <a:lnTo>
                    <a:pt x="1090" y="379"/>
                  </a:lnTo>
                  <a:lnTo>
                    <a:pt x="1149" y="379"/>
                  </a:lnTo>
                  <a:cubicBezTo>
                    <a:pt x="1228" y="359"/>
                    <a:pt x="1308" y="280"/>
                    <a:pt x="1327" y="181"/>
                  </a:cubicBezTo>
                  <a:cubicBezTo>
                    <a:pt x="1309" y="90"/>
                    <a:pt x="1225"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4" name="Google Shape;614;p44"/>
            <p:cNvSpPr/>
            <p:nvPr/>
          </p:nvSpPr>
          <p:spPr>
            <a:xfrm>
              <a:off x="4889475" y="2320275"/>
              <a:ext cx="33200" cy="10075"/>
            </a:xfrm>
            <a:custGeom>
              <a:avLst/>
              <a:gdLst/>
              <a:ahLst/>
              <a:cxnLst/>
              <a:rect l="l" t="t" r="r" b="b"/>
              <a:pathLst>
                <a:path w="1328" h="403" extrusionOk="0">
                  <a:moveTo>
                    <a:pt x="1140" y="0"/>
                  </a:moveTo>
                  <a:cubicBezTo>
                    <a:pt x="1130" y="0"/>
                    <a:pt x="1119" y="1"/>
                    <a:pt x="1109" y="3"/>
                  </a:cubicBezTo>
                  <a:lnTo>
                    <a:pt x="238" y="23"/>
                  </a:lnTo>
                  <a:cubicBezTo>
                    <a:pt x="119" y="23"/>
                    <a:pt x="20" y="102"/>
                    <a:pt x="0" y="221"/>
                  </a:cubicBezTo>
                  <a:cubicBezTo>
                    <a:pt x="0" y="328"/>
                    <a:pt x="80" y="402"/>
                    <a:pt x="182" y="402"/>
                  </a:cubicBezTo>
                  <a:cubicBezTo>
                    <a:pt x="194" y="402"/>
                    <a:pt x="206" y="401"/>
                    <a:pt x="218" y="399"/>
                  </a:cubicBezTo>
                  <a:lnTo>
                    <a:pt x="1089" y="380"/>
                  </a:lnTo>
                  <a:lnTo>
                    <a:pt x="1129" y="360"/>
                  </a:lnTo>
                  <a:cubicBezTo>
                    <a:pt x="1228" y="340"/>
                    <a:pt x="1307" y="261"/>
                    <a:pt x="1327" y="182"/>
                  </a:cubicBezTo>
                  <a:cubicBezTo>
                    <a:pt x="1309" y="75"/>
                    <a:pt x="1228"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5" name="Google Shape;615;p44"/>
            <p:cNvSpPr/>
            <p:nvPr/>
          </p:nvSpPr>
          <p:spPr>
            <a:xfrm>
              <a:off x="4344275" y="1026250"/>
              <a:ext cx="642750" cy="472825"/>
            </a:xfrm>
            <a:custGeom>
              <a:avLst/>
              <a:gdLst/>
              <a:ahLst/>
              <a:cxnLst/>
              <a:rect l="l" t="t" r="r" b="b"/>
              <a:pathLst>
                <a:path w="25710" h="18913" extrusionOk="0">
                  <a:moveTo>
                    <a:pt x="18026" y="1"/>
                  </a:moveTo>
                  <a:cubicBezTo>
                    <a:pt x="18026" y="1"/>
                    <a:pt x="10244" y="713"/>
                    <a:pt x="8006" y="911"/>
                  </a:cubicBezTo>
                  <a:cubicBezTo>
                    <a:pt x="5788" y="1090"/>
                    <a:pt x="4323" y="7585"/>
                    <a:pt x="2956" y="9842"/>
                  </a:cubicBezTo>
                  <a:cubicBezTo>
                    <a:pt x="1604" y="12076"/>
                    <a:pt x="1" y="17508"/>
                    <a:pt x="7005" y="17508"/>
                  </a:cubicBezTo>
                  <a:cubicBezTo>
                    <a:pt x="7080" y="17508"/>
                    <a:pt x="7157" y="17507"/>
                    <a:pt x="7234" y="17506"/>
                  </a:cubicBezTo>
                  <a:cubicBezTo>
                    <a:pt x="7350" y="17504"/>
                    <a:pt x="7467" y="17504"/>
                    <a:pt x="7584" y="17504"/>
                  </a:cubicBezTo>
                  <a:cubicBezTo>
                    <a:pt x="12586" y="17504"/>
                    <a:pt x="18176" y="18913"/>
                    <a:pt x="21543" y="18913"/>
                  </a:cubicBezTo>
                  <a:cubicBezTo>
                    <a:pt x="23031" y="18913"/>
                    <a:pt x="24085" y="18637"/>
                    <a:pt x="24462" y="17843"/>
                  </a:cubicBezTo>
                  <a:cubicBezTo>
                    <a:pt x="25709" y="15209"/>
                    <a:pt x="23868" y="13110"/>
                    <a:pt x="23076" y="7486"/>
                  </a:cubicBezTo>
                  <a:cubicBezTo>
                    <a:pt x="22264" y="1862"/>
                    <a:pt x="18026" y="1"/>
                    <a:pt x="18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6" name="Google Shape;616;p44"/>
            <p:cNvSpPr/>
            <p:nvPr/>
          </p:nvSpPr>
          <p:spPr>
            <a:xfrm>
              <a:off x="4423125" y="2243600"/>
              <a:ext cx="87150" cy="101025"/>
            </a:xfrm>
            <a:custGeom>
              <a:avLst/>
              <a:gdLst/>
              <a:ahLst/>
              <a:cxnLst/>
              <a:rect l="l" t="t" r="r" b="b"/>
              <a:pathLst>
                <a:path w="3486" h="4041" extrusionOk="0">
                  <a:moveTo>
                    <a:pt x="0" y="1"/>
                  </a:moveTo>
                  <a:lnTo>
                    <a:pt x="258" y="4041"/>
                  </a:lnTo>
                  <a:lnTo>
                    <a:pt x="3268" y="4021"/>
                  </a:lnTo>
                  <a:lnTo>
                    <a:pt x="3486" y="21"/>
                  </a:lnTo>
                  <a:lnTo>
                    <a:pt x="0" y="1"/>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7" name="Google Shape;617;p44"/>
            <p:cNvSpPr/>
            <p:nvPr/>
          </p:nvSpPr>
          <p:spPr>
            <a:xfrm>
              <a:off x="4249350" y="2322475"/>
              <a:ext cx="276775" cy="131550"/>
            </a:xfrm>
            <a:custGeom>
              <a:avLst/>
              <a:gdLst/>
              <a:ahLst/>
              <a:cxnLst/>
              <a:rect l="l" t="t" r="r" b="b"/>
              <a:pathLst>
                <a:path w="11071" h="5262" extrusionOk="0">
                  <a:moveTo>
                    <a:pt x="7215" y="1"/>
                  </a:moveTo>
                  <a:cubicBezTo>
                    <a:pt x="7084" y="1"/>
                    <a:pt x="6963" y="33"/>
                    <a:pt x="6852" y="113"/>
                  </a:cubicBezTo>
                  <a:cubicBezTo>
                    <a:pt x="6852" y="113"/>
                    <a:pt x="6555" y="331"/>
                    <a:pt x="5704" y="1103"/>
                  </a:cubicBezTo>
                  <a:cubicBezTo>
                    <a:pt x="4852" y="1876"/>
                    <a:pt x="3407" y="2371"/>
                    <a:pt x="2179" y="2886"/>
                  </a:cubicBezTo>
                  <a:cubicBezTo>
                    <a:pt x="575" y="3559"/>
                    <a:pt x="139" y="4212"/>
                    <a:pt x="40" y="4688"/>
                  </a:cubicBezTo>
                  <a:cubicBezTo>
                    <a:pt x="1" y="4866"/>
                    <a:pt x="40" y="5084"/>
                    <a:pt x="139" y="5262"/>
                  </a:cubicBezTo>
                  <a:lnTo>
                    <a:pt x="10852" y="5262"/>
                  </a:lnTo>
                  <a:cubicBezTo>
                    <a:pt x="10932" y="5064"/>
                    <a:pt x="10991" y="4866"/>
                    <a:pt x="10991" y="4668"/>
                  </a:cubicBezTo>
                  <a:cubicBezTo>
                    <a:pt x="11070" y="3757"/>
                    <a:pt x="10773" y="2311"/>
                    <a:pt x="10635" y="1400"/>
                  </a:cubicBezTo>
                  <a:cubicBezTo>
                    <a:pt x="10615" y="1282"/>
                    <a:pt x="10595" y="1183"/>
                    <a:pt x="10595" y="1103"/>
                  </a:cubicBezTo>
                  <a:cubicBezTo>
                    <a:pt x="10575" y="965"/>
                    <a:pt x="10555" y="846"/>
                    <a:pt x="10555" y="727"/>
                  </a:cubicBezTo>
                  <a:cubicBezTo>
                    <a:pt x="10555" y="177"/>
                    <a:pt x="10206" y="103"/>
                    <a:pt x="10019" y="103"/>
                  </a:cubicBezTo>
                  <a:cubicBezTo>
                    <a:pt x="9949" y="103"/>
                    <a:pt x="9902" y="113"/>
                    <a:pt x="9902" y="113"/>
                  </a:cubicBezTo>
                  <a:cubicBezTo>
                    <a:pt x="9617" y="393"/>
                    <a:pt x="9323" y="490"/>
                    <a:pt x="9030" y="490"/>
                  </a:cubicBezTo>
                  <a:cubicBezTo>
                    <a:pt x="8373" y="490"/>
                    <a:pt x="7725" y="1"/>
                    <a:pt x="72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8" name="Google Shape;618;p44"/>
            <p:cNvSpPr/>
            <p:nvPr/>
          </p:nvSpPr>
          <p:spPr>
            <a:xfrm>
              <a:off x="4249350" y="2439150"/>
              <a:ext cx="274800" cy="14875"/>
            </a:xfrm>
            <a:custGeom>
              <a:avLst/>
              <a:gdLst/>
              <a:ahLst/>
              <a:cxnLst/>
              <a:rect l="l" t="t" r="r" b="b"/>
              <a:pathLst>
                <a:path w="10992" h="595" extrusionOk="0">
                  <a:moveTo>
                    <a:pt x="40" y="1"/>
                  </a:moveTo>
                  <a:cubicBezTo>
                    <a:pt x="1" y="199"/>
                    <a:pt x="21" y="417"/>
                    <a:pt x="139" y="595"/>
                  </a:cubicBezTo>
                  <a:lnTo>
                    <a:pt x="10852" y="595"/>
                  </a:lnTo>
                  <a:cubicBezTo>
                    <a:pt x="10932" y="397"/>
                    <a:pt x="10991" y="199"/>
                    <a:pt x="10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9" name="Google Shape;619;p44"/>
            <p:cNvSpPr/>
            <p:nvPr/>
          </p:nvSpPr>
          <p:spPr>
            <a:xfrm>
              <a:off x="4479550" y="2349550"/>
              <a:ext cx="35175" cy="104000"/>
            </a:xfrm>
            <a:custGeom>
              <a:avLst/>
              <a:gdLst/>
              <a:ahLst/>
              <a:cxnLst/>
              <a:rect l="l" t="t" r="r" b="b"/>
              <a:pathLst>
                <a:path w="1407" h="4160" extrusionOk="0">
                  <a:moveTo>
                    <a:pt x="1367" y="1"/>
                  </a:moveTo>
                  <a:cubicBezTo>
                    <a:pt x="595" y="575"/>
                    <a:pt x="100" y="1466"/>
                    <a:pt x="40" y="2436"/>
                  </a:cubicBezTo>
                  <a:cubicBezTo>
                    <a:pt x="1" y="3050"/>
                    <a:pt x="179" y="3664"/>
                    <a:pt x="555" y="4159"/>
                  </a:cubicBezTo>
                  <a:lnTo>
                    <a:pt x="872" y="4159"/>
                  </a:lnTo>
                  <a:cubicBezTo>
                    <a:pt x="456" y="3684"/>
                    <a:pt x="238" y="3070"/>
                    <a:pt x="278" y="2436"/>
                  </a:cubicBezTo>
                  <a:cubicBezTo>
                    <a:pt x="338" y="1605"/>
                    <a:pt x="753" y="813"/>
                    <a:pt x="1407" y="298"/>
                  </a:cubicBezTo>
                  <a:cubicBezTo>
                    <a:pt x="1387" y="199"/>
                    <a:pt x="1387" y="100"/>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0" name="Google Shape;620;p44"/>
            <p:cNvSpPr/>
            <p:nvPr/>
          </p:nvSpPr>
          <p:spPr>
            <a:xfrm>
              <a:off x="4374600" y="2352425"/>
              <a:ext cx="26775" cy="13000"/>
            </a:xfrm>
            <a:custGeom>
              <a:avLst/>
              <a:gdLst/>
              <a:ahLst/>
              <a:cxnLst/>
              <a:rect l="l" t="t" r="r" b="b"/>
              <a:pathLst>
                <a:path w="1071" h="520" extrusionOk="0">
                  <a:moveTo>
                    <a:pt x="206" y="1"/>
                  </a:moveTo>
                  <a:cubicBezTo>
                    <a:pt x="134" y="1"/>
                    <a:pt x="58" y="54"/>
                    <a:pt x="40" y="123"/>
                  </a:cubicBezTo>
                  <a:cubicBezTo>
                    <a:pt x="1" y="222"/>
                    <a:pt x="60" y="321"/>
                    <a:pt x="159" y="341"/>
                  </a:cubicBezTo>
                  <a:lnTo>
                    <a:pt x="832" y="519"/>
                  </a:lnTo>
                  <a:lnTo>
                    <a:pt x="872" y="519"/>
                  </a:lnTo>
                  <a:cubicBezTo>
                    <a:pt x="951" y="519"/>
                    <a:pt x="1030" y="460"/>
                    <a:pt x="1050" y="381"/>
                  </a:cubicBezTo>
                  <a:cubicBezTo>
                    <a:pt x="1070" y="282"/>
                    <a:pt x="1011" y="202"/>
                    <a:pt x="912" y="163"/>
                  </a:cubicBezTo>
                  <a:lnTo>
                    <a:pt x="238" y="4"/>
                  </a:lnTo>
                  <a:cubicBezTo>
                    <a:pt x="228" y="2"/>
                    <a:pt x="217" y="1"/>
                    <a:pt x="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1" name="Google Shape;621;p44"/>
            <p:cNvSpPr/>
            <p:nvPr/>
          </p:nvSpPr>
          <p:spPr>
            <a:xfrm>
              <a:off x="4389950" y="2338050"/>
              <a:ext cx="26750" cy="13025"/>
            </a:xfrm>
            <a:custGeom>
              <a:avLst/>
              <a:gdLst/>
              <a:ahLst/>
              <a:cxnLst/>
              <a:rect l="l" t="t" r="r" b="b"/>
              <a:pathLst>
                <a:path w="1070" h="521" extrusionOk="0">
                  <a:moveTo>
                    <a:pt x="209" y="0"/>
                  </a:moveTo>
                  <a:cubicBezTo>
                    <a:pt x="128" y="0"/>
                    <a:pt x="57" y="41"/>
                    <a:pt x="40" y="124"/>
                  </a:cubicBezTo>
                  <a:cubicBezTo>
                    <a:pt x="1" y="223"/>
                    <a:pt x="60" y="322"/>
                    <a:pt x="159" y="342"/>
                  </a:cubicBezTo>
                  <a:lnTo>
                    <a:pt x="832" y="500"/>
                  </a:lnTo>
                  <a:cubicBezTo>
                    <a:pt x="852" y="520"/>
                    <a:pt x="852" y="520"/>
                    <a:pt x="872" y="520"/>
                  </a:cubicBezTo>
                  <a:cubicBezTo>
                    <a:pt x="951" y="520"/>
                    <a:pt x="1030" y="461"/>
                    <a:pt x="1050" y="381"/>
                  </a:cubicBezTo>
                  <a:cubicBezTo>
                    <a:pt x="1070" y="282"/>
                    <a:pt x="1011" y="183"/>
                    <a:pt x="912" y="164"/>
                  </a:cubicBezTo>
                  <a:lnTo>
                    <a:pt x="258" y="5"/>
                  </a:lnTo>
                  <a:cubicBezTo>
                    <a:pt x="242" y="2"/>
                    <a:pt x="225" y="0"/>
                    <a:pt x="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2" name="Google Shape;622;p44"/>
            <p:cNvSpPr/>
            <p:nvPr/>
          </p:nvSpPr>
          <p:spPr>
            <a:xfrm>
              <a:off x="4358275" y="2362125"/>
              <a:ext cx="26250" cy="13200"/>
            </a:xfrm>
            <a:custGeom>
              <a:avLst/>
              <a:gdLst/>
              <a:ahLst/>
              <a:cxnLst/>
              <a:rect l="l" t="t" r="r" b="b"/>
              <a:pathLst>
                <a:path w="1050" h="528" extrusionOk="0">
                  <a:moveTo>
                    <a:pt x="175" y="0"/>
                  </a:moveTo>
                  <a:cubicBezTo>
                    <a:pt x="100" y="0"/>
                    <a:pt x="36" y="53"/>
                    <a:pt x="20" y="131"/>
                  </a:cubicBezTo>
                  <a:cubicBezTo>
                    <a:pt x="0" y="230"/>
                    <a:pt x="40" y="329"/>
                    <a:pt x="139" y="349"/>
                  </a:cubicBezTo>
                  <a:lnTo>
                    <a:pt x="812" y="508"/>
                  </a:lnTo>
                  <a:lnTo>
                    <a:pt x="852" y="527"/>
                  </a:lnTo>
                  <a:cubicBezTo>
                    <a:pt x="931" y="527"/>
                    <a:pt x="1010" y="468"/>
                    <a:pt x="1030" y="389"/>
                  </a:cubicBezTo>
                  <a:cubicBezTo>
                    <a:pt x="1050" y="290"/>
                    <a:pt x="990" y="191"/>
                    <a:pt x="891" y="171"/>
                  </a:cubicBezTo>
                  <a:lnTo>
                    <a:pt x="238" y="13"/>
                  </a:lnTo>
                  <a:cubicBezTo>
                    <a:pt x="217" y="4"/>
                    <a:pt x="196" y="0"/>
                    <a:pt x="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3" name="Google Shape;623;p44"/>
            <p:cNvSpPr/>
            <p:nvPr/>
          </p:nvSpPr>
          <p:spPr>
            <a:xfrm>
              <a:off x="4341425" y="2371250"/>
              <a:ext cx="26275" cy="13475"/>
            </a:xfrm>
            <a:custGeom>
              <a:avLst/>
              <a:gdLst/>
              <a:ahLst/>
              <a:cxnLst/>
              <a:rect l="l" t="t" r="r" b="b"/>
              <a:pathLst>
                <a:path w="1051" h="539" extrusionOk="0">
                  <a:moveTo>
                    <a:pt x="200" y="0"/>
                  </a:moveTo>
                  <a:cubicBezTo>
                    <a:pt x="115" y="0"/>
                    <a:pt x="38" y="56"/>
                    <a:pt x="21" y="143"/>
                  </a:cubicBezTo>
                  <a:cubicBezTo>
                    <a:pt x="1" y="242"/>
                    <a:pt x="60" y="341"/>
                    <a:pt x="140" y="360"/>
                  </a:cubicBezTo>
                  <a:lnTo>
                    <a:pt x="813" y="519"/>
                  </a:lnTo>
                  <a:lnTo>
                    <a:pt x="852" y="539"/>
                  </a:lnTo>
                  <a:cubicBezTo>
                    <a:pt x="951" y="539"/>
                    <a:pt x="1011" y="479"/>
                    <a:pt x="1031" y="400"/>
                  </a:cubicBezTo>
                  <a:cubicBezTo>
                    <a:pt x="1051" y="301"/>
                    <a:pt x="991" y="202"/>
                    <a:pt x="912" y="182"/>
                  </a:cubicBezTo>
                  <a:lnTo>
                    <a:pt x="239" y="4"/>
                  </a:lnTo>
                  <a:cubicBezTo>
                    <a:pt x="226" y="1"/>
                    <a:pt x="213" y="0"/>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4" name="Google Shape;624;p44"/>
            <p:cNvSpPr/>
            <p:nvPr/>
          </p:nvSpPr>
          <p:spPr>
            <a:xfrm>
              <a:off x="4321600" y="2380075"/>
              <a:ext cx="29275" cy="13075"/>
            </a:xfrm>
            <a:custGeom>
              <a:avLst/>
              <a:gdLst/>
              <a:ahLst/>
              <a:cxnLst/>
              <a:rect l="l" t="t" r="r" b="b"/>
              <a:pathLst>
                <a:path w="1171" h="523" extrusionOk="0">
                  <a:moveTo>
                    <a:pt x="247" y="1"/>
                  </a:moveTo>
                  <a:cubicBezTo>
                    <a:pt x="51" y="1"/>
                    <a:pt x="0" y="307"/>
                    <a:pt x="220" y="344"/>
                  </a:cubicBezTo>
                  <a:lnTo>
                    <a:pt x="873" y="522"/>
                  </a:lnTo>
                  <a:lnTo>
                    <a:pt x="933" y="522"/>
                  </a:lnTo>
                  <a:cubicBezTo>
                    <a:pt x="1131" y="522"/>
                    <a:pt x="1170" y="225"/>
                    <a:pt x="972" y="186"/>
                  </a:cubicBezTo>
                  <a:lnTo>
                    <a:pt x="299" y="7"/>
                  </a:lnTo>
                  <a:cubicBezTo>
                    <a:pt x="281" y="3"/>
                    <a:pt x="263" y="1"/>
                    <a:pt x="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5" name="Google Shape;625;p44"/>
            <p:cNvSpPr/>
            <p:nvPr/>
          </p:nvSpPr>
          <p:spPr>
            <a:xfrm>
              <a:off x="4302475" y="2387650"/>
              <a:ext cx="27100" cy="12925"/>
            </a:xfrm>
            <a:custGeom>
              <a:avLst/>
              <a:gdLst/>
              <a:ahLst/>
              <a:cxnLst/>
              <a:rect l="l" t="t" r="r" b="b"/>
              <a:pathLst>
                <a:path w="1084" h="517" extrusionOk="0">
                  <a:moveTo>
                    <a:pt x="251" y="0"/>
                  </a:moveTo>
                  <a:cubicBezTo>
                    <a:pt x="50" y="0"/>
                    <a:pt x="1" y="281"/>
                    <a:pt x="193" y="338"/>
                  </a:cubicBezTo>
                  <a:lnTo>
                    <a:pt x="846" y="516"/>
                  </a:lnTo>
                  <a:lnTo>
                    <a:pt x="905" y="516"/>
                  </a:lnTo>
                  <a:cubicBezTo>
                    <a:pt x="985" y="516"/>
                    <a:pt x="1044" y="457"/>
                    <a:pt x="1064" y="378"/>
                  </a:cubicBezTo>
                  <a:cubicBezTo>
                    <a:pt x="1084" y="279"/>
                    <a:pt x="1044" y="199"/>
                    <a:pt x="945" y="160"/>
                  </a:cubicBezTo>
                  <a:lnTo>
                    <a:pt x="272" y="1"/>
                  </a:lnTo>
                  <a:cubicBezTo>
                    <a:pt x="265" y="1"/>
                    <a:pt x="258"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6" name="Google Shape;626;p44"/>
            <p:cNvSpPr/>
            <p:nvPr/>
          </p:nvSpPr>
          <p:spPr>
            <a:xfrm>
              <a:off x="4459250" y="1070800"/>
              <a:ext cx="391625" cy="239425"/>
            </a:xfrm>
            <a:custGeom>
              <a:avLst/>
              <a:gdLst/>
              <a:ahLst/>
              <a:cxnLst/>
              <a:rect l="l" t="t" r="r" b="b"/>
              <a:pathLst>
                <a:path w="15665" h="9577" extrusionOk="0">
                  <a:moveTo>
                    <a:pt x="2219" y="1"/>
                  </a:moveTo>
                  <a:cubicBezTo>
                    <a:pt x="2219" y="1"/>
                    <a:pt x="1803" y="773"/>
                    <a:pt x="1328" y="1783"/>
                  </a:cubicBezTo>
                  <a:cubicBezTo>
                    <a:pt x="971" y="2555"/>
                    <a:pt x="654" y="3328"/>
                    <a:pt x="397" y="4140"/>
                  </a:cubicBezTo>
                  <a:cubicBezTo>
                    <a:pt x="258" y="4555"/>
                    <a:pt x="159" y="4971"/>
                    <a:pt x="100" y="5387"/>
                  </a:cubicBezTo>
                  <a:cubicBezTo>
                    <a:pt x="1" y="6555"/>
                    <a:pt x="3011" y="8041"/>
                    <a:pt x="6417" y="8892"/>
                  </a:cubicBezTo>
                  <a:lnTo>
                    <a:pt x="6971" y="9031"/>
                  </a:lnTo>
                  <a:cubicBezTo>
                    <a:pt x="8463" y="9372"/>
                    <a:pt x="10003" y="9576"/>
                    <a:pt x="11370" y="9576"/>
                  </a:cubicBezTo>
                  <a:cubicBezTo>
                    <a:pt x="12144" y="9576"/>
                    <a:pt x="12863" y="9511"/>
                    <a:pt x="13486" y="9367"/>
                  </a:cubicBezTo>
                  <a:cubicBezTo>
                    <a:pt x="14318" y="9169"/>
                    <a:pt x="14873" y="8120"/>
                    <a:pt x="15209" y="6971"/>
                  </a:cubicBezTo>
                  <a:cubicBezTo>
                    <a:pt x="15328" y="6654"/>
                    <a:pt x="15407" y="6318"/>
                    <a:pt x="15467" y="6001"/>
                  </a:cubicBezTo>
                  <a:cubicBezTo>
                    <a:pt x="15665" y="2773"/>
                    <a:pt x="14873" y="1407"/>
                    <a:pt x="14873" y="1407"/>
                  </a:cubicBezTo>
                  <a:lnTo>
                    <a:pt x="22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7" name="Google Shape;627;p44"/>
            <p:cNvSpPr/>
            <p:nvPr/>
          </p:nvSpPr>
          <p:spPr>
            <a:xfrm>
              <a:off x="4632050" y="1208750"/>
              <a:ext cx="353000" cy="1010125"/>
            </a:xfrm>
            <a:custGeom>
              <a:avLst/>
              <a:gdLst/>
              <a:ahLst/>
              <a:cxnLst/>
              <a:rect l="l" t="t" r="r" b="b"/>
              <a:pathLst>
                <a:path w="14120" h="40405" extrusionOk="0">
                  <a:moveTo>
                    <a:pt x="6308" y="0"/>
                  </a:moveTo>
                  <a:cubicBezTo>
                    <a:pt x="4333" y="0"/>
                    <a:pt x="1012" y="237"/>
                    <a:pt x="218" y="1770"/>
                  </a:cubicBezTo>
                  <a:cubicBezTo>
                    <a:pt x="119" y="1948"/>
                    <a:pt x="79" y="2146"/>
                    <a:pt x="59" y="2344"/>
                  </a:cubicBezTo>
                  <a:cubicBezTo>
                    <a:pt x="0" y="3117"/>
                    <a:pt x="20" y="3889"/>
                    <a:pt x="79" y="4681"/>
                  </a:cubicBezTo>
                  <a:cubicBezTo>
                    <a:pt x="337" y="9236"/>
                    <a:pt x="1822" y="17771"/>
                    <a:pt x="2673" y="21058"/>
                  </a:cubicBezTo>
                  <a:cubicBezTo>
                    <a:pt x="3406" y="23989"/>
                    <a:pt x="7268" y="33929"/>
                    <a:pt x="9307" y="39137"/>
                  </a:cubicBezTo>
                  <a:cubicBezTo>
                    <a:pt x="9327" y="39217"/>
                    <a:pt x="9367" y="39276"/>
                    <a:pt x="9386" y="39355"/>
                  </a:cubicBezTo>
                  <a:cubicBezTo>
                    <a:pt x="9505" y="39632"/>
                    <a:pt x="9664" y="40147"/>
                    <a:pt x="9763" y="40405"/>
                  </a:cubicBezTo>
                  <a:lnTo>
                    <a:pt x="11010" y="40227"/>
                  </a:lnTo>
                  <a:cubicBezTo>
                    <a:pt x="12080" y="40068"/>
                    <a:pt x="13050" y="39949"/>
                    <a:pt x="14119" y="39831"/>
                  </a:cubicBezTo>
                  <a:cubicBezTo>
                    <a:pt x="14099" y="39632"/>
                    <a:pt x="14060" y="39058"/>
                    <a:pt x="14020" y="38821"/>
                  </a:cubicBezTo>
                  <a:cubicBezTo>
                    <a:pt x="14020" y="38761"/>
                    <a:pt x="14000" y="38682"/>
                    <a:pt x="13981" y="38603"/>
                  </a:cubicBezTo>
                  <a:cubicBezTo>
                    <a:pt x="13604" y="36108"/>
                    <a:pt x="12990" y="32306"/>
                    <a:pt x="12436" y="28880"/>
                  </a:cubicBezTo>
                  <a:cubicBezTo>
                    <a:pt x="11525" y="23216"/>
                    <a:pt x="10139" y="20147"/>
                    <a:pt x="10139" y="20147"/>
                  </a:cubicBezTo>
                  <a:cubicBezTo>
                    <a:pt x="10139" y="20147"/>
                    <a:pt x="9466" y="18978"/>
                    <a:pt x="9129" y="15612"/>
                  </a:cubicBezTo>
                  <a:cubicBezTo>
                    <a:pt x="8852" y="12840"/>
                    <a:pt x="8060" y="3968"/>
                    <a:pt x="7881" y="998"/>
                  </a:cubicBezTo>
                  <a:cubicBezTo>
                    <a:pt x="7842" y="384"/>
                    <a:pt x="7802" y="47"/>
                    <a:pt x="7802" y="47"/>
                  </a:cubicBezTo>
                  <a:cubicBezTo>
                    <a:pt x="7802" y="47"/>
                    <a:pt x="7189" y="0"/>
                    <a:pt x="6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8" name="Google Shape;628;p44"/>
            <p:cNvSpPr/>
            <p:nvPr/>
          </p:nvSpPr>
          <p:spPr>
            <a:xfrm>
              <a:off x="4692425" y="1698850"/>
              <a:ext cx="65875" cy="15375"/>
            </a:xfrm>
            <a:custGeom>
              <a:avLst/>
              <a:gdLst/>
              <a:ahLst/>
              <a:cxnLst/>
              <a:rect l="l" t="t" r="r" b="b"/>
              <a:pathLst>
                <a:path w="2635" h="615" extrusionOk="0">
                  <a:moveTo>
                    <a:pt x="2422" y="0"/>
                  </a:moveTo>
                  <a:cubicBezTo>
                    <a:pt x="2392" y="0"/>
                    <a:pt x="2363" y="9"/>
                    <a:pt x="2338" y="28"/>
                  </a:cubicBezTo>
                  <a:cubicBezTo>
                    <a:pt x="1988" y="172"/>
                    <a:pt x="1622" y="241"/>
                    <a:pt x="1260" y="241"/>
                  </a:cubicBezTo>
                  <a:cubicBezTo>
                    <a:pt x="925" y="241"/>
                    <a:pt x="592" y="182"/>
                    <a:pt x="278" y="68"/>
                  </a:cubicBezTo>
                  <a:cubicBezTo>
                    <a:pt x="256" y="59"/>
                    <a:pt x="235" y="55"/>
                    <a:pt x="214" y="55"/>
                  </a:cubicBezTo>
                  <a:cubicBezTo>
                    <a:pt x="139" y="55"/>
                    <a:pt x="71" y="105"/>
                    <a:pt x="41" y="167"/>
                  </a:cubicBezTo>
                  <a:cubicBezTo>
                    <a:pt x="1" y="266"/>
                    <a:pt x="60" y="365"/>
                    <a:pt x="159" y="404"/>
                  </a:cubicBezTo>
                  <a:lnTo>
                    <a:pt x="239" y="444"/>
                  </a:lnTo>
                  <a:cubicBezTo>
                    <a:pt x="566" y="559"/>
                    <a:pt x="909" y="615"/>
                    <a:pt x="1252" y="615"/>
                  </a:cubicBezTo>
                  <a:cubicBezTo>
                    <a:pt x="1677" y="615"/>
                    <a:pt x="2102" y="529"/>
                    <a:pt x="2496" y="365"/>
                  </a:cubicBezTo>
                  <a:cubicBezTo>
                    <a:pt x="2595" y="305"/>
                    <a:pt x="2635" y="206"/>
                    <a:pt x="2575" y="107"/>
                  </a:cubicBezTo>
                  <a:cubicBezTo>
                    <a:pt x="2548" y="40"/>
                    <a:pt x="2485" y="0"/>
                    <a:pt x="2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9" name="Google Shape;629;p44"/>
            <p:cNvSpPr/>
            <p:nvPr/>
          </p:nvSpPr>
          <p:spPr>
            <a:xfrm>
              <a:off x="4864725" y="2173800"/>
              <a:ext cx="117850" cy="19350"/>
            </a:xfrm>
            <a:custGeom>
              <a:avLst/>
              <a:gdLst/>
              <a:ahLst/>
              <a:cxnLst/>
              <a:rect l="l" t="t" r="r" b="b"/>
              <a:pathLst>
                <a:path w="4714" h="774" extrusionOk="0">
                  <a:moveTo>
                    <a:pt x="4693" y="1"/>
                  </a:moveTo>
                  <a:lnTo>
                    <a:pt x="4396" y="40"/>
                  </a:lnTo>
                  <a:lnTo>
                    <a:pt x="4099" y="80"/>
                  </a:lnTo>
                  <a:lnTo>
                    <a:pt x="0" y="555"/>
                  </a:lnTo>
                  <a:cubicBezTo>
                    <a:pt x="20" y="615"/>
                    <a:pt x="60" y="694"/>
                    <a:pt x="79" y="773"/>
                  </a:cubicBezTo>
                  <a:lnTo>
                    <a:pt x="4139" y="298"/>
                  </a:lnTo>
                  <a:lnTo>
                    <a:pt x="4396" y="278"/>
                  </a:lnTo>
                  <a:lnTo>
                    <a:pt x="4713" y="238"/>
                  </a:lnTo>
                  <a:cubicBezTo>
                    <a:pt x="4713" y="159"/>
                    <a:pt x="4693" y="80"/>
                    <a:pt x="4693" y="1"/>
                  </a:cubicBezTo>
                  <a:close/>
                </a:path>
              </a:pathLst>
            </a:custGeom>
            <a:solidFill>
              <a:srgbClr val="475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0" name="Google Shape;630;p44"/>
            <p:cNvSpPr/>
            <p:nvPr/>
          </p:nvSpPr>
          <p:spPr>
            <a:xfrm>
              <a:off x="4726600" y="1245675"/>
              <a:ext cx="85675" cy="113275"/>
            </a:xfrm>
            <a:custGeom>
              <a:avLst/>
              <a:gdLst/>
              <a:ahLst/>
              <a:cxnLst/>
              <a:rect l="l" t="t" r="r" b="b"/>
              <a:pathLst>
                <a:path w="3427" h="4531" extrusionOk="0">
                  <a:moveTo>
                    <a:pt x="116" y="1"/>
                  </a:moveTo>
                  <a:cubicBezTo>
                    <a:pt x="57" y="1"/>
                    <a:pt x="0" y="41"/>
                    <a:pt x="0" y="115"/>
                  </a:cubicBezTo>
                  <a:cubicBezTo>
                    <a:pt x="119" y="2016"/>
                    <a:pt x="990" y="3125"/>
                    <a:pt x="1703" y="3699"/>
                  </a:cubicBezTo>
                  <a:cubicBezTo>
                    <a:pt x="2139" y="4075"/>
                    <a:pt x="2674" y="4372"/>
                    <a:pt x="3248" y="4531"/>
                  </a:cubicBezTo>
                  <a:lnTo>
                    <a:pt x="3268" y="4531"/>
                  </a:lnTo>
                  <a:cubicBezTo>
                    <a:pt x="3406" y="4511"/>
                    <a:pt x="3426" y="4313"/>
                    <a:pt x="3288" y="4273"/>
                  </a:cubicBezTo>
                  <a:cubicBezTo>
                    <a:pt x="2773" y="4115"/>
                    <a:pt x="2278" y="3858"/>
                    <a:pt x="1842" y="3501"/>
                  </a:cubicBezTo>
                  <a:cubicBezTo>
                    <a:pt x="872" y="2709"/>
                    <a:pt x="337" y="1560"/>
                    <a:pt x="238" y="95"/>
                  </a:cubicBezTo>
                  <a:cubicBezTo>
                    <a:pt x="220" y="31"/>
                    <a:pt x="167" y="1"/>
                    <a:pt x="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1" name="Google Shape;631;p44"/>
            <p:cNvSpPr/>
            <p:nvPr/>
          </p:nvSpPr>
          <p:spPr>
            <a:xfrm>
              <a:off x="4380550" y="1138900"/>
              <a:ext cx="266850" cy="1133450"/>
            </a:xfrm>
            <a:custGeom>
              <a:avLst/>
              <a:gdLst/>
              <a:ahLst/>
              <a:cxnLst/>
              <a:rect l="l" t="t" r="r" b="b"/>
              <a:pathLst>
                <a:path w="10674" h="45338" extrusionOk="0">
                  <a:moveTo>
                    <a:pt x="5810" y="1"/>
                  </a:moveTo>
                  <a:cubicBezTo>
                    <a:pt x="4788" y="1"/>
                    <a:pt x="3930" y="306"/>
                    <a:pt x="3644" y="1217"/>
                  </a:cubicBezTo>
                  <a:cubicBezTo>
                    <a:pt x="2416" y="5079"/>
                    <a:pt x="594" y="17238"/>
                    <a:pt x="337" y="19931"/>
                  </a:cubicBezTo>
                  <a:cubicBezTo>
                    <a:pt x="0" y="23376"/>
                    <a:pt x="990" y="38803"/>
                    <a:pt x="1327" y="43773"/>
                  </a:cubicBezTo>
                  <a:cubicBezTo>
                    <a:pt x="1347" y="43852"/>
                    <a:pt x="1347" y="43931"/>
                    <a:pt x="1347" y="44011"/>
                  </a:cubicBezTo>
                  <a:cubicBezTo>
                    <a:pt x="1406" y="44842"/>
                    <a:pt x="1446" y="45337"/>
                    <a:pt x="1446" y="45337"/>
                  </a:cubicBezTo>
                  <a:lnTo>
                    <a:pt x="5585" y="44882"/>
                  </a:lnTo>
                  <a:cubicBezTo>
                    <a:pt x="5585" y="44882"/>
                    <a:pt x="5604" y="44427"/>
                    <a:pt x="5664" y="43694"/>
                  </a:cubicBezTo>
                  <a:cubicBezTo>
                    <a:pt x="5664" y="43615"/>
                    <a:pt x="5664" y="43535"/>
                    <a:pt x="5664" y="43456"/>
                  </a:cubicBezTo>
                  <a:cubicBezTo>
                    <a:pt x="5822" y="40763"/>
                    <a:pt x="6218" y="34822"/>
                    <a:pt x="6872" y="30565"/>
                  </a:cubicBezTo>
                  <a:cubicBezTo>
                    <a:pt x="7723" y="24881"/>
                    <a:pt x="6911" y="21614"/>
                    <a:pt x="6911" y="21614"/>
                  </a:cubicBezTo>
                  <a:cubicBezTo>
                    <a:pt x="6911" y="21614"/>
                    <a:pt x="6812" y="20030"/>
                    <a:pt x="7862" y="16822"/>
                  </a:cubicBezTo>
                  <a:cubicBezTo>
                    <a:pt x="8892" y="13634"/>
                    <a:pt x="10674" y="1277"/>
                    <a:pt x="10674" y="1277"/>
                  </a:cubicBezTo>
                  <a:cubicBezTo>
                    <a:pt x="10674" y="1277"/>
                    <a:pt x="7898" y="1"/>
                    <a:pt x="5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2" name="Google Shape;632;p44"/>
            <p:cNvSpPr/>
            <p:nvPr/>
          </p:nvSpPr>
          <p:spPr>
            <a:xfrm>
              <a:off x="4390950" y="1642375"/>
              <a:ext cx="65925" cy="19400"/>
            </a:xfrm>
            <a:custGeom>
              <a:avLst/>
              <a:gdLst/>
              <a:ahLst/>
              <a:cxnLst/>
              <a:rect l="l" t="t" r="r" b="b"/>
              <a:pathLst>
                <a:path w="2637" h="776" extrusionOk="0">
                  <a:moveTo>
                    <a:pt x="209" y="1"/>
                  </a:moveTo>
                  <a:cubicBezTo>
                    <a:pt x="148" y="1"/>
                    <a:pt x="86" y="36"/>
                    <a:pt x="60" y="89"/>
                  </a:cubicBezTo>
                  <a:cubicBezTo>
                    <a:pt x="0" y="188"/>
                    <a:pt x="20" y="287"/>
                    <a:pt x="119" y="346"/>
                  </a:cubicBezTo>
                  <a:lnTo>
                    <a:pt x="198" y="386"/>
                  </a:lnTo>
                  <a:cubicBezTo>
                    <a:pt x="667" y="648"/>
                    <a:pt x="1193" y="775"/>
                    <a:pt x="1730" y="775"/>
                  </a:cubicBezTo>
                  <a:cubicBezTo>
                    <a:pt x="1964" y="775"/>
                    <a:pt x="2201" y="751"/>
                    <a:pt x="2436" y="703"/>
                  </a:cubicBezTo>
                  <a:cubicBezTo>
                    <a:pt x="2636" y="630"/>
                    <a:pt x="2569" y="339"/>
                    <a:pt x="2387" y="339"/>
                  </a:cubicBezTo>
                  <a:cubicBezTo>
                    <a:pt x="2371" y="339"/>
                    <a:pt x="2354" y="342"/>
                    <a:pt x="2337" y="346"/>
                  </a:cubicBezTo>
                  <a:cubicBezTo>
                    <a:pt x="2135" y="393"/>
                    <a:pt x="1929" y="415"/>
                    <a:pt x="1724" y="415"/>
                  </a:cubicBezTo>
                  <a:cubicBezTo>
                    <a:pt x="1226" y="415"/>
                    <a:pt x="732" y="282"/>
                    <a:pt x="297" y="29"/>
                  </a:cubicBezTo>
                  <a:cubicBezTo>
                    <a:pt x="271" y="10"/>
                    <a:pt x="240"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3" name="Google Shape;633;p44"/>
            <p:cNvSpPr/>
            <p:nvPr/>
          </p:nvSpPr>
          <p:spPr>
            <a:xfrm>
              <a:off x="4414200" y="2225300"/>
              <a:ext cx="107950" cy="13875"/>
            </a:xfrm>
            <a:custGeom>
              <a:avLst/>
              <a:gdLst/>
              <a:ahLst/>
              <a:cxnLst/>
              <a:rect l="l" t="t" r="r" b="b"/>
              <a:pathLst>
                <a:path w="4318" h="555" extrusionOk="0">
                  <a:moveTo>
                    <a:pt x="4318" y="0"/>
                  </a:moveTo>
                  <a:lnTo>
                    <a:pt x="1" y="317"/>
                  </a:lnTo>
                  <a:cubicBezTo>
                    <a:pt x="21" y="416"/>
                    <a:pt x="21" y="475"/>
                    <a:pt x="21" y="555"/>
                  </a:cubicBezTo>
                  <a:lnTo>
                    <a:pt x="4318" y="238"/>
                  </a:lnTo>
                  <a:cubicBezTo>
                    <a:pt x="4318" y="159"/>
                    <a:pt x="4318" y="79"/>
                    <a:pt x="4318" y="0"/>
                  </a:cubicBezTo>
                  <a:close/>
                </a:path>
              </a:pathLst>
            </a:custGeom>
            <a:solidFill>
              <a:srgbClr val="475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4" name="Google Shape;634;p44"/>
            <p:cNvSpPr/>
            <p:nvPr/>
          </p:nvSpPr>
          <p:spPr>
            <a:xfrm>
              <a:off x="4803325" y="1229725"/>
              <a:ext cx="167350" cy="948550"/>
            </a:xfrm>
            <a:custGeom>
              <a:avLst/>
              <a:gdLst/>
              <a:ahLst/>
              <a:cxnLst/>
              <a:rect l="l" t="t" r="r" b="b"/>
              <a:pathLst>
                <a:path w="6694" h="37942" extrusionOk="0">
                  <a:moveTo>
                    <a:pt x="120" y="0"/>
                  </a:moveTo>
                  <a:cubicBezTo>
                    <a:pt x="60" y="0"/>
                    <a:pt x="1" y="60"/>
                    <a:pt x="20" y="139"/>
                  </a:cubicBezTo>
                  <a:cubicBezTo>
                    <a:pt x="20" y="278"/>
                    <a:pt x="1308" y="13228"/>
                    <a:pt x="1842" y="18298"/>
                  </a:cubicBezTo>
                  <a:lnTo>
                    <a:pt x="1842" y="18318"/>
                  </a:lnTo>
                  <a:cubicBezTo>
                    <a:pt x="1862" y="18357"/>
                    <a:pt x="3545" y="23427"/>
                    <a:pt x="4040" y="26080"/>
                  </a:cubicBezTo>
                  <a:cubicBezTo>
                    <a:pt x="4476" y="28437"/>
                    <a:pt x="5823" y="34892"/>
                    <a:pt x="6456" y="37942"/>
                  </a:cubicBezTo>
                  <a:cubicBezTo>
                    <a:pt x="6536" y="37902"/>
                    <a:pt x="6615" y="37883"/>
                    <a:pt x="6694" y="37863"/>
                  </a:cubicBezTo>
                  <a:cubicBezTo>
                    <a:pt x="6060" y="34833"/>
                    <a:pt x="4733" y="28397"/>
                    <a:pt x="4298" y="26041"/>
                  </a:cubicBezTo>
                  <a:cubicBezTo>
                    <a:pt x="3823" y="23427"/>
                    <a:pt x="2199" y="18536"/>
                    <a:pt x="2100" y="18238"/>
                  </a:cubicBezTo>
                  <a:cubicBezTo>
                    <a:pt x="1545" y="13189"/>
                    <a:pt x="278" y="238"/>
                    <a:pt x="258" y="119"/>
                  </a:cubicBezTo>
                  <a:cubicBezTo>
                    <a:pt x="258" y="40"/>
                    <a:pt x="199" y="0"/>
                    <a:pt x="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5" name="Google Shape;635;p44"/>
            <p:cNvSpPr/>
            <p:nvPr/>
          </p:nvSpPr>
          <p:spPr>
            <a:xfrm>
              <a:off x="4586500" y="1209825"/>
              <a:ext cx="50025" cy="67450"/>
            </a:xfrm>
            <a:custGeom>
              <a:avLst/>
              <a:gdLst/>
              <a:ahLst/>
              <a:cxnLst/>
              <a:rect l="l" t="t" r="r" b="b"/>
              <a:pathLst>
                <a:path w="2001" h="2698" extrusionOk="0">
                  <a:moveTo>
                    <a:pt x="150" y="0"/>
                  </a:moveTo>
                  <a:cubicBezTo>
                    <a:pt x="140" y="0"/>
                    <a:pt x="130" y="2"/>
                    <a:pt x="119" y="4"/>
                  </a:cubicBezTo>
                  <a:cubicBezTo>
                    <a:pt x="40" y="24"/>
                    <a:pt x="0" y="84"/>
                    <a:pt x="20" y="143"/>
                  </a:cubicBezTo>
                  <a:cubicBezTo>
                    <a:pt x="198" y="1212"/>
                    <a:pt x="852" y="2143"/>
                    <a:pt x="1802" y="2678"/>
                  </a:cubicBezTo>
                  <a:cubicBezTo>
                    <a:pt x="1802" y="2678"/>
                    <a:pt x="1822" y="2697"/>
                    <a:pt x="1862" y="2697"/>
                  </a:cubicBezTo>
                  <a:cubicBezTo>
                    <a:pt x="1901" y="2697"/>
                    <a:pt x="1941" y="2658"/>
                    <a:pt x="1961" y="2618"/>
                  </a:cubicBezTo>
                  <a:cubicBezTo>
                    <a:pt x="2000" y="2559"/>
                    <a:pt x="1980" y="2480"/>
                    <a:pt x="1921" y="2460"/>
                  </a:cubicBezTo>
                  <a:cubicBezTo>
                    <a:pt x="1050" y="1945"/>
                    <a:pt x="456" y="1093"/>
                    <a:pt x="277" y="103"/>
                  </a:cubicBezTo>
                  <a:cubicBezTo>
                    <a:pt x="260" y="52"/>
                    <a:pt x="213" y="0"/>
                    <a:pt x="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6" name="Google Shape;636;p44"/>
            <p:cNvSpPr/>
            <p:nvPr/>
          </p:nvSpPr>
          <p:spPr>
            <a:xfrm>
              <a:off x="4498375" y="1262300"/>
              <a:ext cx="121800" cy="968950"/>
            </a:xfrm>
            <a:custGeom>
              <a:avLst/>
              <a:gdLst/>
              <a:ahLst/>
              <a:cxnLst/>
              <a:rect l="l" t="t" r="r" b="b"/>
              <a:pathLst>
                <a:path w="4872" h="38758" extrusionOk="0">
                  <a:moveTo>
                    <a:pt x="4728" y="0"/>
                  </a:moveTo>
                  <a:cubicBezTo>
                    <a:pt x="4673" y="0"/>
                    <a:pt x="4612" y="52"/>
                    <a:pt x="4595" y="103"/>
                  </a:cubicBezTo>
                  <a:cubicBezTo>
                    <a:pt x="4575" y="222"/>
                    <a:pt x="1901" y="12024"/>
                    <a:pt x="951" y="14916"/>
                  </a:cubicBezTo>
                  <a:cubicBezTo>
                    <a:pt x="951" y="14935"/>
                    <a:pt x="951" y="14955"/>
                    <a:pt x="951" y="14955"/>
                  </a:cubicBezTo>
                  <a:cubicBezTo>
                    <a:pt x="951" y="15015"/>
                    <a:pt x="1426" y="19371"/>
                    <a:pt x="1149" y="22342"/>
                  </a:cubicBezTo>
                  <a:cubicBezTo>
                    <a:pt x="872" y="25332"/>
                    <a:pt x="20" y="38481"/>
                    <a:pt x="20" y="38619"/>
                  </a:cubicBezTo>
                  <a:cubicBezTo>
                    <a:pt x="0" y="38679"/>
                    <a:pt x="60" y="38738"/>
                    <a:pt x="139" y="38758"/>
                  </a:cubicBezTo>
                  <a:cubicBezTo>
                    <a:pt x="198" y="38738"/>
                    <a:pt x="258" y="38698"/>
                    <a:pt x="258" y="38639"/>
                  </a:cubicBezTo>
                  <a:cubicBezTo>
                    <a:pt x="258" y="38500"/>
                    <a:pt x="1109" y="25371"/>
                    <a:pt x="1387" y="22381"/>
                  </a:cubicBezTo>
                  <a:cubicBezTo>
                    <a:pt x="1664" y="19490"/>
                    <a:pt x="1248" y="15351"/>
                    <a:pt x="1208" y="14955"/>
                  </a:cubicBezTo>
                  <a:cubicBezTo>
                    <a:pt x="2179" y="12024"/>
                    <a:pt x="4832" y="282"/>
                    <a:pt x="4852" y="163"/>
                  </a:cubicBezTo>
                  <a:cubicBezTo>
                    <a:pt x="4872" y="103"/>
                    <a:pt x="4812" y="24"/>
                    <a:pt x="4753" y="4"/>
                  </a:cubicBezTo>
                  <a:cubicBezTo>
                    <a:pt x="4745" y="2"/>
                    <a:pt x="4737" y="0"/>
                    <a:pt x="4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7" name="Google Shape;637;p44"/>
            <p:cNvSpPr/>
            <p:nvPr/>
          </p:nvSpPr>
          <p:spPr>
            <a:xfrm>
              <a:off x="4514700" y="605450"/>
              <a:ext cx="413900" cy="509375"/>
            </a:xfrm>
            <a:custGeom>
              <a:avLst/>
              <a:gdLst/>
              <a:ahLst/>
              <a:cxnLst/>
              <a:rect l="l" t="t" r="r" b="b"/>
              <a:pathLst>
                <a:path w="16556" h="20375" extrusionOk="0">
                  <a:moveTo>
                    <a:pt x="11328" y="0"/>
                  </a:moveTo>
                  <a:lnTo>
                    <a:pt x="6377" y="416"/>
                  </a:lnTo>
                  <a:lnTo>
                    <a:pt x="5902" y="456"/>
                  </a:lnTo>
                  <a:cubicBezTo>
                    <a:pt x="5308" y="515"/>
                    <a:pt x="4734" y="614"/>
                    <a:pt x="4159" y="733"/>
                  </a:cubicBezTo>
                  <a:cubicBezTo>
                    <a:pt x="3823" y="812"/>
                    <a:pt x="3486" y="911"/>
                    <a:pt x="3149" y="1050"/>
                  </a:cubicBezTo>
                  <a:cubicBezTo>
                    <a:pt x="1981" y="1565"/>
                    <a:pt x="1981" y="2436"/>
                    <a:pt x="1664" y="4060"/>
                  </a:cubicBezTo>
                  <a:lnTo>
                    <a:pt x="1644" y="4139"/>
                  </a:lnTo>
                  <a:cubicBezTo>
                    <a:pt x="1644" y="4159"/>
                    <a:pt x="1644" y="4159"/>
                    <a:pt x="1644" y="4179"/>
                  </a:cubicBezTo>
                  <a:cubicBezTo>
                    <a:pt x="1605" y="4456"/>
                    <a:pt x="1545" y="4713"/>
                    <a:pt x="1466" y="4991"/>
                  </a:cubicBezTo>
                  <a:cubicBezTo>
                    <a:pt x="1387" y="5268"/>
                    <a:pt x="1288" y="5605"/>
                    <a:pt x="1189" y="5882"/>
                  </a:cubicBezTo>
                  <a:cubicBezTo>
                    <a:pt x="991" y="6496"/>
                    <a:pt x="773" y="7090"/>
                    <a:pt x="595" y="7624"/>
                  </a:cubicBezTo>
                  <a:cubicBezTo>
                    <a:pt x="496" y="7882"/>
                    <a:pt x="417" y="8139"/>
                    <a:pt x="337" y="8357"/>
                  </a:cubicBezTo>
                  <a:cubicBezTo>
                    <a:pt x="258" y="8615"/>
                    <a:pt x="199" y="8872"/>
                    <a:pt x="159" y="9149"/>
                  </a:cubicBezTo>
                  <a:cubicBezTo>
                    <a:pt x="100" y="9387"/>
                    <a:pt x="80" y="9644"/>
                    <a:pt x="100" y="9902"/>
                  </a:cubicBezTo>
                  <a:cubicBezTo>
                    <a:pt x="100" y="9981"/>
                    <a:pt x="120" y="10060"/>
                    <a:pt x="139" y="10139"/>
                  </a:cubicBezTo>
                  <a:cubicBezTo>
                    <a:pt x="199" y="10337"/>
                    <a:pt x="258" y="10516"/>
                    <a:pt x="337" y="10694"/>
                  </a:cubicBezTo>
                  <a:cubicBezTo>
                    <a:pt x="456" y="10951"/>
                    <a:pt x="615" y="11209"/>
                    <a:pt x="773" y="11446"/>
                  </a:cubicBezTo>
                  <a:cubicBezTo>
                    <a:pt x="991" y="11763"/>
                    <a:pt x="1209" y="12040"/>
                    <a:pt x="1466" y="12318"/>
                  </a:cubicBezTo>
                  <a:cubicBezTo>
                    <a:pt x="1506" y="12357"/>
                    <a:pt x="1545" y="12397"/>
                    <a:pt x="1565" y="12436"/>
                  </a:cubicBezTo>
                  <a:lnTo>
                    <a:pt x="1565" y="12456"/>
                  </a:lnTo>
                  <a:cubicBezTo>
                    <a:pt x="1565" y="12496"/>
                    <a:pt x="1565" y="12535"/>
                    <a:pt x="1565" y="12575"/>
                  </a:cubicBezTo>
                  <a:cubicBezTo>
                    <a:pt x="1545" y="12753"/>
                    <a:pt x="1506" y="12951"/>
                    <a:pt x="1466" y="13189"/>
                  </a:cubicBezTo>
                  <a:cubicBezTo>
                    <a:pt x="1110" y="15288"/>
                    <a:pt x="615" y="17367"/>
                    <a:pt x="1" y="19427"/>
                  </a:cubicBezTo>
                  <a:cubicBezTo>
                    <a:pt x="2280" y="20034"/>
                    <a:pt x="5235" y="20374"/>
                    <a:pt x="9062" y="20374"/>
                  </a:cubicBezTo>
                  <a:cubicBezTo>
                    <a:pt x="10224" y="20374"/>
                    <a:pt x="11466" y="20343"/>
                    <a:pt x="12793" y="20278"/>
                  </a:cubicBezTo>
                  <a:cubicBezTo>
                    <a:pt x="12773" y="17942"/>
                    <a:pt x="12952" y="15605"/>
                    <a:pt x="13328" y="13308"/>
                  </a:cubicBezTo>
                  <a:cubicBezTo>
                    <a:pt x="13427" y="12674"/>
                    <a:pt x="13566" y="12060"/>
                    <a:pt x="13724" y="11446"/>
                  </a:cubicBezTo>
                  <a:cubicBezTo>
                    <a:pt x="13783" y="11209"/>
                    <a:pt x="13843" y="10951"/>
                    <a:pt x="13922" y="10694"/>
                  </a:cubicBezTo>
                  <a:cubicBezTo>
                    <a:pt x="14001" y="10436"/>
                    <a:pt x="14080" y="10179"/>
                    <a:pt x="14160" y="9922"/>
                  </a:cubicBezTo>
                  <a:cubicBezTo>
                    <a:pt x="14239" y="9644"/>
                    <a:pt x="14318" y="9426"/>
                    <a:pt x="14397" y="9169"/>
                  </a:cubicBezTo>
                  <a:cubicBezTo>
                    <a:pt x="14457" y="9011"/>
                    <a:pt x="14516" y="8832"/>
                    <a:pt x="14575" y="8674"/>
                  </a:cubicBezTo>
                  <a:cubicBezTo>
                    <a:pt x="14595" y="8575"/>
                    <a:pt x="14635" y="8476"/>
                    <a:pt x="14674" y="8377"/>
                  </a:cubicBezTo>
                  <a:cubicBezTo>
                    <a:pt x="14674" y="8357"/>
                    <a:pt x="14674" y="8357"/>
                    <a:pt x="14694" y="8337"/>
                  </a:cubicBezTo>
                  <a:lnTo>
                    <a:pt x="14773" y="8100"/>
                  </a:lnTo>
                  <a:cubicBezTo>
                    <a:pt x="14833" y="7941"/>
                    <a:pt x="14892" y="7783"/>
                    <a:pt x="14952" y="7605"/>
                  </a:cubicBezTo>
                  <a:cubicBezTo>
                    <a:pt x="15090" y="7228"/>
                    <a:pt x="15249" y="6852"/>
                    <a:pt x="15407" y="6476"/>
                  </a:cubicBezTo>
                  <a:cubicBezTo>
                    <a:pt x="16397" y="4199"/>
                    <a:pt x="16556" y="1624"/>
                    <a:pt x="14199" y="832"/>
                  </a:cubicBezTo>
                  <a:cubicBezTo>
                    <a:pt x="14021" y="773"/>
                    <a:pt x="13843" y="733"/>
                    <a:pt x="13704" y="674"/>
                  </a:cubicBezTo>
                  <a:cubicBezTo>
                    <a:pt x="12575" y="317"/>
                    <a:pt x="11645" y="99"/>
                    <a:pt x="11387" y="20"/>
                  </a:cubicBezTo>
                  <a:lnTo>
                    <a:pt x="113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8" name="Google Shape;638;p44"/>
            <p:cNvSpPr/>
            <p:nvPr/>
          </p:nvSpPr>
          <p:spPr>
            <a:xfrm>
              <a:off x="4523625" y="796550"/>
              <a:ext cx="324775" cy="18325"/>
            </a:xfrm>
            <a:custGeom>
              <a:avLst/>
              <a:gdLst/>
              <a:ahLst/>
              <a:cxnLst/>
              <a:rect l="l" t="t" r="r" b="b"/>
              <a:pathLst>
                <a:path w="12991" h="733" extrusionOk="0">
                  <a:moveTo>
                    <a:pt x="238" y="0"/>
                  </a:moveTo>
                  <a:cubicBezTo>
                    <a:pt x="159" y="258"/>
                    <a:pt x="60" y="495"/>
                    <a:pt x="0" y="733"/>
                  </a:cubicBezTo>
                  <a:lnTo>
                    <a:pt x="12991" y="733"/>
                  </a:lnTo>
                  <a:cubicBezTo>
                    <a:pt x="12674" y="535"/>
                    <a:pt x="12377" y="297"/>
                    <a:pt x="12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9" name="Google Shape;639;p44"/>
            <p:cNvSpPr/>
            <p:nvPr/>
          </p:nvSpPr>
          <p:spPr>
            <a:xfrm>
              <a:off x="4517175" y="834675"/>
              <a:ext cx="357475" cy="18825"/>
            </a:xfrm>
            <a:custGeom>
              <a:avLst/>
              <a:gdLst/>
              <a:ahLst/>
              <a:cxnLst/>
              <a:rect l="l" t="t" r="r" b="b"/>
              <a:pathLst>
                <a:path w="14299" h="753" extrusionOk="0">
                  <a:moveTo>
                    <a:pt x="60" y="0"/>
                  </a:moveTo>
                  <a:cubicBezTo>
                    <a:pt x="1" y="238"/>
                    <a:pt x="1" y="495"/>
                    <a:pt x="21" y="753"/>
                  </a:cubicBezTo>
                  <a:lnTo>
                    <a:pt x="14061" y="753"/>
                  </a:lnTo>
                  <a:cubicBezTo>
                    <a:pt x="14140" y="495"/>
                    <a:pt x="14219" y="257"/>
                    <a:pt x="14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0" name="Google Shape;640;p44"/>
            <p:cNvSpPr/>
            <p:nvPr/>
          </p:nvSpPr>
          <p:spPr>
            <a:xfrm>
              <a:off x="4523625" y="872775"/>
              <a:ext cx="339125" cy="18850"/>
            </a:xfrm>
            <a:custGeom>
              <a:avLst/>
              <a:gdLst/>
              <a:ahLst/>
              <a:cxnLst/>
              <a:rect l="l" t="t" r="r" b="b"/>
              <a:pathLst>
                <a:path w="13565" h="754" extrusionOk="0">
                  <a:moveTo>
                    <a:pt x="0" y="1"/>
                  </a:moveTo>
                  <a:cubicBezTo>
                    <a:pt x="119" y="258"/>
                    <a:pt x="258" y="516"/>
                    <a:pt x="416" y="753"/>
                  </a:cubicBezTo>
                  <a:lnTo>
                    <a:pt x="13367" y="753"/>
                  </a:lnTo>
                  <a:cubicBezTo>
                    <a:pt x="13426" y="516"/>
                    <a:pt x="13486" y="258"/>
                    <a:pt x="13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1" name="Google Shape;641;p44"/>
            <p:cNvSpPr/>
            <p:nvPr/>
          </p:nvSpPr>
          <p:spPr>
            <a:xfrm>
              <a:off x="4495900" y="1024275"/>
              <a:ext cx="352000" cy="112925"/>
            </a:xfrm>
            <a:custGeom>
              <a:avLst/>
              <a:gdLst/>
              <a:ahLst/>
              <a:cxnLst/>
              <a:rect l="l" t="t" r="r" b="b"/>
              <a:pathLst>
                <a:path w="14080" h="4517" extrusionOk="0">
                  <a:moveTo>
                    <a:pt x="1486" y="0"/>
                  </a:moveTo>
                  <a:cubicBezTo>
                    <a:pt x="1486" y="0"/>
                    <a:pt x="0" y="1129"/>
                    <a:pt x="753" y="2971"/>
                  </a:cubicBezTo>
                  <a:cubicBezTo>
                    <a:pt x="753" y="2971"/>
                    <a:pt x="5279" y="4516"/>
                    <a:pt x="9551" y="4516"/>
                  </a:cubicBezTo>
                  <a:cubicBezTo>
                    <a:pt x="11000" y="4516"/>
                    <a:pt x="12420" y="4338"/>
                    <a:pt x="13624" y="3862"/>
                  </a:cubicBezTo>
                  <a:cubicBezTo>
                    <a:pt x="13624" y="3862"/>
                    <a:pt x="14080" y="2238"/>
                    <a:pt x="13525" y="911"/>
                  </a:cubicBezTo>
                  <a:cubicBezTo>
                    <a:pt x="13526" y="911"/>
                    <a:pt x="13525" y="911"/>
                    <a:pt x="13525" y="911"/>
                  </a:cubicBezTo>
                  <a:cubicBezTo>
                    <a:pt x="13483" y="911"/>
                    <a:pt x="11229" y="1360"/>
                    <a:pt x="8437" y="1360"/>
                  </a:cubicBezTo>
                  <a:cubicBezTo>
                    <a:pt x="6177" y="1360"/>
                    <a:pt x="3563" y="1065"/>
                    <a:pt x="1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2" name="Google Shape;642;p44"/>
            <p:cNvSpPr/>
            <p:nvPr/>
          </p:nvSpPr>
          <p:spPr>
            <a:xfrm>
              <a:off x="4693925" y="1062350"/>
              <a:ext cx="144900" cy="16900"/>
            </a:xfrm>
            <a:custGeom>
              <a:avLst/>
              <a:gdLst/>
              <a:ahLst/>
              <a:cxnLst/>
              <a:rect l="l" t="t" r="r" b="b"/>
              <a:pathLst>
                <a:path w="5796" h="676" extrusionOk="0">
                  <a:moveTo>
                    <a:pt x="5624" y="1"/>
                  </a:moveTo>
                  <a:cubicBezTo>
                    <a:pt x="5617" y="1"/>
                    <a:pt x="5611" y="1"/>
                    <a:pt x="5604" y="2"/>
                  </a:cubicBezTo>
                  <a:cubicBezTo>
                    <a:pt x="5588" y="2"/>
                    <a:pt x="3336" y="464"/>
                    <a:pt x="1199" y="464"/>
                  </a:cubicBezTo>
                  <a:cubicBezTo>
                    <a:pt x="832" y="464"/>
                    <a:pt x="468" y="450"/>
                    <a:pt x="119" y="418"/>
                  </a:cubicBezTo>
                  <a:cubicBezTo>
                    <a:pt x="60" y="418"/>
                    <a:pt x="0" y="458"/>
                    <a:pt x="0" y="517"/>
                  </a:cubicBezTo>
                  <a:cubicBezTo>
                    <a:pt x="0" y="576"/>
                    <a:pt x="40" y="636"/>
                    <a:pt x="99" y="636"/>
                  </a:cubicBezTo>
                  <a:cubicBezTo>
                    <a:pt x="456" y="675"/>
                    <a:pt x="812" y="675"/>
                    <a:pt x="1208" y="675"/>
                  </a:cubicBezTo>
                  <a:cubicBezTo>
                    <a:pt x="2693" y="656"/>
                    <a:pt x="4179" y="497"/>
                    <a:pt x="5664" y="220"/>
                  </a:cubicBezTo>
                  <a:cubicBezTo>
                    <a:pt x="5796" y="182"/>
                    <a:pt x="5748" y="1"/>
                    <a:pt x="5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3" name="Google Shape;643;p44"/>
            <p:cNvSpPr/>
            <p:nvPr/>
          </p:nvSpPr>
          <p:spPr>
            <a:xfrm>
              <a:off x="4516250" y="1067425"/>
              <a:ext cx="122250" cy="37575"/>
            </a:xfrm>
            <a:custGeom>
              <a:avLst/>
              <a:gdLst/>
              <a:ahLst/>
              <a:cxnLst/>
              <a:rect l="l" t="t" r="r" b="b"/>
              <a:pathLst>
                <a:path w="4890" h="1503" extrusionOk="0">
                  <a:moveTo>
                    <a:pt x="161" y="1"/>
                  </a:moveTo>
                  <a:cubicBezTo>
                    <a:pt x="55" y="1"/>
                    <a:pt x="1" y="184"/>
                    <a:pt x="137" y="235"/>
                  </a:cubicBezTo>
                  <a:cubicBezTo>
                    <a:pt x="1622" y="809"/>
                    <a:pt x="3167" y="1225"/>
                    <a:pt x="4751" y="1502"/>
                  </a:cubicBezTo>
                  <a:lnTo>
                    <a:pt x="4771" y="1502"/>
                  </a:lnTo>
                  <a:cubicBezTo>
                    <a:pt x="4830" y="1502"/>
                    <a:pt x="4870" y="1463"/>
                    <a:pt x="4870" y="1423"/>
                  </a:cubicBezTo>
                  <a:cubicBezTo>
                    <a:pt x="4889" y="1364"/>
                    <a:pt x="4850" y="1304"/>
                    <a:pt x="4790" y="1304"/>
                  </a:cubicBezTo>
                  <a:cubicBezTo>
                    <a:pt x="3226" y="1027"/>
                    <a:pt x="1701" y="591"/>
                    <a:pt x="216" y="17"/>
                  </a:cubicBezTo>
                  <a:cubicBezTo>
                    <a:pt x="197" y="6"/>
                    <a:pt x="178" y="1"/>
                    <a:pt x="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4" name="Google Shape;644;p44"/>
            <p:cNvSpPr/>
            <p:nvPr/>
          </p:nvSpPr>
          <p:spPr>
            <a:xfrm>
              <a:off x="4493425" y="1098025"/>
              <a:ext cx="154475" cy="149550"/>
            </a:xfrm>
            <a:custGeom>
              <a:avLst/>
              <a:gdLst/>
              <a:ahLst/>
              <a:cxnLst/>
              <a:rect l="l" t="t" r="r" b="b"/>
              <a:pathLst>
                <a:path w="6179" h="5982" extrusionOk="0">
                  <a:moveTo>
                    <a:pt x="5347" y="1"/>
                  </a:moveTo>
                  <a:cubicBezTo>
                    <a:pt x="5347" y="1"/>
                    <a:pt x="1842" y="1130"/>
                    <a:pt x="0" y="2991"/>
                  </a:cubicBezTo>
                  <a:cubicBezTo>
                    <a:pt x="0" y="2991"/>
                    <a:pt x="693" y="5565"/>
                    <a:pt x="2594" y="5981"/>
                  </a:cubicBezTo>
                  <a:cubicBezTo>
                    <a:pt x="2594" y="5981"/>
                    <a:pt x="5268" y="1348"/>
                    <a:pt x="6179" y="1031"/>
                  </a:cubicBezTo>
                  <a:lnTo>
                    <a:pt x="5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5" name="Google Shape;645;p44"/>
            <p:cNvSpPr/>
            <p:nvPr/>
          </p:nvSpPr>
          <p:spPr>
            <a:xfrm>
              <a:off x="4686000" y="1101500"/>
              <a:ext cx="133700" cy="163600"/>
            </a:xfrm>
            <a:custGeom>
              <a:avLst/>
              <a:gdLst/>
              <a:ahLst/>
              <a:cxnLst/>
              <a:rect l="l" t="t" r="r" b="b"/>
              <a:pathLst>
                <a:path w="5348" h="6544" extrusionOk="0">
                  <a:moveTo>
                    <a:pt x="1090" y="1"/>
                  </a:moveTo>
                  <a:lnTo>
                    <a:pt x="1" y="753"/>
                  </a:lnTo>
                  <a:cubicBezTo>
                    <a:pt x="773" y="1308"/>
                    <a:pt x="1981" y="6535"/>
                    <a:pt x="1981" y="6535"/>
                  </a:cubicBezTo>
                  <a:cubicBezTo>
                    <a:pt x="2046" y="6541"/>
                    <a:pt x="2110" y="6543"/>
                    <a:pt x="2174" y="6543"/>
                  </a:cubicBezTo>
                  <a:cubicBezTo>
                    <a:pt x="3998" y="6543"/>
                    <a:pt x="5347" y="4436"/>
                    <a:pt x="5347" y="4436"/>
                  </a:cubicBezTo>
                  <a:cubicBezTo>
                    <a:pt x="4119" y="2100"/>
                    <a:pt x="1090"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6" name="Google Shape;646;p44"/>
            <p:cNvSpPr/>
            <p:nvPr/>
          </p:nvSpPr>
          <p:spPr>
            <a:xfrm>
              <a:off x="4616700" y="1038050"/>
              <a:ext cx="123275" cy="110675"/>
            </a:xfrm>
            <a:custGeom>
              <a:avLst/>
              <a:gdLst/>
              <a:ahLst/>
              <a:cxnLst/>
              <a:rect l="l" t="t" r="r" b="b"/>
              <a:pathLst>
                <a:path w="4931" h="4427" extrusionOk="0">
                  <a:moveTo>
                    <a:pt x="1277" y="1"/>
                  </a:moveTo>
                  <a:cubicBezTo>
                    <a:pt x="1242" y="1"/>
                    <a:pt x="1206" y="2"/>
                    <a:pt x="1168" y="4"/>
                  </a:cubicBezTo>
                  <a:cubicBezTo>
                    <a:pt x="634" y="43"/>
                    <a:pt x="337" y="539"/>
                    <a:pt x="178" y="994"/>
                  </a:cubicBezTo>
                  <a:cubicBezTo>
                    <a:pt x="40" y="1390"/>
                    <a:pt x="0" y="1806"/>
                    <a:pt x="40" y="2222"/>
                  </a:cubicBezTo>
                  <a:cubicBezTo>
                    <a:pt x="79" y="2836"/>
                    <a:pt x="258" y="3806"/>
                    <a:pt x="713" y="4024"/>
                  </a:cubicBezTo>
                  <a:cubicBezTo>
                    <a:pt x="943" y="4141"/>
                    <a:pt x="1138" y="4185"/>
                    <a:pt x="1300" y="4185"/>
                  </a:cubicBezTo>
                  <a:cubicBezTo>
                    <a:pt x="1765" y="4185"/>
                    <a:pt x="1961" y="3826"/>
                    <a:pt x="1961" y="3826"/>
                  </a:cubicBezTo>
                  <a:cubicBezTo>
                    <a:pt x="1961" y="3826"/>
                    <a:pt x="2247" y="4426"/>
                    <a:pt x="2956" y="4426"/>
                  </a:cubicBezTo>
                  <a:cubicBezTo>
                    <a:pt x="3101" y="4426"/>
                    <a:pt x="3264" y="4401"/>
                    <a:pt x="3446" y="4341"/>
                  </a:cubicBezTo>
                  <a:cubicBezTo>
                    <a:pt x="4515" y="3964"/>
                    <a:pt x="4931" y="816"/>
                    <a:pt x="3842" y="360"/>
                  </a:cubicBezTo>
                  <a:cubicBezTo>
                    <a:pt x="3600" y="257"/>
                    <a:pt x="3391" y="216"/>
                    <a:pt x="3212" y="216"/>
                  </a:cubicBezTo>
                  <a:cubicBezTo>
                    <a:pt x="2571" y="216"/>
                    <a:pt x="2317" y="737"/>
                    <a:pt x="2317" y="737"/>
                  </a:cubicBezTo>
                  <a:cubicBezTo>
                    <a:pt x="2317" y="737"/>
                    <a:pt x="2207" y="1"/>
                    <a:pt x="1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7" name="Google Shape;647;p44"/>
            <p:cNvSpPr/>
            <p:nvPr/>
          </p:nvSpPr>
          <p:spPr>
            <a:xfrm>
              <a:off x="4652825" y="603325"/>
              <a:ext cx="141950" cy="88175"/>
            </a:xfrm>
            <a:custGeom>
              <a:avLst/>
              <a:gdLst/>
              <a:ahLst/>
              <a:cxnLst/>
              <a:rect l="l" t="t" r="r" b="b"/>
              <a:pathLst>
                <a:path w="5678" h="3527" extrusionOk="0">
                  <a:moveTo>
                    <a:pt x="5509" y="0"/>
                  </a:moveTo>
                  <a:cubicBezTo>
                    <a:pt x="5478" y="0"/>
                    <a:pt x="5448" y="14"/>
                    <a:pt x="5427" y="46"/>
                  </a:cubicBezTo>
                  <a:cubicBezTo>
                    <a:pt x="5407" y="84"/>
                    <a:pt x="3132" y="3300"/>
                    <a:pt x="1641" y="3300"/>
                  </a:cubicBezTo>
                  <a:cubicBezTo>
                    <a:pt x="1602" y="3300"/>
                    <a:pt x="1564" y="3298"/>
                    <a:pt x="1526" y="3293"/>
                  </a:cubicBezTo>
                  <a:cubicBezTo>
                    <a:pt x="1209" y="3274"/>
                    <a:pt x="912" y="3115"/>
                    <a:pt x="753" y="2838"/>
                  </a:cubicBezTo>
                  <a:cubicBezTo>
                    <a:pt x="238" y="2006"/>
                    <a:pt x="892" y="303"/>
                    <a:pt x="892" y="283"/>
                  </a:cubicBezTo>
                  <a:cubicBezTo>
                    <a:pt x="912" y="224"/>
                    <a:pt x="892" y="145"/>
                    <a:pt x="832" y="125"/>
                  </a:cubicBezTo>
                  <a:cubicBezTo>
                    <a:pt x="822" y="122"/>
                    <a:pt x="811" y="120"/>
                    <a:pt x="801" y="120"/>
                  </a:cubicBezTo>
                  <a:cubicBezTo>
                    <a:pt x="753" y="120"/>
                    <a:pt x="710" y="155"/>
                    <a:pt x="694" y="204"/>
                  </a:cubicBezTo>
                  <a:cubicBezTo>
                    <a:pt x="654" y="264"/>
                    <a:pt x="1" y="2026"/>
                    <a:pt x="555" y="2957"/>
                  </a:cubicBezTo>
                  <a:cubicBezTo>
                    <a:pt x="753" y="3293"/>
                    <a:pt x="1110" y="3491"/>
                    <a:pt x="1486" y="3511"/>
                  </a:cubicBezTo>
                  <a:cubicBezTo>
                    <a:pt x="1506" y="3521"/>
                    <a:pt x="1530" y="3526"/>
                    <a:pt x="1555" y="3526"/>
                  </a:cubicBezTo>
                  <a:cubicBezTo>
                    <a:pt x="1580" y="3526"/>
                    <a:pt x="1605" y="3521"/>
                    <a:pt x="1625" y="3511"/>
                  </a:cubicBezTo>
                  <a:cubicBezTo>
                    <a:pt x="3248" y="3511"/>
                    <a:pt x="5506" y="323"/>
                    <a:pt x="5605" y="184"/>
                  </a:cubicBezTo>
                  <a:cubicBezTo>
                    <a:pt x="5677" y="98"/>
                    <a:pt x="5591" y="0"/>
                    <a:pt x="550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8" name="Google Shape;648;p44"/>
            <p:cNvSpPr/>
            <p:nvPr/>
          </p:nvSpPr>
          <p:spPr>
            <a:xfrm>
              <a:off x="4551350" y="631675"/>
              <a:ext cx="42100" cy="98550"/>
            </a:xfrm>
            <a:custGeom>
              <a:avLst/>
              <a:gdLst/>
              <a:ahLst/>
              <a:cxnLst/>
              <a:rect l="l" t="t" r="r" b="b"/>
              <a:pathLst>
                <a:path w="1684" h="3942" extrusionOk="0">
                  <a:moveTo>
                    <a:pt x="1683" y="1"/>
                  </a:moveTo>
                  <a:lnTo>
                    <a:pt x="1683" y="1"/>
                  </a:lnTo>
                  <a:cubicBezTo>
                    <a:pt x="515" y="516"/>
                    <a:pt x="515" y="1387"/>
                    <a:pt x="198" y="3011"/>
                  </a:cubicBezTo>
                  <a:lnTo>
                    <a:pt x="178" y="3090"/>
                  </a:lnTo>
                  <a:cubicBezTo>
                    <a:pt x="178" y="3110"/>
                    <a:pt x="178" y="3110"/>
                    <a:pt x="178" y="3130"/>
                  </a:cubicBezTo>
                  <a:cubicBezTo>
                    <a:pt x="139" y="3407"/>
                    <a:pt x="60" y="3664"/>
                    <a:pt x="0" y="3942"/>
                  </a:cubicBezTo>
                  <a:cubicBezTo>
                    <a:pt x="891" y="2793"/>
                    <a:pt x="1485" y="1447"/>
                    <a:pt x="168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9" name="Google Shape;649;p44"/>
            <p:cNvSpPr/>
            <p:nvPr/>
          </p:nvSpPr>
          <p:spPr>
            <a:xfrm>
              <a:off x="4790450" y="622775"/>
              <a:ext cx="137650" cy="199950"/>
            </a:xfrm>
            <a:custGeom>
              <a:avLst/>
              <a:gdLst/>
              <a:ahLst/>
              <a:cxnLst/>
              <a:rect l="l" t="t" r="r" b="b"/>
              <a:pathLst>
                <a:path w="5506" h="7998" extrusionOk="0">
                  <a:moveTo>
                    <a:pt x="2654" y="1"/>
                  </a:moveTo>
                  <a:cubicBezTo>
                    <a:pt x="1328" y="278"/>
                    <a:pt x="1" y="1129"/>
                    <a:pt x="120" y="3624"/>
                  </a:cubicBezTo>
                  <a:cubicBezTo>
                    <a:pt x="233" y="5703"/>
                    <a:pt x="1915" y="7997"/>
                    <a:pt x="3341" y="7997"/>
                  </a:cubicBezTo>
                  <a:cubicBezTo>
                    <a:pt x="3410" y="7997"/>
                    <a:pt x="3478" y="7992"/>
                    <a:pt x="3545" y="7981"/>
                  </a:cubicBezTo>
                  <a:lnTo>
                    <a:pt x="3664" y="7644"/>
                  </a:lnTo>
                  <a:lnTo>
                    <a:pt x="3743" y="7426"/>
                  </a:lnTo>
                  <a:cubicBezTo>
                    <a:pt x="3942" y="6872"/>
                    <a:pt x="4159" y="6337"/>
                    <a:pt x="4377" y="5803"/>
                  </a:cubicBezTo>
                  <a:cubicBezTo>
                    <a:pt x="5367" y="3525"/>
                    <a:pt x="5506" y="951"/>
                    <a:pt x="3149" y="159"/>
                  </a:cubicBezTo>
                  <a:lnTo>
                    <a:pt x="2654" y="1"/>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0" name="Google Shape;650;p44"/>
            <p:cNvSpPr/>
            <p:nvPr/>
          </p:nvSpPr>
          <p:spPr>
            <a:xfrm>
              <a:off x="4551850" y="911025"/>
              <a:ext cx="182700" cy="24150"/>
            </a:xfrm>
            <a:custGeom>
              <a:avLst/>
              <a:gdLst/>
              <a:ahLst/>
              <a:cxnLst/>
              <a:rect l="l" t="t" r="r" b="b"/>
              <a:pathLst>
                <a:path w="7308" h="966" extrusionOk="0">
                  <a:moveTo>
                    <a:pt x="4144" y="1"/>
                  </a:moveTo>
                  <a:cubicBezTo>
                    <a:pt x="3740" y="1"/>
                    <a:pt x="3334" y="38"/>
                    <a:pt x="2931" y="114"/>
                  </a:cubicBezTo>
                  <a:cubicBezTo>
                    <a:pt x="2446" y="223"/>
                    <a:pt x="1951" y="278"/>
                    <a:pt x="1458" y="278"/>
                  </a:cubicBezTo>
                  <a:cubicBezTo>
                    <a:pt x="965" y="278"/>
                    <a:pt x="475" y="223"/>
                    <a:pt x="0" y="114"/>
                  </a:cubicBezTo>
                  <a:lnTo>
                    <a:pt x="0" y="114"/>
                  </a:lnTo>
                  <a:cubicBezTo>
                    <a:pt x="59" y="174"/>
                    <a:pt x="99" y="213"/>
                    <a:pt x="99" y="213"/>
                  </a:cubicBezTo>
                  <a:lnTo>
                    <a:pt x="99" y="233"/>
                  </a:lnTo>
                  <a:cubicBezTo>
                    <a:pt x="79" y="273"/>
                    <a:pt x="79" y="312"/>
                    <a:pt x="79" y="372"/>
                  </a:cubicBezTo>
                  <a:cubicBezTo>
                    <a:pt x="517" y="454"/>
                    <a:pt x="963" y="494"/>
                    <a:pt x="1410" y="494"/>
                  </a:cubicBezTo>
                  <a:cubicBezTo>
                    <a:pt x="1933" y="494"/>
                    <a:pt x="2458" y="439"/>
                    <a:pt x="2970" y="332"/>
                  </a:cubicBezTo>
                  <a:cubicBezTo>
                    <a:pt x="3361" y="262"/>
                    <a:pt x="3753" y="227"/>
                    <a:pt x="4143" y="227"/>
                  </a:cubicBezTo>
                  <a:cubicBezTo>
                    <a:pt x="5176" y="227"/>
                    <a:pt x="6194" y="472"/>
                    <a:pt x="7129" y="946"/>
                  </a:cubicBezTo>
                  <a:cubicBezTo>
                    <a:pt x="7149" y="946"/>
                    <a:pt x="7149" y="966"/>
                    <a:pt x="7188" y="966"/>
                  </a:cubicBezTo>
                  <a:cubicBezTo>
                    <a:pt x="7228" y="966"/>
                    <a:pt x="7248" y="946"/>
                    <a:pt x="7287" y="907"/>
                  </a:cubicBezTo>
                  <a:cubicBezTo>
                    <a:pt x="7307" y="847"/>
                    <a:pt x="7287" y="788"/>
                    <a:pt x="7228" y="748"/>
                  </a:cubicBezTo>
                  <a:cubicBezTo>
                    <a:pt x="6266" y="260"/>
                    <a:pt x="5211" y="1"/>
                    <a:pt x="4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1" name="Google Shape;651;p44"/>
            <p:cNvSpPr/>
            <p:nvPr/>
          </p:nvSpPr>
          <p:spPr>
            <a:xfrm>
              <a:off x="4598100" y="713675"/>
              <a:ext cx="156075" cy="57150"/>
            </a:xfrm>
            <a:custGeom>
              <a:avLst/>
              <a:gdLst/>
              <a:ahLst/>
              <a:cxnLst/>
              <a:rect l="l" t="t" r="r" b="b"/>
              <a:pathLst>
                <a:path w="6243" h="2286" extrusionOk="0">
                  <a:moveTo>
                    <a:pt x="6070" y="1"/>
                  </a:moveTo>
                  <a:cubicBezTo>
                    <a:pt x="6045" y="1"/>
                    <a:pt x="6019" y="9"/>
                    <a:pt x="5992" y="28"/>
                  </a:cubicBezTo>
                  <a:cubicBezTo>
                    <a:pt x="5972" y="48"/>
                    <a:pt x="3101" y="2068"/>
                    <a:pt x="1794" y="2068"/>
                  </a:cubicBezTo>
                  <a:cubicBezTo>
                    <a:pt x="526" y="2068"/>
                    <a:pt x="249" y="721"/>
                    <a:pt x="249" y="662"/>
                  </a:cubicBezTo>
                  <a:cubicBezTo>
                    <a:pt x="232" y="602"/>
                    <a:pt x="182" y="575"/>
                    <a:pt x="132" y="575"/>
                  </a:cubicBezTo>
                  <a:cubicBezTo>
                    <a:pt x="66" y="575"/>
                    <a:pt x="0" y="622"/>
                    <a:pt x="11" y="701"/>
                  </a:cubicBezTo>
                  <a:cubicBezTo>
                    <a:pt x="31" y="721"/>
                    <a:pt x="348" y="2285"/>
                    <a:pt x="1794" y="2285"/>
                  </a:cubicBezTo>
                  <a:cubicBezTo>
                    <a:pt x="3180" y="2285"/>
                    <a:pt x="6031" y="285"/>
                    <a:pt x="6130" y="206"/>
                  </a:cubicBezTo>
                  <a:cubicBezTo>
                    <a:pt x="6242" y="142"/>
                    <a:pt x="6174" y="1"/>
                    <a:pt x="6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2" name="Google Shape;652;p44"/>
            <p:cNvSpPr/>
            <p:nvPr/>
          </p:nvSpPr>
          <p:spPr>
            <a:xfrm>
              <a:off x="4675600" y="527225"/>
              <a:ext cx="120325" cy="120700"/>
            </a:xfrm>
            <a:custGeom>
              <a:avLst/>
              <a:gdLst/>
              <a:ahLst/>
              <a:cxnLst/>
              <a:rect l="l" t="t" r="r" b="b"/>
              <a:pathLst>
                <a:path w="4813" h="4828" extrusionOk="0">
                  <a:moveTo>
                    <a:pt x="4813" y="1"/>
                  </a:moveTo>
                  <a:lnTo>
                    <a:pt x="654" y="535"/>
                  </a:lnTo>
                  <a:cubicBezTo>
                    <a:pt x="634" y="654"/>
                    <a:pt x="634" y="753"/>
                    <a:pt x="615" y="872"/>
                  </a:cubicBezTo>
                  <a:cubicBezTo>
                    <a:pt x="555" y="1426"/>
                    <a:pt x="456" y="1981"/>
                    <a:pt x="337" y="2516"/>
                  </a:cubicBezTo>
                  <a:cubicBezTo>
                    <a:pt x="258" y="2793"/>
                    <a:pt x="100" y="3327"/>
                    <a:pt x="1" y="3605"/>
                  </a:cubicBezTo>
                  <a:cubicBezTo>
                    <a:pt x="257" y="4510"/>
                    <a:pt x="823" y="4828"/>
                    <a:pt x="1467" y="4828"/>
                  </a:cubicBezTo>
                  <a:cubicBezTo>
                    <a:pt x="2709" y="4828"/>
                    <a:pt x="4240" y="3646"/>
                    <a:pt x="4397" y="3228"/>
                  </a:cubicBezTo>
                  <a:cubicBezTo>
                    <a:pt x="4318" y="2139"/>
                    <a:pt x="4456" y="1030"/>
                    <a:pt x="481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3" name="Google Shape;653;p44"/>
            <p:cNvSpPr/>
            <p:nvPr/>
          </p:nvSpPr>
          <p:spPr>
            <a:xfrm>
              <a:off x="4684025" y="545050"/>
              <a:ext cx="97050" cy="45075"/>
            </a:xfrm>
            <a:custGeom>
              <a:avLst/>
              <a:gdLst/>
              <a:ahLst/>
              <a:cxnLst/>
              <a:rect l="l" t="t" r="r" b="b"/>
              <a:pathLst>
                <a:path w="3882" h="1803" extrusionOk="0">
                  <a:moveTo>
                    <a:pt x="3882" y="1"/>
                  </a:moveTo>
                  <a:lnTo>
                    <a:pt x="278" y="159"/>
                  </a:lnTo>
                  <a:cubicBezTo>
                    <a:pt x="218" y="713"/>
                    <a:pt x="119" y="1268"/>
                    <a:pt x="0" y="1803"/>
                  </a:cubicBezTo>
                  <a:cubicBezTo>
                    <a:pt x="2119" y="1803"/>
                    <a:pt x="3882" y="1"/>
                    <a:pt x="3882"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4" name="Google Shape;654;p44"/>
            <p:cNvSpPr/>
            <p:nvPr/>
          </p:nvSpPr>
          <p:spPr>
            <a:xfrm>
              <a:off x="4641450" y="328000"/>
              <a:ext cx="238650" cy="191125"/>
            </a:xfrm>
            <a:custGeom>
              <a:avLst/>
              <a:gdLst/>
              <a:ahLst/>
              <a:cxnLst/>
              <a:rect l="l" t="t" r="r" b="b"/>
              <a:pathLst>
                <a:path w="9546" h="7645" extrusionOk="0">
                  <a:moveTo>
                    <a:pt x="4512" y="1"/>
                  </a:moveTo>
                  <a:cubicBezTo>
                    <a:pt x="3485" y="1"/>
                    <a:pt x="2488" y="252"/>
                    <a:pt x="1802" y="742"/>
                  </a:cubicBezTo>
                  <a:cubicBezTo>
                    <a:pt x="0" y="2009"/>
                    <a:pt x="693" y="5098"/>
                    <a:pt x="693" y="5098"/>
                  </a:cubicBezTo>
                  <a:cubicBezTo>
                    <a:pt x="693" y="5098"/>
                    <a:pt x="3393" y="7645"/>
                    <a:pt x="5538" y="7645"/>
                  </a:cubicBezTo>
                  <a:cubicBezTo>
                    <a:pt x="5709" y="7645"/>
                    <a:pt x="5877" y="7629"/>
                    <a:pt x="6040" y="7593"/>
                  </a:cubicBezTo>
                  <a:cubicBezTo>
                    <a:pt x="8258" y="7138"/>
                    <a:pt x="9545" y="4346"/>
                    <a:pt x="8555" y="2069"/>
                  </a:cubicBezTo>
                  <a:cubicBezTo>
                    <a:pt x="7941" y="669"/>
                    <a:pt x="6187" y="1"/>
                    <a:pt x="4512"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5" name="Google Shape;655;p44"/>
            <p:cNvSpPr/>
            <p:nvPr/>
          </p:nvSpPr>
          <p:spPr>
            <a:xfrm>
              <a:off x="4628575" y="440075"/>
              <a:ext cx="58450" cy="71325"/>
            </a:xfrm>
            <a:custGeom>
              <a:avLst/>
              <a:gdLst/>
              <a:ahLst/>
              <a:cxnLst/>
              <a:rect l="l" t="t" r="r" b="b"/>
              <a:pathLst>
                <a:path w="2338" h="2853" extrusionOk="0">
                  <a:moveTo>
                    <a:pt x="1472" y="0"/>
                  </a:moveTo>
                  <a:cubicBezTo>
                    <a:pt x="1457" y="0"/>
                    <a:pt x="1442" y="1"/>
                    <a:pt x="1426" y="1"/>
                  </a:cubicBezTo>
                  <a:cubicBezTo>
                    <a:pt x="614" y="41"/>
                    <a:pt x="0" y="2596"/>
                    <a:pt x="1486" y="2853"/>
                  </a:cubicBezTo>
                  <a:lnTo>
                    <a:pt x="2337" y="972"/>
                  </a:lnTo>
                  <a:cubicBezTo>
                    <a:pt x="2337" y="972"/>
                    <a:pt x="2242" y="0"/>
                    <a:pt x="1472"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6" name="Google Shape;656;p44"/>
            <p:cNvSpPr/>
            <p:nvPr/>
          </p:nvSpPr>
          <p:spPr>
            <a:xfrm>
              <a:off x="4618675" y="491375"/>
              <a:ext cx="78950" cy="65700"/>
            </a:xfrm>
            <a:custGeom>
              <a:avLst/>
              <a:gdLst/>
              <a:ahLst/>
              <a:cxnLst/>
              <a:rect l="l" t="t" r="r" b="b"/>
              <a:pathLst>
                <a:path w="3158" h="2628" extrusionOk="0">
                  <a:moveTo>
                    <a:pt x="1593" y="197"/>
                  </a:moveTo>
                  <a:cubicBezTo>
                    <a:pt x="1719" y="197"/>
                    <a:pt x="1849" y="219"/>
                    <a:pt x="1981" y="266"/>
                  </a:cubicBezTo>
                  <a:cubicBezTo>
                    <a:pt x="2555" y="484"/>
                    <a:pt x="2852" y="1118"/>
                    <a:pt x="2654" y="1692"/>
                  </a:cubicBezTo>
                  <a:cubicBezTo>
                    <a:pt x="2468" y="2178"/>
                    <a:pt x="2029" y="2426"/>
                    <a:pt x="1592" y="2426"/>
                  </a:cubicBezTo>
                  <a:cubicBezTo>
                    <a:pt x="1192" y="2426"/>
                    <a:pt x="793" y="2217"/>
                    <a:pt x="594" y="1791"/>
                  </a:cubicBezTo>
                  <a:cubicBezTo>
                    <a:pt x="220" y="1009"/>
                    <a:pt x="825" y="197"/>
                    <a:pt x="1593" y="197"/>
                  </a:cubicBezTo>
                  <a:close/>
                  <a:moveTo>
                    <a:pt x="1614" y="0"/>
                  </a:moveTo>
                  <a:cubicBezTo>
                    <a:pt x="1430" y="0"/>
                    <a:pt x="1239" y="40"/>
                    <a:pt x="1050" y="128"/>
                  </a:cubicBezTo>
                  <a:cubicBezTo>
                    <a:pt x="0" y="623"/>
                    <a:pt x="60" y="2148"/>
                    <a:pt x="1149" y="2544"/>
                  </a:cubicBezTo>
                  <a:cubicBezTo>
                    <a:pt x="1302" y="2601"/>
                    <a:pt x="1459" y="2628"/>
                    <a:pt x="1612" y="2628"/>
                  </a:cubicBezTo>
                  <a:cubicBezTo>
                    <a:pt x="2150" y="2628"/>
                    <a:pt x="2647" y="2295"/>
                    <a:pt x="2832" y="1771"/>
                  </a:cubicBezTo>
                  <a:cubicBezTo>
                    <a:pt x="3158" y="859"/>
                    <a:pt x="2465" y="0"/>
                    <a:pt x="1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7" name="Google Shape;657;p44"/>
            <p:cNvSpPr/>
            <p:nvPr/>
          </p:nvSpPr>
          <p:spPr>
            <a:xfrm>
              <a:off x="4656300" y="359975"/>
              <a:ext cx="174275" cy="202150"/>
            </a:xfrm>
            <a:custGeom>
              <a:avLst/>
              <a:gdLst/>
              <a:ahLst/>
              <a:cxnLst/>
              <a:rect l="l" t="t" r="r" b="b"/>
              <a:pathLst>
                <a:path w="6971" h="8086" extrusionOk="0">
                  <a:moveTo>
                    <a:pt x="3642" y="1"/>
                  </a:moveTo>
                  <a:cubicBezTo>
                    <a:pt x="3123" y="1"/>
                    <a:pt x="2602" y="97"/>
                    <a:pt x="2139" y="275"/>
                  </a:cubicBezTo>
                  <a:cubicBezTo>
                    <a:pt x="674" y="829"/>
                    <a:pt x="377" y="2374"/>
                    <a:pt x="99" y="3740"/>
                  </a:cubicBezTo>
                  <a:cubicBezTo>
                    <a:pt x="80" y="3839"/>
                    <a:pt x="60" y="3938"/>
                    <a:pt x="40" y="4017"/>
                  </a:cubicBezTo>
                  <a:cubicBezTo>
                    <a:pt x="40" y="4097"/>
                    <a:pt x="20" y="4176"/>
                    <a:pt x="20" y="4275"/>
                  </a:cubicBezTo>
                  <a:lnTo>
                    <a:pt x="20" y="4374"/>
                  </a:lnTo>
                  <a:cubicBezTo>
                    <a:pt x="0" y="4493"/>
                    <a:pt x="0" y="4651"/>
                    <a:pt x="0" y="4790"/>
                  </a:cubicBezTo>
                  <a:lnTo>
                    <a:pt x="0" y="5047"/>
                  </a:lnTo>
                  <a:lnTo>
                    <a:pt x="0" y="5067"/>
                  </a:lnTo>
                  <a:cubicBezTo>
                    <a:pt x="0" y="6512"/>
                    <a:pt x="436" y="7265"/>
                    <a:pt x="1030" y="7720"/>
                  </a:cubicBezTo>
                  <a:cubicBezTo>
                    <a:pt x="1350" y="7975"/>
                    <a:pt x="1884" y="8086"/>
                    <a:pt x="2479" y="8086"/>
                  </a:cubicBezTo>
                  <a:cubicBezTo>
                    <a:pt x="3685" y="8086"/>
                    <a:pt x="5140" y="7631"/>
                    <a:pt x="5565" y="7007"/>
                  </a:cubicBezTo>
                  <a:cubicBezTo>
                    <a:pt x="6040" y="6334"/>
                    <a:pt x="5941" y="6631"/>
                    <a:pt x="6456" y="4671"/>
                  </a:cubicBezTo>
                  <a:cubicBezTo>
                    <a:pt x="6971" y="2710"/>
                    <a:pt x="6397" y="1443"/>
                    <a:pt x="6397" y="1443"/>
                  </a:cubicBezTo>
                  <a:cubicBezTo>
                    <a:pt x="5845" y="434"/>
                    <a:pt x="4744" y="1"/>
                    <a:pt x="3642"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8" name="Google Shape;658;p44"/>
            <p:cNvSpPr/>
            <p:nvPr/>
          </p:nvSpPr>
          <p:spPr>
            <a:xfrm>
              <a:off x="4680050" y="499500"/>
              <a:ext cx="50525" cy="23425"/>
            </a:xfrm>
            <a:custGeom>
              <a:avLst/>
              <a:gdLst/>
              <a:ahLst/>
              <a:cxnLst/>
              <a:rect l="l" t="t" r="r" b="b"/>
              <a:pathLst>
                <a:path w="2021" h="937" extrusionOk="0">
                  <a:moveTo>
                    <a:pt x="2021" y="1"/>
                  </a:moveTo>
                  <a:lnTo>
                    <a:pt x="2021" y="1"/>
                  </a:lnTo>
                  <a:cubicBezTo>
                    <a:pt x="1347" y="80"/>
                    <a:pt x="674" y="100"/>
                    <a:pt x="1" y="100"/>
                  </a:cubicBezTo>
                  <a:cubicBezTo>
                    <a:pt x="1" y="100"/>
                    <a:pt x="146" y="936"/>
                    <a:pt x="960" y="936"/>
                  </a:cubicBezTo>
                  <a:cubicBezTo>
                    <a:pt x="996" y="936"/>
                    <a:pt x="1032" y="935"/>
                    <a:pt x="1070" y="931"/>
                  </a:cubicBezTo>
                  <a:cubicBezTo>
                    <a:pt x="1565" y="912"/>
                    <a:pt x="1981" y="496"/>
                    <a:pt x="202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9" name="Google Shape;659;p44"/>
            <p:cNvSpPr/>
            <p:nvPr/>
          </p:nvSpPr>
          <p:spPr>
            <a:xfrm>
              <a:off x="4791950" y="379025"/>
              <a:ext cx="48050" cy="81275"/>
            </a:xfrm>
            <a:custGeom>
              <a:avLst/>
              <a:gdLst/>
              <a:ahLst/>
              <a:cxnLst/>
              <a:rect l="l" t="t" r="r" b="b"/>
              <a:pathLst>
                <a:path w="1922" h="3251" extrusionOk="0">
                  <a:moveTo>
                    <a:pt x="511" y="0"/>
                  </a:moveTo>
                  <a:cubicBezTo>
                    <a:pt x="357" y="0"/>
                    <a:pt x="187" y="57"/>
                    <a:pt x="0" y="186"/>
                  </a:cubicBezTo>
                  <a:cubicBezTo>
                    <a:pt x="0" y="186"/>
                    <a:pt x="119" y="2483"/>
                    <a:pt x="634" y="3057"/>
                  </a:cubicBezTo>
                  <a:cubicBezTo>
                    <a:pt x="755" y="3197"/>
                    <a:pt x="893" y="3250"/>
                    <a:pt x="1033" y="3250"/>
                  </a:cubicBezTo>
                  <a:cubicBezTo>
                    <a:pt x="1468" y="3250"/>
                    <a:pt x="1921" y="2740"/>
                    <a:pt x="1921" y="2740"/>
                  </a:cubicBezTo>
                  <a:cubicBezTo>
                    <a:pt x="1921" y="2740"/>
                    <a:pt x="1588" y="0"/>
                    <a:pt x="51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0" name="Google Shape;660;p44"/>
            <p:cNvSpPr/>
            <p:nvPr/>
          </p:nvSpPr>
          <p:spPr>
            <a:xfrm>
              <a:off x="4725100" y="356075"/>
              <a:ext cx="100525" cy="63750"/>
            </a:xfrm>
            <a:custGeom>
              <a:avLst/>
              <a:gdLst/>
              <a:ahLst/>
              <a:cxnLst/>
              <a:rect l="l" t="t" r="r" b="b"/>
              <a:pathLst>
                <a:path w="4021" h="2550" extrusionOk="0">
                  <a:moveTo>
                    <a:pt x="928" y="0"/>
                  </a:moveTo>
                  <a:cubicBezTo>
                    <a:pt x="546" y="0"/>
                    <a:pt x="209" y="137"/>
                    <a:pt x="1" y="510"/>
                  </a:cubicBezTo>
                  <a:cubicBezTo>
                    <a:pt x="1" y="510"/>
                    <a:pt x="766" y="2550"/>
                    <a:pt x="2374" y="2550"/>
                  </a:cubicBezTo>
                  <a:cubicBezTo>
                    <a:pt x="2381" y="2550"/>
                    <a:pt x="2389" y="2550"/>
                    <a:pt x="2397" y="2550"/>
                  </a:cubicBezTo>
                  <a:cubicBezTo>
                    <a:pt x="4021" y="2530"/>
                    <a:pt x="3328" y="1005"/>
                    <a:pt x="3328" y="1005"/>
                  </a:cubicBezTo>
                  <a:cubicBezTo>
                    <a:pt x="3328" y="1005"/>
                    <a:pt x="1964" y="0"/>
                    <a:pt x="928"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1" name="Google Shape;661;p44"/>
            <p:cNvSpPr/>
            <p:nvPr/>
          </p:nvSpPr>
          <p:spPr>
            <a:xfrm>
              <a:off x="4636575" y="346425"/>
              <a:ext cx="112325" cy="58875"/>
            </a:xfrm>
            <a:custGeom>
              <a:avLst/>
              <a:gdLst/>
              <a:ahLst/>
              <a:cxnLst/>
              <a:rect l="l" t="t" r="r" b="b"/>
              <a:pathLst>
                <a:path w="4493" h="2355" extrusionOk="0">
                  <a:moveTo>
                    <a:pt x="3225" y="1"/>
                  </a:moveTo>
                  <a:cubicBezTo>
                    <a:pt x="2095" y="1"/>
                    <a:pt x="1" y="1479"/>
                    <a:pt x="1265" y="2183"/>
                  </a:cubicBezTo>
                  <a:cubicBezTo>
                    <a:pt x="1482" y="2304"/>
                    <a:pt x="1698" y="2355"/>
                    <a:pt x="1908" y="2355"/>
                  </a:cubicBezTo>
                  <a:cubicBezTo>
                    <a:pt x="3040" y="2355"/>
                    <a:pt x="3997" y="876"/>
                    <a:pt x="3997" y="876"/>
                  </a:cubicBezTo>
                  <a:cubicBezTo>
                    <a:pt x="3997" y="876"/>
                    <a:pt x="4492" y="381"/>
                    <a:pt x="3522" y="44"/>
                  </a:cubicBezTo>
                  <a:cubicBezTo>
                    <a:pt x="3435" y="15"/>
                    <a:pt x="3335" y="1"/>
                    <a:pt x="322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2" name="Google Shape;662;p44"/>
            <p:cNvSpPr/>
            <p:nvPr/>
          </p:nvSpPr>
          <p:spPr>
            <a:xfrm>
              <a:off x="4656300" y="466825"/>
              <a:ext cx="24775" cy="20300"/>
            </a:xfrm>
            <a:custGeom>
              <a:avLst/>
              <a:gdLst/>
              <a:ahLst/>
              <a:cxnLst/>
              <a:rect l="l" t="t" r="r" b="b"/>
              <a:pathLst>
                <a:path w="991" h="812" extrusionOk="0">
                  <a:moveTo>
                    <a:pt x="20" y="1"/>
                  </a:moveTo>
                  <a:lnTo>
                    <a:pt x="20" y="100"/>
                  </a:lnTo>
                  <a:cubicBezTo>
                    <a:pt x="0" y="238"/>
                    <a:pt x="0" y="377"/>
                    <a:pt x="0" y="535"/>
                  </a:cubicBezTo>
                  <a:lnTo>
                    <a:pt x="0" y="773"/>
                  </a:lnTo>
                  <a:cubicBezTo>
                    <a:pt x="133" y="800"/>
                    <a:pt x="260" y="812"/>
                    <a:pt x="376" y="812"/>
                  </a:cubicBezTo>
                  <a:cubicBezTo>
                    <a:pt x="691" y="812"/>
                    <a:pt x="922" y="720"/>
                    <a:pt x="951" y="575"/>
                  </a:cubicBezTo>
                  <a:cubicBezTo>
                    <a:pt x="990" y="357"/>
                    <a:pt x="614" y="100"/>
                    <a:pt x="9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3" name="Google Shape;663;p44"/>
            <p:cNvSpPr/>
            <p:nvPr/>
          </p:nvSpPr>
          <p:spPr>
            <a:xfrm>
              <a:off x="4734525" y="479825"/>
              <a:ext cx="48525" cy="19600"/>
            </a:xfrm>
            <a:custGeom>
              <a:avLst/>
              <a:gdLst/>
              <a:ahLst/>
              <a:cxnLst/>
              <a:rect l="l" t="t" r="r" b="b"/>
              <a:pathLst>
                <a:path w="1941" h="784" extrusionOk="0">
                  <a:moveTo>
                    <a:pt x="748" y="0"/>
                  </a:moveTo>
                  <a:cubicBezTo>
                    <a:pt x="355" y="0"/>
                    <a:pt x="53" y="110"/>
                    <a:pt x="20" y="273"/>
                  </a:cubicBezTo>
                  <a:cubicBezTo>
                    <a:pt x="0" y="491"/>
                    <a:pt x="416" y="709"/>
                    <a:pt x="931" y="768"/>
                  </a:cubicBezTo>
                  <a:cubicBezTo>
                    <a:pt x="1021" y="778"/>
                    <a:pt x="1109" y="783"/>
                    <a:pt x="1194" y="783"/>
                  </a:cubicBezTo>
                  <a:cubicBezTo>
                    <a:pt x="1592" y="783"/>
                    <a:pt x="1905" y="674"/>
                    <a:pt x="1921" y="510"/>
                  </a:cubicBezTo>
                  <a:cubicBezTo>
                    <a:pt x="1941" y="293"/>
                    <a:pt x="1545" y="75"/>
                    <a:pt x="1010" y="15"/>
                  </a:cubicBezTo>
                  <a:cubicBezTo>
                    <a:pt x="920" y="5"/>
                    <a:pt x="832" y="0"/>
                    <a:pt x="748"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4" name="Google Shape;664;p44"/>
            <p:cNvSpPr/>
            <p:nvPr/>
          </p:nvSpPr>
          <p:spPr>
            <a:xfrm>
              <a:off x="4737475" y="419275"/>
              <a:ext cx="30300" cy="19275"/>
            </a:xfrm>
            <a:custGeom>
              <a:avLst/>
              <a:gdLst/>
              <a:ahLst/>
              <a:cxnLst/>
              <a:rect l="l" t="t" r="r" b="b"/>
              <a:pathLst>
                <a:path w="1212" h="771" extrusionOk="0">
                  <a:moveTo>
                    <a:pt x="239" y="0"/>
                  </a:moveTo>
                  <a:cubicBezTo>
                    <a:pt x="219" y="0"/>
                    <a:pt x="199" y="1"/>
                    <a:pt x="179" y="2"/>
                  </a:cubicBezTo>
                  <a:cubicBezTo>
                    <a:pt x="1" y="41"/>
                    <a:pt x="1" y="299"/>
                    <a:pt x="179" y="338"/>
                  </a:cubicBezTo>
                  <a:cubicBezTo>
                    <a:pt x="397" y="378"/>
                    <a:pt x="595" y="497"/>
                    <a:pt x="753" y="655"/>
                  </a:cubicBezTo>
                  <a:cubicBezTo>
                    <a:pt x="841" y="737"/>
                    <a:pt x="925" y="771"/>
                    <a:pt x="993" y="771"/>
                  </a:cubicBezTo>
                  <a:cubicBezTo>
                    <a:pt x="1140" y="771"/>
                    <a:pt x="1212" y="613"/>
                    <a:pt x="1090" y="437"/>
                  </a:cubicBezTo>
                  <a:cubicBezTo>
                    <a:pt x="884" y="157"/>
                    <a:pt x="573" y="0"/>
                    <a:pt x="239"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5" name="Google Shape;665;p44"/>
            <p:cNvSpPr/>
            <p:nvPr/>
          </p:nvSpPr>
          <p:spPr>
            <a:xfrm>
              <a:off x="4668700" y="410450"/>
              <a:ext cx="35125" cy="12350"/>
            </a:xfrm>
            <a:custGeom>
              <a:avLst/>
              <a:gdLst/>
              <a:ahLst/>
              <a:cxnLst/>
              <a:rect l="l" t="t" r="r" b="b"/>
              <a:pathLst>
                <a:path w="1405" h="494" extrusionOk="0">
                  <a:moveTo>
                    <a:pt x="747" y="1"/>
                  </a:moveTo>
                  <a:cubicBezTo>
                    <a:pt x="578" y="1"/>
                    <a:pt x="411" y="40"/>
                    <a:pt x="257" y="117"/>
                  </a:cubicBezTo>
                  <a:cubicBezTo>
                    <a:pt x="1" y="254"/>
                    <a:pt x="54" y="493"/>
                    <a:pt x="302" y="493"/>
                  </a:cubicBezTo>
                  <a:cubicBezTo>
                    <a:pt x="341" y="493"/>
                    <a:pt x="386" y="487"/>
                    <a:pt x="435" y="474"/>
                  </a:cubicBezTo>
                  <a:cubicBezTo>
                    <a:pt x="563" y="427"/>
                    <a:pt x="697" y="408"/>
                    <a:pt x="830" y="408"/>
                  </a:cubicBezTo>
                  <a:cubicBezTo>
                    <a:pt x="925" y="408"/>
                    <a:pt x="1018" y="418"/>
                    <a:pt x="1108" y="434"/>
                  </a:cubicBezTo>
                  <a:cubicBezTo>
                    <a:pt x="1131" y="444"/>
                    <a:pt x="1154" y="449"/>
                    <a:pt x="1175" y="449"/>
                  </a:cubicBezTo>
                  <a:cubicBezTo>
                    <a:pt x="1317" y="449"/>
                    <a:pt x="1405" y="240"/>
                    <a:pt x="1267" y="137"/>
                  </a:cubicBezTo>
                  <a:cubicBezTo>
                    <a:pt x="1104" y="45"/>
                    <a:pt x="925" y="1"/>
                    <a:pt x="747"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6" name="Google Shape;666;p44"/>
            <p:cNvSpPr/>
            <p:nvPr/>
          </p:nvSpPr>
          <p:spPr>
            <a:xfrm>
              <a:off x="4796900" y="458800"/>
              <a:ext cx="60500" cy="72950"/>
            </a:xfrm>
            <a:custGeom>
              <a:avLst/>
              <a:gdLst/>
              <a:ahLst/>
              <a:cxnLst/>
              <a:rect l="l" t="t" r="r" b="b"/>
              <a:pathLst>
                <a:path w="2420" h="2918" extrusionOk="0">
                  <a:moveTo>
                    <a:pt x="1205" y="0"/>
                  </a:moveTo>
                  <a:cubicBezTo>
                    <a:pt x="746" y="0"/>
                    <a:pt x="416" y="361"/>
                    <a:pt x="416" y="361"/>
                  </a:cubicBezTo>
                  <a:lnTo>
                    <a:pt x="0" y="2817"/>
                  </a:lnTo>
                  <a:cubicBezTo>
                    <a:pt x="164" y="2886"/>
                    <a:pt x="320" y="2917"/>
                    <a:pt x="469" y="2917"/>
                  </a:cubicBezTo>
                  <a:cubicBezTo>
                    <a:pt x="1727" y="2917"/>
                    <a:pt x="2420" y="681"/>
                    <a:pt x="1782" y="203"/>
                  </a:cubicBezTo>
                  <a:cubicBezTo>
                    <a:pt x="1579" y="54"/>
                    <a:pt x="1382" y="0"/>
                    <a:pt x="120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7" name="Google Shape;667;p44"/>
            <p:cNvSpPr/>
            <p:nvPr/>
          </p:nvSpPr>
          <p:spPr>
            <a:xfrm>
              <a:off x="4779100" y="437625"/>
              <a:ext cx="43075" cy="56525"/>
            </a:xfrm>
            <a:custGeom>
              <a:avLst/>
              <a:gdLst/>
              <a:ahLst/>
              <a:cxnLst/>
              <a:rect l="l" t="t" r="r" b="b"/>
              <a:pathLst>
                <a:path w="1723" h="2261" extrusionOk="0">
                  <a:moveTo>
                    <a:pt x="970" y="0"/>
                  </a:moveTo>
                  <a:cubicBezTo>
                    <a:pt x="970" y="0"/>
                    <a:pt x="1" y="2261"/>
                    <a:pt x="538" y="2261"/>
                  </a:cubicBezTo>
                  <a:cubicBezTo>
                    <a:pt x="549" y="2261"/>
                    <a:pt x="561" y="2260"/>
                    <a:pt x="574" y="2258"/>
                  </a:cubicBezTo>
                  <a:cubicBezTo>
                    <a:pt x="1188" y="2179"/>
                    <a:pt x="1722" y="733"/>
                    <a:pt x="1722" y="733"/>
                  </a:cubicBezTo>
                  <a:lnTo>
                    <a:pt x="970" y="0"/>
                  </a:ln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8" name="Google Shape;668;p44"/>
            <p:cNvSpPr/>
            <p:nvPr/>
          </p:nvSpPr>
          <p:spPr>
            <a:xfrm>
              <a:off x="4770450" y="518050"/>
              <a:ext cx="81225" cy="65375"/>
            </a:xfrm>
            <a:custGeom>
              <a:avLst/>
              <a:gdLst/>
              <a:ahLst/>
              <a:cxnLst/>
              <a:rect l="l" t="t" r="r" b="b"/>
              <a:pathLst>
                <a:path w="3249" h="2615" extrusionOk="0">
                  <a:moveTo>
                    <a:pt x="1657" y="0"/>
                  </a:moveTo>
                  <a:cubicBezTo>
                    <a:pt x="662" y="0"/>
                    <a:pt x="0" y="1111"/>
                    <a:pt x="543" y="1991"/>
                  </a:cubicBezTo>
                  <a:cubicBezTo>
                    <a:pt x="803" y="2412"/>
                    <a:pt x="1233" y="2615"/>
                    <a:pt x="1661" y="2615"/>
                  </a:cubicBezTo>
                  <a:cubicBezTo>
                    <a:pt x="2179" y="2615"/>
                    <a:pt x="2694" y="2318"/>
                    <a:pt x="2900" y="1754"/>
                  </a:cubicBezTo>
                  <a:cubicBezTo>
                    <a:pt x="3098" y="1180"/>
                    <a:pt x="2880" y="526"/>
                    <a:pt x="2345" y="189"/>
                  </a:cubicBezTo>
                  <a:cubicBezTo>
                    <a:pt x="2286" y="229"/>
                    <a:pt x="2246" y="288"/>
                    <a:pt x="2187" y="328"/>
                  </a:cubicBezTo>
                  <a:cubicBezTo>
                    <a:pt x="3249" y="887"/>
                    <a:pt x="2804" y="2426"/>
                    <a:pt x="1693" y="2426"/>
                  </a:cubicBezTo>
                  <a:cubicBezTo>
                    <a:pt x="1622" y="2426"/>
                    <a:pt x="1550" y="2420"/>
                    <a:pt x="1474" y="2407"/>
                  </a:cubicBezTo>
                  <a:cubicBezTo>
                    <a:pt x="227" y="2209"/>
                    <a:pt x="227" y="407"/>
                    <a:pt x="1494" y="209"/>
                  </a:cubicBezTo>
                  <a:cubicBezTo>
                    <a:pt x="1732" y="189"/>
                    <a:pt x="1791" y="110"/>
                    <a:pt x="1831" y="11"/>
                  </a:cubicBezTo>
                  <a:cubicBezTo>
                    <a:pt x="1772" y="4"/>
                    <a:pt x="1714" y="0"/>
                    <a:pt x="1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9" name="Google Shape;669;p44"/>
            <p:cNvSpPr/>
            <p:nvPr/>
          </p:nvSpPr>
          <p:spPr>
            <a:xfrm>
              <a:off x="4807775" y="483150"/>
              <a:ext cx="32225" cy="22325"/>
            </a:xfrm>
            <a:custGeom>
              <a:avLst/>
              <a:gdLst/>
              <a:ahLst/>
              <a:cxnLst/>
              <a:rect l="l" t="t" r="r" b="b"/>
              <a:pathLst>
                <a:path w="1289" h="893" extrusionOk="0">
                  <a:moveTo>
                    <a:pt x="1161" y="1"/>
                  </a:moveTo>
                  <a:cubicBezTo>
                    <a:pt x="427" y="1"/>
                    <a:pt x="40" y="754"/>
                    <a:pt x="21" y="774"/>
                  </a:cubicBezTo>
                  <a:cubicBezTo>
                    <a:pt x="1" y="813"/>
                    <a:pt x="21" y="873"/>
                    <a:pt x="60" y="892"/>
                  </a:cubicBezTo>
                  <a:cubicBezTo>
                    <a:pt x="100" y="892"/>
                    <a:pt x="140" y="873"/>
                    <a:pt x="159" y="853"/>
                  </a:cubicBezTo>
                  <a:cubicBezTo>
                    <a:pt x="258" y="675"/>
                    <a:pt x="377" y="516"/>
                    <a:pt x="536" y="397"/>
                  </a:cubicBezTo>
                  <a:cubicBezTo>
                    <a:pt x="654" y="556"/>
                    <a:pt x="753" y="714"/>
                    <a:pt x="753" y="714"/>
                  </a:cubicBezTo>
                  <a:cubicBezTo>
                    <a:pt x="768" y="743"/>
                    <a:pt x="804" y="761"/>
                    <a:pt x="837" y="761"/>
                  </a:cubicBezTo>
                  <a:cubicBezTo>
                    <a:pt x="850" y="761"/>
                    <a:pt x="862" y="759"/>
                    <a:pt x="872" y="754"/>
                  </a:cubicBezTo>
                  <a:cubicBezTo>
                    <a:pt x="892" y="734"/>
                    <a:pt x="912" y="675"/>
                    <a:pt x="892" y="635"/>
                  </a:cubicBezTo>
                  <a:cubicBezTo>
                    <a:pt x="892" y="635"/>
                    <a:pt x="793" y="476"/>
                    <a:pt x="654" y="298"/>
                  </a:cubicBezTo>
                  <a:cubicBezTo>
                    <a:pt x="813" y="199"/>
                    <a:pt x="1011" y="140"/>
                    <a:pt x="1189" y="140"/>
                  </a:cubicBezTo>
                  <a:cubicBezTo>
                    <a:pt x="1288" y="140"/>
                    <a:pt x="1288" y="1"/>
                    <a:pt x="1189" y="1"/>
                  </a:cubicBezTo>
                  <a:cubicBezTo>
                    <a:pt x="1180" y="1"/>
                    <a:pt x="1170" y="1"/>
                    <a:pt x="116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0" name="Google Shape;670;p44"/>
            <p:cNvSpPr/>
            <p:nvPr/>
          </p:nvSpPr>
          <p:spPr>
            <a:xfrm>
              <a:off x="4695900" y="528625"/>
              <a:ext cx="19200" cy="6725"/>
            </a:xfrm>
            <a:custGeom>
              <a:avLst/>
              <a:gdLst/>
              <a:ahLst/>
              <a:cxnLst/>
              <a:rect l="l" t="t" r="r" b="b"/>
              <a:pathLst>
                <a:path w="768" h="269" extrusionOk="0">
                  <a:moveTo>
                    <a:pt x="677" y="0"/>
                  </a:moveTo>
                  <a:cubicBezTo>
                    <a:pt x="661" y="0"/>
                    <a:pt x="645" y="8"/>
                    <a:pt x="634" y="24"/>
                  </a:cubicBezTo>
                  <a:cubicBezTo>
                    <a:pt x="542" y="82"/>
                    <a:pt x="436" y="112"/>
                    <a:pt x="333" y="112"/>
                  </a:cubicBezTo>
                  <a:cubicBezTo>
                    <a:pt x="259" y="112"/>
                    <a:pt x="185" y="97"/>
                    <a:pt x="119" y="63"/>
                  </a:cubicBezTo>
                  <a:cubicBezTo>
                    <a:pt x="109" y="58"/>
                    <a:pt x="97" y="56"/>
                    <a:pt x="85" y="56"/>
                  </a:cubicBezTo>
                  <a:cubicBezTo>
                    <a:pt x="52" y="56"/>
                    <a:pt x="20" y="74"/>
                    <a:pt x="20" y="103"/>
                  </a:cubicBezTo>
                  <a:cubicBezTo>
                    <a:pt x="1" y="143"/>
                    <a:pt x="1" y="182"/>
                    <a:pt x="40" y="202"/>
                  </a:cubicBezTo>
                  <a:lnTo>
                    <a:pt x="100" y="242"/>
                  </a:lnTo>
                  <a:cubicBezTo>
                    <a:pt x="165" y="260"/>
                    <a:pt x="234" y="268"/>
                    <a:pt x="303" y="268"/>
                  </a:cubicBezTo>
                  <a:cubicBezTo>
                    <a:pt x="465" y="268"/>
                    <a:pt x="628" y="220"/>
                    <a:pt x="753" y="123"/>
                  </a:cubicBezTo>
                  <a:cubicBezTo>
                    <a:pt x="767" y="51"/>
                    <a:pt x="719" y="0"/>
                    <a:pt x="677"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1" name="Google Shape;671;p44"/>
            <p:cNvSpPr/>
            <p:nvPr/>
          </p:nvSpPr>
          <p:spPr>
            <a:xfrm>
              <a:off x="4693925" y="437425"/>
              <a:ext cx="27750" cy="48250"/>
            </a:xfrm>
            <a:custGeom>
              <a:avLst/>
              <a:gdLst/>
              <a:ahLst/>
              <a:cxnLst/>
              <a:rect l="l" t="t" r="r" b="b"/>
              <a:pathLst>
                <a:path w="1110" h="1930" extrusionOk="0">
                  <a:moveTo>
                    <a:pt x="998" y="1"/>
                  </a:moveTo>
                  <a:cubicBezTo>
                    <a:pt x="963" y="1"/>
                    <a:pt x="926" y="23"/>
                    <a:pt x="911" y="68"/>
                  </a:cubicBezTo>
                  <a:cubicBezTo>
                    <a:pt x="773" y="365"/>
                    <a:pt x="377" y="1197"/>
                    <a:pt x="60" y="1375"/>
                  </a:cubicBezTo>
                  <a:cubicBezTo>
                    <a:pt x="20" y="1395"/>
                    <a:pt x="0" y="1454"/>
                    <a:pt x="20" y="1494"/>
                  </a:cubicBezTo>
                  <a:cubicBezTo>
                    <a:pt x="119" y="1672"/>
                    <a:pt x="278" y="1810"/>
                    <a:pt x="456" y="1870"/>
                  </a:cubicBezTo>
                  <a:cubicBezTo>
                    <a:pt x="515" y="1909"/>
                    <a:pt x="575" y="1909"/>
                    <a:pt x="654" y="1929"/>
                  </a:cubicBezTo>
                  <a:cubicBezTo>
                    <a:pt x="753" y="1890"/>
                    <a:pt x="733" y="1751"/>
                    <a:pt x="634" y="1731"/>
                  </a:cubicBezTo>
                  <a:cubicBezTo>
                    <a:pt x="476" y="1711"/>
                    <a:pt x="337" y="1612"/>
                    <a:pt x="238" y="1474"/>
                  </a:cubicBezTo>
                  <a:cubicBezTo>
                    <a:pt x="634" y="1157"/>
                    <a:pt x="1070" y="187"/>
                    <a:pt x="1089" y="147"/>
                  </a:cubicBezTo>
                  <a:cubicBezTo>
                    <a:pt x="1109" y="88"/>
                    <a:pt x="1089" y="28"/>
                    <a:pt x="1030" y="8"/>
                  </a:cubicBezTo>
                  <a:cubicBezTo>
                    <a:pt x="1020" y="3"/>
                    <a:pt x="1009" y="1"/>
                    <a:pt x="9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2" name="Google Shape;672;p44"/>
            <p:cNvSpPr/>
            <p:nvPr/>
          </p:nvSpPr>
          <p:spPr>
            <a:xfrm>
              <a:off x="4639950" y="423750"/>
              <a:ext cx="62900" cy="53950"/>
            </a:xfrm>
            <a:custGeom>
              <a:avLst/>
              <a:gdLst/>
              <a:ahLst/>
              <a:cxnLst/>
              <a:rect l="l" t="t" r="r" b="b"/>
              <a:pathLst>
                <a:path w="2516" h="2158" extrusionOk="0">
                  <a:moveTo>
                    <a:pt x="1446" y="1"/>
                  </a:moveTo>
                  <a:cubicBezTo>
                    <a:pt x="476" y="1"/>
                    <a:pt x="1" y="1169"/>
                    <a:pt x="674" y="1843"/>
                  </a:cubicBezTo>
                  <a:cubicBezTo>
                    <a:pt x="898" y="2060"/>
                    <a:pt x="1169" y="2158"/>
                    <a:pt x="1434" y="2158"/>
                  </a:cubicBezTo>
                  <a:cubicBezTo>
                    <a:pt x="1989" y="2158"/>
                    <a:pt x="2516" y="1727"/>
                    <a:pt x="2516" y="1070"/>
                  </a:cubicBezTo>
                  <a:cubicBezTo>
                    <a:pt x="2516" y="476"/>
                    <a:pt x="2021" y="1"/>
                    <a:pt x="144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3" name="Google Shape;673;p44"/>
            <p:cNvSpPr/>
            <p:nvPr/>
          </p:nvSpPr>
          <p:spPr>
            <a:xfrm>
              <a:off x="4705800" y="434150"/>
              <a:ext cx="63400" cy="53975"/>
            </a:xfrm>
            <a:custGeom>
              <a:avLst/>
              <a:gdLst/>
              <a:ahLst/>
              <a:cxnLst/>
              <a:rect l="l" t="t" r="r" b="b"/>
              <a:pathLst>
                <a:path w="2536" h="2159" extrusionOk="0">
                  <a:moveTo>
                    <a:pt x="1446" y="1"/>
                  </a:moveTo>
                  <a:cubicBezTo>
                    <a:pt x="496" y="1"/>
                    <a:pt x="1" y="1169"/>
                    <a:pt x="694" y="1842"/>
                  </a:cubicBezTo>
                  <a:cubicBezTo>
                    <a:pt x="912" y="2060"/>
                    <a:pt x="1182" y="2158"/>
                    <a:pt x="1447" y="2158"/>
                  </a:cubicBezTo>
                  <a:cubicBezTo>
                    <a:pt x="2001" y="2158"/>
                    <a:pt x="2535" y="1733"/>
                    <a:pt x="2535" y="1090"/>
                  </a:cubicBezTo>
                  <a:cubicBezTo>
                    <a:pt x="2535" y="496"/>
                    <a:pt x="2040" y="1"/>
                    <a:pt x="144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4" name="Google Shape;674;p44"/>
            <p:cNvSpPr/>
            <p:nvPr/>
          </p:nvSpPr>
          <p:spPr>
            <a:xfrm>
              <a:off x="4694900" y="450000"/>
              <a:ext cx="28250" cy="11400"/>
            </a:xfrm>
            <a:custGeom>
              <a:avLst/>
              <a:gdLst/>
              <a:ahLst/>
              <a:cxnLst/>
              <a:rect l="l" t="t" r="r" b="b"/>
              <a:pathLst>
                <a:path w="1130" h="456" extrusionOk="0">
                  <a:moveTo>
                    <a:pt x="389" y="0"/>
                  </a:moveTo>
                  <a:cubicBezTo>
                    <a:pt x="181" y="0"/>
                    <a:pt x="20" y="40"/>
                    <a:pt x="1" y="40"/>
                  </a:cubicBezTo>
                  <a:lnTo>
                    <a:pt x="80" y="317"/>
                  </a:lnTo>
                  <a:cubicBezTo>
                    <a:pt x="80" y="317"/>
                    <a:pt x="219" y="283"/>
                    <a:pt x="397" y="283"/>
                  </a:cubicBezTo>
                  <a:cubicBezTo>
                    <a:pt x="575" y="283"/>
                    <a:pt x="793" y="317"/>
                    <a:pt x="951" y="456"/>
                  </a:cubicBezTo>
                  <a:lnTo>
                    <a:pt x="1130" y="258"/>
                  </a:lnTo>
                  <a:cubicBezTo>
                    <a:pt x="911" y="49"/>
                    <a:pt x="621" y="0"/>
                    <a:pt x="389"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5" name="Google Shape;675;p44"/>
            <p:cNvSpPr/>
            <p:nvPr/>
          </p:nvSpPr>
          <p:spPr>
            <a:xfrm>
              <a:off x="4762725" y="447050"/>
              <a:ext cx="54975" cy="16350"/>
            </a:xfrm>
            <a:custGeom>
              <a:avLst/>
              <a:gdLst/>
              <a:ahLst/>
              <a:cxnLst/>
              <a:rect l="l" t="t" r="r" b="b"/>
              <a:pathLst>
                <a:path w="2199" h="654" extrusionOk="0">
                  <a:moveTo>
                    <a:pt x="1551" y="0"/>
                  </a:moveTo>
                  <a:cubicBezTo>
                    <a:pt x="824" y="0"/>
                    <a:pt x="46" y="385"/>
                    <a:pt x="1" y="416"/>
                  </a:cubicBezTo>
                  <a:lnTo>
                    <a:pt x="140" y="653"/>
                  </a:lnTo>
                  <a:cubicBezTo>
                    <a:pt x="140" y="653"/>
                    <a:pt x="889" y="284"/>
                    <a:pt x="1539" y="284"/>
                  </a:cubicBezTo>
                  <a:cubicBezTo>
                    <a:pt x="1728" y="284"/>
                    <a:pt x="1909" y="316"/>
                    <a:pt x="2060" y="396"/>
                  </a:cubicBezTo>
                  <a:lnTo>
                    <a:pt x="2199" y="138"/>
                  </a:lnTo>
                  <a:cubicBezTo>
                    <a:pt x="2004" y="39"/>
                    <a:pt x="1780" y="0"/>
                    <a:pt x="155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6" name="Google Shape;676;p44"/>
            <p:cNvSpPr/>
            <p:nvPr/>
          </p:nvSpPr>
          <p:spPr>
            <a:xfrm>
              <a:off x="4782050" y="631500"/>
              <a:ext cx="267850" cy="629425"/>
            </a:xfrm>
            <a:custGeom>
              <a:avLst/>
              <a:gdLst/>
              <a:ahLst/>
              <a:cxnLst/>
              <a:rect l="l" t="t" r="r" b="b"/>
              <a:pathLst>
                <a:path w="10714" h="25177" extrusionOk="0">
                  <a:moveTo>
                    <a:pt x="2887" y="0"/>
                  </a:moveTo>
                  <a:cubicBezTo>
                    <a:pt x="2336" y="0"/>
                    <a:pt x="1780" y="178"/>
                    <a:pt x="1307" y="543"/>
                  </a:cubicBezTo>
                  <a:cubicBezTo>
                    <a:pt x="198" y="1414"/>
                    <a:pt x="0" y="3018"/>
                    <a:pt x="871" y="4147"/>
                  </a:cubicBezTo>
                  <a:lnTo>
                    <a:pt x="871" y="4167"/>
                  </a:lnTo>
                  <a:lnTo>
                    <a:pt x="1070" y="4404"/>
                  </a:lnTo>
                  <a:lnTo>
                    <a:pt x="1287" y="4681"/>
                  </a:lnTo>
                  <a:lnTo>
                    <a:pt x="1703" y="5216"/>
                  </a:lnTo>
                  <a:cubicBezTo>
                    <a:pt x="1980" y="5592"/>
                    <a:pt x="2258" y="5969"/>
                    <a:pt x="2535" y="6325"/>
                  </a:cubicBezTo>
                  <a:cubicBezTo>
                    <a:pt x="3070" y="7077"/>
                    <a:pt x="3604" y="7830"/>
                    <a:pt x="4119" y="8582"/>
                  </a:cubicBezTo>
                  <a:cubicBezTo>
                    <a:pt x="4357" y="8959"/>
                    <a:pt x="4614" y="9315"/>
                    <a:pt x="4852" y="9711"/>
                  </a:cubicBezTo>
                  <a:cubicBezTo>
                    <a:pt x="5089" y="10087"/>
                    <a:pt x="5327" y="10464"/>
                    <a:pt x="5545" y="10820"/>
                  </a:cubicBezTo>
                  <a:cubicBezTo>
                    <a:pt x="5743" y="11196"/>
                    <a:pt x="5941" y="11573"/>
                    <a:pt x="6099" y="11909"/>
                  </a:cubicBezTo>
                  <a:cubicBezTo>
                    <a:pt x="6139" y="11949"/>
                    <a:pt x="6139" y="11988"/>
                    <a:pt x="6159" y="12028"/>
                  </a:cubicBezTo>
                  <a:lnTo>
                    <a:pt x="6218" y="12147"/>
                  </a:lnTo>
                  <a:cubicBezTo>
                    <a:pt x="6218" y="12167"/>
                    <a:pt x="6238" y="12187"/>
                    <a:pt x="6238" y="12206"/>
                  </a:cubicBezTo>
                  <a:lnTo>
                    <a:pt x="6258" y="12266"/>
                  </a:lnTo>
                  <a:lnTo>
                    <a:pt x="6278" y="12325"/>
                  </a:lnTo>
                  <a:cubicBezTo>
                    <a:pt x="6278" y="12314"/>
                    <a:pt x="6278" y="12302"/>
                    <a:pt x="6278" y="12286"/>
                  </a:cubicBezTo>
                  <a:cubicBezTo>
                    <a:pt x="6297" y="12345"/>
                    <a:pt x="6297" y="12385"/>
                    <a:pt x="6297" y="12424"/>
                  </a:cubicBezTo>
                  <a:cubicBezTo>
                    <a:pt x="6317" y="12583"/>
                    <a:pt x="6317" y="12741"/>
                    <a:pt x="6297" y="12899"/>
                  </a:cubicBezTo>
                  <a:cubicBezTo>
                    <a:pt x="6297" y="13078"/>
                    <a:pt x="6278" y="13276"/>
                    <a:pt x="6238" y="13474"/>
                  </a:cubicBezTo>
                  <a:cubicBezTo>
                    <a:pt x="6198" y="13870"/>
                    <a:pt x="6119" y="14286"/>
                    <a:pt x="6040" y="14721"/>
                  </a:cubicBezTo>
                  <a:cubicBezTo>
                    <a:pt x="5862" y="15573"/>
                    <a:pt x="5664" y="16464"/>
                    <a:pt x="5426" y="17355"/>
                  </a:cubicBezTo>
                  <a:cubicBezTo>
                    <a:pt x="5169" y="18226"/>
                    <a:pt x="4931" y="19117"/>
                    <a:pt x="4654" y="20009"/>
                  </a:cubicBezTo>
                  <a:cubicBezTo>
                    <a:pt x="4515" y="20444"/>
                    <a:pt x="4377" y="20880"/>
                    <a:pt x="4238" y="21315"/>
                  </a:cubicBezTo>
                  <a:lnTo>
                    <a:pt x="4020" y="21989"/>
                  </a:lnTo>
                  <a:lnTo>
                    <a:pt x="3802" y="22622"/>
                  </a:lnTo>
                  <a:lnTo>
                    <a:pt x="3782" y="22662"/>
                  </a:lnTo>
                  <a:cubicBezTo>
                    <a:pt x="3446" y="23652"/>
                    <a:pt x="3961" y="24702"/>
                    <a:pt x="4931" y="25058"/>
                  </a:cubicBezTo>
                  <a:cubicBezTo>
                    <a:pt x="5144" y="25138"/>
                    <a:pt x="5365" y="25176"/>
                    <a:pt x="5582" y="25176"/>
                  </a:cubicBezTo>
                  <a:cubicBezTo>
                    <a:pt x="6335" y="25176"/>
                    <a:pt x="7055" y="24722"/>
                    <a:pt x="7347" y="23969"/>
                  </a:cubicBezTo>
                  <a:lnTo>
                    <a:pt x="7604" y="23296"/>
                  </a:lnTo>
                  <a:lnTo>
                    <a:pt x="7882" y="22622"/>
                  </a:lnTo>
                  <a:cubicBezTo>
                    <a:pt x="8040" y="22167"/>
                    <a:pt x="8218" y="21712"/>
                    <a:pt x="8377" y="21256"/>
                  </a:cubicBezTo>
                  <a:cubicBezTo>
                    <a:pt x="8713" y="20365"/>
                    <a:pt x="9050" y="19454"/>
                    <a:pt x="9347" y="18523"/>
                  </a:cubicBezTo>
                  <a:cubicBezTo>
                    <a:pt x="9644" y="17593"/>
                    <a:pt x="9941" y="16662"/>
                    <a:pt x="10179" y="15672"/>
                  </a:cubicBezTo>
                  <a:cubicBezTo>
                    <a:pt x="10317" y="15177"/>
                    <a:pt x="10436" y="14682"/>
                    <a:pt x="10535" y="14147"/>
                  </a:cubicBezTo>
                  <a:cubicBezTo>
                    <a:pt x="10575" y="13870"/>
                    <a:pt x="10614" y="13612"/>
                    <a:pt x="10654" y="13315"/>
                  </a:cubicBezTo>
                  <a:cubicBezTo>
                    <a:pt x="10694" y="12998"/>
                    <a:pt x="10713" y="12682"/>
                    <a:pt x="10713" y="12365"/>
                  </a:cubicBezTo>
                  <a:cubicBezTo>
                    <a:pt x="10713" y="12187"/>
                    <a:pt x="10713" y="12008"/>
                    <a:pt x="10694" y="11790"/>
                  </a:cubicBezTo>
                  <a:cubicBezTo>
                    <a:pt x="10674" y="11691"/>
                    <a:pt x="10674" y="11573"/>
                    <a:pt x="10654" y="11454"/>
                  </a:cubicBezTo>
                  <a:cubicBezTo>
                    <a:pt x="10614" y="11315"/>
                    <a:pt x="10595" y="11177"/>
                    <a:pt x="10555" y="11038"/>
                  </a:cubicBezTo>
                  <a:lnTo>
                    <a:pt x="10515" y="10959"/>
                  </a:lnTo>
                  <a:lnTo>
                    <a:pt x="10515" y="10899"/>
                  </a:lnTo>
                  <a:lnTo>
                    <a:pt x="10476" y="10781"/>
                  </a:lnTo>
                  <a:lnTo>
                    <a:pt x="10436" y="10682"/>
                  </a:lnTo>
                  <a:lnTo>
                    <a:pt x="10396" y="10563"/>
                  </a:lnTo>
                  <a:lnTo>
                    <a:pt x="10317" y="10365"/>
                  </a:lnTo>
                  <a:cubicBezTo>
                    <a:pt x="10297" y="10285"/>
                    <a:pt x="10278" y="10226"/>
                    <a:pt x="10238" y="10167"/>
                  </a:cubicBezTo>
                  <a:cubicBezTo>
                    <a:pt x="10040" y="9612"/>
                    <a:pt x="9802" y="9137"/>
                    <a:pt x="9585" y="8681"/>
                  </a:cubicBezTo>
                  <a:cubicBezTo>
                    <a:pt x="9347" y="8206"/>
                    <a:pt x="9129" y="7771"/>
                    <a:pt x="8872" y="7335"/>
                  </a:cubicBezTo>
                  <a:cubicBezTo>
                    <a:pt x="8634" y="6879"/>
                    <a:pt x="8377" y="6464"/>
                    <a:pt x="8139" y="6028"/>
                  </a:cubicBezTo>
                  <a:cubicBezTo>
                    <a:pt x="7624" y="5196"/>
                    <a:pt x="7129" y="4365"/>
                    <a:pt x="6594" y="3533"/>
                  </a:cubicBezTo>
                  <a:cubicBezTo>
                    <a:pt x="6337" y="3137"/>
                    <a:pt x="6080" y="2721"/>
                    <a:pt x="5802" y="2325"/>
                  </a:cubicBezTo>
                  <a:lnTo>
                    <a:pt x="5406" y="1711"/>
                  </a:lnTo>
                  <a:lnTo>
                    <a:pt x="5188" y="1414"/>
                  </a:lnTo>
                  <a:lnTo>
                    <a:pt x="4990" y="1097"/>
                  </a:lnTo>
                  <a:cubicBezTo>
                    <a:pt x="4951" y="1058"/>
                    <a:pt x="4911" y="998"/>
                    <a:pt x="4911" y="998"/>
                  </a:cubicBezTo>
                  <a:cubicBezTo>
                    <a:pt x="4405" y="342"/>
                    <a:pt x="3651" y="0"/>
                    <a:pt x="288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7" name="Google Shape;677;p44"/>
            <p:cNvSpPr/>
            <p:nvPr/>
          </p:nvSpPr>
          <p:spPr>
            <a:xfrm>
              <a:off x="4812250" y="725725"/>
              <a:ext cx="54475" cy="90650"/>
            </a:xfrm>
            <a:custGeom>
              <a:avLst/>
              <a:gdLst/>
              <a:ahLst/>
              <a:cxnLst/>
              <a:rect l="l" t="t" r="r" b="b"/>
              <a:pathLst>
                <a:path w="2179" h="3626" extrusionOk="0">
                  <a:moveTo>
                    <a:pt x="142" y="1"/>
                  </a:moveTo>
                  <a:cubicBezTo>
                    <a:pt x="121" y="1"/>
                    <a:pt x="100" y="7"/>
                    <a:pt x="79" y="21"/>
                  </a:cubicBezTo>
                  <a:cubicBezTo>
                    <a:pt x="20" y="41"/>
                    <a:pt x="0" y="120"/>
                    <a:pt x="40" y="180"/>
                  </a:cubicBezTo>
                  <a:cubicBezTo>
                    <a:pt x="60" y="199"/>
                    <a:pt x="1406" y="2437"/>
                    <a:pt x="1961" y="3566"/>
                  </a:cubicBezTo>
                  <a:cubicBezTo>
                    <a:pt x="1961" y="3606"/>
                    <a:pt x="2000" y="3625"/>
                    <a:pt x="2060" y="3625"/>
                  </a:cubicBezTo>
                  <a:lnTo>
                    <a:pt x="2099" y="3625"/>
                  </a:lnTo>
                  <a:cubicBezTo>
                    <a:pt x="2159" y="3586"/>
                    <a:pt x="2178" y="3526"/>
                    <a:pt x="2159" y="3467"/>
                  </a:cubicBezTo>
                  <a:cubicBezTo>
                    <a:pt x="1604" y="2338"/>
                    <a:pt x="238" y="81"/>
                    <a:pt x="238" y="61"/>
                  </a:cubicBezTo>
                  <a:cubicBezTo>
                    <a:pt x="212" y="23"/>
                    <a:pt x="178" y="1"/>
                    <a:pt x="14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8" name="Google Shape;678;p44"/>
            <p:cNvSpPr/>
            <p:nvPr/>
          </p:nvSpPr>
          <p:spPr>
            <a:xfrm>
              <a:off x="4814000" y="751350"/>
              <a:ext cx="22525" cy="9575"/>
            </a:xfrm>
            <a:custGeom>
              <a:avLst/>
              <a:gdLst/>
              <a:ahLst/>
              <a:cxnLst/>
              <a:rect l="l" t="t" r="r" b="b"/>
              <a:pathLst>
                <a:path w="901" h="383" extrusionOk="0">
                  <a:moveTo>
                    <a:pt x="152" y="1"/>
                  </a:moveTo>
                  <a:cubicBezTo>
                    <a:pt x="40" y="1"/>
                    <a:pt x="0" y="170"/>
                    <a:pt x="108" y="224"/>
                  </a:cubicBezTo>
                  <a:lnTo>
                    <a:pt x="742" y="382"/>
                  </a:lnTo>
                  <a:lnTo>
                    <a:pt x="762" y="382"/>
                  </a:lnTo>
                  <a:cubicBezTo>
                    <a:pt x="821" y="382"/>
                    <a:pt x="861" y="363"/>
                    <a:pt x="881" y="323"/>
                  </a:cubicBezTo>
                  <a:cubicBezTo>
                    <a:pt x="900" y="244"/>
                    <a:pt x="861" y="184"/>
                    <a:pt x="801" y="184"/>
                  </a:cubicBezTo>
                  <a:lnTo>
                    <a:pt x="188" y="6"/>
                  </a:lnTo>
                  <a:cubicBezTo>
                    <a:pt x="175" y="3"/>
                    <a:pt x="163" y="1"/>
                    <a:pt x="15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9" name="Google Shape;679;p44"/>
            <p:cNvSpPr/>
            <p:nvPr/>
          </p:nvSpPr>
          <p:spPr>
            <a:xfrm>
              <a:off x="4939475" y="928200"/>
              <a:ext cx="41900" cy="13425"/>
            </a:xfrm>
            <a:custGeom>
              <a:avLst/>
              <a:gdLst/>
              <a:ahLst/>
              <a:cxnLst/>
              <a:rect l="l" t="t" r="r" b="b"/>
              <a:pathLst>
                <a:path w="1676" h="537" extrusionOk="0">
                  <a:moveTo>
                    <a:pt x="1315" y="0"/>
                  </a:moveTo>
                  <a:cubicBezTo>
                    <a:pt x="725" y="0"/>
                    <a:pt x="114" y="319"/>
                    <a:pt x="80" y="319"/>
                  </a:cubicBezTo>
                  <a:cubicBezTo>
                    <a:pt x="20" y="358"/>
                    <a:pt x="0" y="418"/>
                    <a:pt x="20" y="477"/>
                  </a:cubicBezTo>
                  <a:cubicBezTo>
                    <a:pt x="40" y="517"/>
                    <a:pt x="80" y="536"/>
                    <a:pt x="119" y="536"/>
                  </a:cubicBezTo>
                  <a:lnTo>
                    <a:pt x="179" y="536"/>
                  </a:lnTo>
                  <a:cubicBezTo>
                    <a:pt x="179" y="519"/>
                    <a:pt x="767" y="223"/>
                    <a:pt x="1314" y="223"/>
                  </a:cubicBezTo>
                  <a:cubicBezTo>
                    <a:pt x="1385" y="223"/>
                    <a:pt x="1456" y="228"/>
                    <a:pt x="1525" y="239"/>
                  </a:cubicBezTo>
                  <a:cubicBezTo>
                    <a:pt x="1534" y="242"/>
                    <a:pt x="1542" y="243"/>
                    <a:pt x="1549" y="243"/>
                  </a:cubicBezTo>
                  <a:cubicBezTo>
                    <a:pt x="1649" y="243"/>
                    <a:pt x="1675" y="21"/>
                    <a:pt x="1565" y="21"/>
                  </a:cubicBezTo>
                  <a:cubicBezTo>
                    <a:pt x="1483" y="7"/>
                    <a:pt x="1399" y="0"/>
                    <a:pt x="1315"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0" name="Google Shape;680;p44"/>
            <p:cNvSpPr/>
            <p:nvPr/>
          </p:nvSpPr>
          <p:spPr>
            <a:xfrm>
              <a:off x="4945425" y="913125"/>
              <a:ext cx="20800" cy="26025"/>
            </a:xfrm>
            <a:custGeom>
              <a:avLst/>
              <a:gdLst/>
              <a:ahLst/>
              <a:cxnLst/>
              <a:rect l="l" t="t" r="r" b="b"/>
              <a:pathLst>
                <a:path w="832" h="1041" extrusionOk="0">
                  <a:moveTo>
                    <a:pt x="701" y="1"/>
                  </a:moveTo>
                  <a:cubicBezTo>
                    <a:pt x="673" y="1"/>
                    <a:pt x="644" y="11"/>
                    <a:pt x="614" y="30"/>
                  </a:cubicBezTo>
                  <a:cubicBezTo>
                    <a:pt x="356" y="268"/>
                    <a:pt x="158" y="565"/>
                    <a:pt x="20" y="902"/>
                  </a:cubicBezTo>
                  <a:cubicBezTo>
                    <a:pt x="0" y="961"/>
                    <a:pt x="20" y="1021"/>
                    <a:pt x="79" y="1040"/>
                  </a:cubicBezTo>
                  <a:lnTo>
                    <a:pt x="119" y="1040"/>
                  </a:lnTo>
                  <a:cubicBezTo>
                    <a:pt x="178" y="1040"/>
                    <a:pt x="218" y="1021"/>
                    <a:pt x="238" y="961"/>
                  </a:cubicBezTo>
                  <a:cubicBezTo>
                    <a:pt x="356" y="664"/>
                    <a:pt x="554" y="407"/>
                    <a:pt x="772" y="189"/>
                  </a:cubicBezTo>
                  <a:cubicBezTo>
                    <a:pt x="832" y="149"/>
                    <a:pt x="832" y="70"/>
                    <a:pt x="772" y="30"/>
                  </a:cubicBezTo>
                  <a:cubicBezTo>
                    <a:pt x="752" y="11"/>
                    <a:pt x="728" y="1"/>
                    <a:pt x="70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1" name="Google Shape;681;p44"/>
            <p:cNvSpPr/>
            <p:nvPr/>
          </p:nvSpPr>
          <p:spPr>
            <a:xfrm>
              <a:off x="4833525" y="1180475"/>
              <a:ext cx="132200" cy="213800"/>
            </a:xfrm>
            <a:custGeom>
              <a:avLst/>
              <a:gdLst/>
              <a:ahLst/>
              <a:cxnLst/>
              <a:rect l="l" t="t" r="r" b="b"/>
              <a:pathLst>
                <a:path w="5288" h="8552" extrusionOk="0">
                  <a:moveTo>
                    <a:pt x="3071" y="0"/>
                  </a:moveTo>
                  <a:cubicBezTo>
                    <a:pt x="2885" y="0"/>
                    <a:pt x="2709" y="21"/>
                    <a:pt x="2555" y="69"/>
                  </a:cubicBezTo>
                  <a:cubicBezTo>
                    <a:pt x="2258" y="149"/>
                    <a:pt x="2060" y="624"/>
                    <a:pt x="1763" y="921"/>
                  </a:cubicBezTo>
                  <a:cubicBezTo>
                    <a:pt x="1367" y="1357"/>
                    <a:pt x="1030" y="1852"/>
                    <a:pt x="813" y="2406"/>
                  </a:cubicBezTo>
                  <a:cubicBezTo>
                    <a:pt x="575" y="3060"/>
                    <a:pt x="1" y="5020"/>
                    <a:pt x="258" y="5515"/>
                  </a:cubicBezTo>
                  <a:cubicBezTo>
                    <a:pt x="292" y="5574"/>
                    <a:pt x="332" y="5600"/>
                    <a:pt x="375" y="5600"/>
                  </a:cubicBezTo>
                  <a:cubicBezTo>
                    <a:pt x="680" y="5600"/>
                    <a:pt x="1166" y="4285"/>
                    <a:pt x="1288" y="3990"/>
                  </a:cubicBezTo>
                  <a:cubicBezTo>
                    <a:pt x="1367" y="3792"/>
                    <a:pt x="1486" y="3614"/>
                    <a:pt x="1644" y="3456"/>
                  </a:cubicBezTo>
                  <a:lnTo>
                    <a:pt x="1644" y="3456"/>
                  </a:lnTo>
                  <a:cubicBezTo>
                    <a:pt x="1644" y="3456"/>
                    <a:pt x="496" y="7376"/>
                    <a:pt x="753" y="7733"/>
                  </a:cubicBezTo>
                  <a:cubicBezTo>
                    <a:pt x="771" y="7760"/>
                    <a:pt x="792" y="7772"/>
                    <a:pt x="817" y="7772"/>
                  </a:cubicBezTo>
                  <a:cubicBezTo>
                    <a:pt x="1118" y="7772"/>
                    <a:pt x="1878" y="5871"/>
                    <a:pt x="2080" y="5376"/>
                  </a:cubicBezTo>
                  <a:lnTo>
                    <a:pt x="2080" y="5376"/>
                  </a:lnTo>
                  <a:cubicBezTo>
                    <a:pt x="2080" y="5377"/>
                    <a:pt x="1387" y="8367"/>
                    <a:pt x="1605" y="8525"/>
                  </a:cubicBezTo>
                  <a:cubicBezTo>
                    <a:pt x="1629" y="8543"/>
                    <a:pt x="1654" y="8552"/>
                    <a:pt x="1681" y="8552"/>
                  </a:cubicBezTo>
                  <a:cubicBezTo>
                    <a:pt x="2169" y="8552"/>
                    <a:pt x="2971" y="5575"/>
                    <a:pt x="2971" y="5574"/>
                  </a:cubicBezTo>
                  <a:lnTo>
                    <a:pt x="2971" y="5574"/>
                  </a:lnTo>
                  <a:cubicBezTo>
                    <a:pt x="2971" y="5575"/>
                    <a:pt x="2496" y="8109"/>
                    <a:pt x="2912" y="8149"/>
                  </a:cubicBezTo>
                  <a:cubicBezTo>
                    <a:pt x="2915" y="8149"/>
                    <a:pt x="2918" y="8149"/>
                    <a:pt x="2921" y="8149"/>
                  </a:cubicBezTo>
                  <a:cubicBezTo>
                    <a:pt x="3335" y="8149"/>
                    <a:pt x="3842" y="5476"/>
                    <a:pt x="3842" y="5475"/>
                  </a:cubicBezTo>
                  <a:lnTo>
                    <a:pt x="3842" y="5475"/>
                  </a:lnTo>
                  <a:cubicBezTo>
                    <a:pt x="3842" y="5476"/>
                    <a:pt x="3763" y="7159"/>
                    <a:pt x="4100" y="7357"/>
                  </a:cubicBezTo>
                  <a:cubicBezTo>
                    <a:pt x="4109" y="7362"/>
                    <a:pt x="4118" y="7365"/>
                    <a:pt x="4127" y="7365"/>
                  </a:cubicBezTo>
                  <a:cubicBezTo>
                    <a:pt x="4459" y="7365"/>
                    <a:pt x="4852" y="3995"/>
                    <a:pt x="4852" y="3456"/>
                  </a:cubicBezTo>
                  <a:cubicBezTo>
                    <a:pt x="4852" y="2921"/>
                    <a:pt x="5288" y="1574"/>
                    <a:pt x="5169" y="881"/>
                  </a:cubicBezTo>
                  <a:cubicBezTo>
                    <a:pt x="5087" y="488"/>
                    <a:pt x="3962" y="0"/>
                    <a:pt x="3071"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414587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47"/>
          <p:cNvSpPr txBox="1">
            <a:spLocks noGrp="1"/>
          </p:cNvSpPr>
          <p:nvPr>
            <p:ph type="subTitle" idx="1"/>
          </p:nvPr>
        </p:nvSpPr>
        <p:spPr>
          <a:xfrm>
            <a:off x="5525099" y="2407072"/>
            <a:ext cx="2683463"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Ανάγκες</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885" name="Google Shape;885;p47"/>
          <p:cNvSpPr txBox="1">
            <a:spLocks noGrp="1"/>
          </p:cNvSpPr>
          <p:nvPr>
            <p:ph type="subTitle" idx="2"/>
          </p:nvPr>
        </p:nvSpPr>
        <p:spPr>
          <a:xfrm>
            <a:off x="5525098" y="2822952"/>
            <a:ext cx="2668649"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καταγραφή δυσκολιών ΦμεΑ</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886" name="Google Shape;886;p47"/>
          <p:cNvSpPr txBox="1">
            <a:spLocks noGrp="1"/>
          </p:cNvSpPr>
          <p:nvPr>
            <p:ph type="subTitle" idx="3"/>
          </p:nvPr>
        </p:nvSpPr>
        <p:spPr>
          <a:xfrm>
            <a:off x="950253" y="2411750"/>
            <a:ext cx="2683463"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ΦμεΑ</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887" name="Google Shape;887;p47"/>
          <p:cNvSpPr txBox="1">
            <a:spLocks noGrp="1"/>
          </p:cNvSpPr>
          <p:nvPr>
            <p:ph type="subTitle" idx="4"/>
          </p:nvPr>
        </p:nvSpPr>
        <p:spPr>
          <a:xfrm>
            <a:off x="950252" y="2821875"/>
            <a:ext cx="2683463"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καταγραφή ΦμεΑ </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888" name="Google Shape;888;p47"/>
          <p:cNvSpPr txBox="1">
            <a:spLocks noGrp="1"/>
          </p:cNvSpPr>
          <p:nvPr>
            <p:ph type="title"/>
          </p:nvPr>
        </p:nvSpPr>
        <p:spPr>
          <a:xfrm>
            <a:off x="1446900" y="361350"/>
            <a:ext cx="625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03. </a:t>
            </a:r>
            <a:r>
              <a:rPr lang="el-GR" dirty="0">
                <a:latin typeface="Open Sans" panose="020B0606030504020204" pitchFamily="34" charset="0"/>
                <a:ea typeface="Open Sans" panose="020B0606030504020204" pitchFamily="34" charset="0"/>
                <a:cs typeface="Open Sans" panose="020B0606030504020204" pitchFamily="34" charset="0"/>
              </a:rPr>
              <a:t>Σκοπός</a:t>
            </a:r>
            <a:endParaRPr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30" name="Google Shape;10630;p91">
            <a:extLst>
              <a:ext uri="{FF2B5EF4-FFF2-40B4-BE49-F238E27FC236}">
                <a16:creationId xmlns:a16="http://schemas.microsoft.com/office/drawing/2014/main" id="{A69966EF-2726-4A0F-ACA3-D1244AD5CED4}"/>
              </a:ext>
            </a:extLst>
          </p:cNvPr>
          <p:cNvGrpSpPr/>
          <p:nvPr/>
        </p:nvGrpSpPr>
        <p:grpSpPr>
          <a:xfrm>
            <a:off x="2114827" y="1915719"/>
            <a:ext cx="354311" cy="355909"/>
            <a:chOff x="-49764975" y="3551225"/>
            <a:chExt cx="299300" cy="300650"/>
          </a:xfrm>
          <a:solidFill>
            <a:srgbClr val="D03934"/>
          </a:solidFill>
        </p:grpSpPr>
        <p:sp>
          <p:nvSpPr>
            <p:cNvPr id="31" name="Google Shape;10631;p91">
              <a:extLst>
                <a:ext uri="{FF2B5EF4-FFF2-40B4-BE49-F238E27FC236}">
                  <a16:creationId xmlns:a16="http://schemas.microsoft.com/office/drawing/2014/main" id="{7FE9AAB9-7DC5-41C5-A9C4-3B7F068AF642}"/>
                </a:ext>
              </a:extLst>
            </p:cNvPr>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2" name="Google Shape;10632;p91">
              <a:extLst>
                <a:ext uri="{FF2B5EF4-FFF2-40B4-BE49-F238E27FC236}">
                  <a16:creationId xmlns:a16="http://schemas.microsoft.com/office/drawing/2014/main" id="{7A6A6AE2-BAB3-44D0-97EE-0A3C2383C729}"/>
                </a:ext>
              </a:extLst>
            </p:cNvPr>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3" name="Google Shape;10633;p91">
              <a:extLst>
                <a:ext uri="{FF2B5EF4-FFF2-40B4-BE49-F238E27FC236}">
                  <a16:creationId xmlns:a16="http://schemas.microsoft.com/office/drawing/2014/main" id="{495F94B0-0D8F-4D61-B7FE-D1121A8CB245}"/>
                </a:ext>
              </a:extLst>
            </p:cNvPr>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4" name="Google Shape;10634;p91">
              <a:extLst>
                <a:ext uri="{FF2B5EF4-FFF2-40B4-BE49-F238E27FC236}">
                  <a16:creationId xmlns:a16="http://schemas.microsoft.com/office/drawing/2014/main" id="{DB19B129-6673-4A1F-8019-A5FFE1504275}"/>
                </a:ext>
              </a:extLst>
            </p:cNvPr>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5" name="Google Shape;10635;p91">
              <a:extLst>
                <a:ext uri="{FF2B5EF4-FFF2-40B4-BE49-F238E27FC236}">
                  <a16:creationId xmlns:a16="http://schemas.microsoft.com/office/drawing/2014/main" id="{C5847884-EDEC-4273-B939-566D637F6B32}"/>
                </a:ext>
              </a:extLst>
            </p:cNvPr>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6" name="Google Shape;10636;p91">
              <a:extLst>
                <a:ext uri="{FF2B5EF4-FFF2-40B4-BE49-F238E27FC236}">
                  <a16:creationId xmlns:a16="http://schemas.microsoft.com/office/drawing/2014/main" id="{EB114BA1-4DC4-43B7-A934-9D9D2AB94019}"/>
                </a:ext>
              </a:extLst>
            </p:cNvPr>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7" name="Google Shape;10637;p91">
              <a:extLst>
                <a:ext uri="{FF2B5EF4-FFF2-40B4-BE49-F238E27FC236}">
                  <a16:creationId xmlns:a16="http://schemas.microsoft.com/office/drawing/2014/main" id="{343574D2-0A0F-47E4-A3AB-F9BD3036A01A}"/>
                </a:ext>
              </a:extLst>
            </p:cNvPr>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8" name="Google Shape;10638;p91">
              <a:extLst>
                <a:ext uri="{FF2B5EF4-FFF2-40B4-BE49-F238E27FC236}">
                  <a16:creationId xmlns:a16="http://schemas.microsoft.com/office/drawing/2014/main" id="{7A08EAC7-029D-418C-83E7-C27C3B03458B}"/>
                </a:ext>
              </a:extLst>
            </p:cNvPr>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39" name="Google Shape;10639;p91">
              <a:extLst>
                <a:ext uri="{FF2B5EF4-FFF2-40B4-BE49-F238E27FC236}">
                  <a16:creationId xmlns:a16="http://schemas.microsoft.com/office/drawing/2014/main" id="{D1B57380-79FE-4720-AF6C-525A893C99E1}"/>
                </a:ext>
              </a:extLst>
            </p:cNvPr>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40" name="Google Shape;10640;p91">
              <a:extLst>
                <a:ext uri="{FF2B5EF4-FFF2-40B4-BE49-F238E27FC236}">
                  <a16:creationId xmlns:a16="http://schemas.microsoft.com/office/drawing/2014/main" id="{E3F381DC-CD21-46CD-9310-A2ED0BDC15D6}"/>
                </a:ext>
              </a:extLst>
            </p:cNvPr>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41" name="Google Shape;10641;p91">
              <a:extLst>
                <a:ext uri="{FF2B5EF4-FFF2-40B4-BE49-F238E27FC236}">
                  <a16:creationId xmlns:a16="http://schemas.microsoft.com/office/drawing/2014/main" id="{AA5E285D-21FF-4AD9-8C62-15A22224BCC0}"/>
                </a:ext>
              </a:extLst>
            </p:cNvPr>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grpSp>
      <p:grpSp>
        <p:nvGrpSpPr>
          <p:cNvPr id="42" name="Google Shape;10630;p91">
            <a:extLst>
              <a:ext uri="{FF2B5EF4-FFF2-40B4-BE49-F238E27FC236}">
                <a16:creationId xmlns:a16="http://schemas.microsoft.com/office/drawing/2014/main" id="{413811FB-2271-46B4-906C-46D64CB8F3FC}"/>
              </a:ext>
            </a:extLst>
          </p:cNvPr>
          <p:cNvGrpSpPr/>
          <p:nvPr/>
        </p:nvGrpSpPr>
        <p:grpSpPr>
          <a:xfrm>
            <a:off x="6682266" y="1918589"/>
            <a:ext cx="354311" cy="355909"/>
            <a:chOff x="-49764975" y="3551225"/>
            <a:chExt cx="299300" cy="300650"/>
          </a:xfrm>
          <a:solidFill>
            <a:srgbClr val="D03934"/>
          </a:solidFill>
        </p:grpSpPr>
        <p:sp>
          <p:nvSpPr>
            <p:cNvPr id="43" name="Google Shape;10631;p91">
              <a:extLst>
                <a:ext uri="{FF2B5EF4-FFF2-40B4-BE49-F238E27FC236}">
                  <a16:creationId xmlns:a16="http://schemas.microsoft.com/office/drawing/2014/main" id="{04C6EBD1-E670-4D2B-AAA6-820CCFEFD35A}"/>
                </a:ext>
              </a:extLst>
            </p:cNvPr>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44" name="Google Shape;10632;p91">
              <a:extLst>
                <a:ext uri="{FF2B5EF4-FFF2-40B4-BE49-F238E27FC236}">
                  <a16:creationId xmlns:a16="http://schemas.microsoft.com/office/drawing/2014/main" id="{55E620F4-A00B-4E4B-9F9B-CB3ED9476760}"/>
                </a:ext>
              </a:extLst>
            </p:cNvPr>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45" name="Google Shape;10633;p91">
              <a:extLst>
                <a:ext uri="{FF2B5EF4-FFF2-40B4-BE49-F238E27FC236}">
                  <a16:creationId xmlns:a16="http://schemas.microsoft.com/office/drawing/2014/main" id="{FE5CF935-79CC-475D-BF32-82F7F884E218}"/>
                </a:ext>
              </a:extLst>
            </p:cNvPr>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46" name="Google Shape;10634;p91">
              <a:extLst>
                <a:ext uri="{FF2B5EF4-FFF2-40B4-BE49-F238E27FC236}">
                  <a16:creationId xmlns:a16="http://schemas.microsoft.com/office/drawing/2014/main" id="{AC1E90A9-407B-4A37-8C59-87F4BE7C4782}"/>
                </a:ext>
              </a:extLst>
            </p:cNvPr>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47" name="Google Shape;10635;p91">
              <a:extLst>
                <a:ext uri="{FF2B5EF4-FFF2-40B4-BE49-F238E27FC236}">
                  <a16:creationId xmlns:a16="http://schemas.microsoft.com/office/drawing/2014/main" id="{49131AE7-7FFC-47CA-ACFD-71F023889405}"/>
                </a:ext>
              </a:extLst>
            </p:cNvPr>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48" name="Google Shape;10636;p91">
              <a:extLst>
                <a:ext uri="{FF2B5EF4-FFF2-40B4-BE49-F238E27FC236}">
                  <a16:creationId xmlns:a16="http://schemas.microsoft.com/office/drawing/2014/main" id="{C6F45854-CCFC-426D-A053-2869CE5F3BDA}"/>
                </a:ext>
              </a:extLst>
            </p:cNvPr>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49" name="Google Shape;10637;p91">
              <a:extLst>
                <a:ext uri="{FF2B5EF4-FFF2-40B4-BE49-F238E27FC236}">
                  <a16:creationId xmlns:a16="http://schemas.microsoft.com/office/drawing/2014/main" id="{FCBFB458-FE34-4919-9921-068EA7963C4A}"/>
                </a:ext>
              </a:extLst>
            </p:cNvPr>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50" name="Google Shape;10638;p91">
              <a:extLst>
                <a:ext uri="{FF2B5EF4-FFF2-40B4-BE49-F238E27FC236}">
                  <a16:creationId xmlns:a16="http://schemas.microsoft.com/office/drawing/2014/main" id="{D118A72D-66AF-490B-956D-9DD1C15A9374}"/>
                </a:ext>
              </a:extLst>
            </p:cNvPr>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51" name="Google Shape;10639;p91">
              <a:extLst>
                <a:ext uri="{FF2B5EF4-FFF2-40B4-BE49-F238E27FC236}">
                  <a16:creationId xmlns:a16="http://schemas.microsoft.com/office/drawing/2014/main" id="{EDA3C8EC-2D64-4231-8AC2-AF5A3F132F76}"/>
                </a:ext>
              </a:extLst>
            </p:cNvPr>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52" name="Google Shape;10640;p91">
              <a:extLst>
                <a:ext uri="{FF2B5EF4-FFF2-40B4-BE49-F238E27FC236}">
                  <a16:creationId xmlns:a16="http://schemas.microsoft.com/office/drawing/2014/main" id="{2A3BB75A-2EE1-46E3-90C2-80E3F3AF7706}"/>
                </a:ext>
              </a:extLst>
            </p:cNvPr>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sp>
          <p:nvSpPr>
            <p:cNvPr id="53" name="Google Shape;10641;p91">
              <a:extLst>
                <a:ext uri="{FF2B5EF4-FFF2-40B4-BE49-F238E27FC236}">
                  <a16:creationId xmlns:a16="http://schemas.microsoft.com/office/drawing/2014/main" id="{B69CEAC7-62BE-43A8-9BD7-1DF3EBB5523C}"/>
                </a:ext>
              </a:extLst>
            </p:cNvPr>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0000"/>
                </a:solidFill>
              </a:endParaRPr>
            </a:p>
          </p:txBody>
        </p:sp>
      </p:grpSp>
      <p:grpSp>
        <p:nvGrpSpPr>
          <p:cNvPr id="197" name="Google Shape;798;p46">
            <a:extLst>
              <a:ext uri="{FF2B5EF4-FFF2-40B4-BE49-F238E27FC236}">
                <a16:creationId xmlns:a16="http://schemas.microsoft.com/office/drawing/2014/main" id="{5FEA003A-F719-490B-942F-1E7073DC6577}"/>
              </a:ext>
            </a:extLst>
          </p:cNvPr>
          <p:cNvGrpSpPr/>
          <p:nvPr/>
        </p:nvGrpSpPr>
        <p:grpSpPr>
          <a:xfrm>
            <a:off x="222582" y="3645917"/>
            <a:ext cx="8830849" cy="1696832"/>
            <a:chOff x="1009450" y="3538100"/>
            <a:chExt cx="7125100" cy="1369075"/>
          </a:xfrm>
        </p:grpSpPr>
        <p:grpSp>
          <p:nvGrpSpPr>
            <p:cNvPr id="198" name="Google Shape;799;p46">
              <a:extLst>
                <a:ext uri="{FF2B5EF4-FFF2-40B4-BE49-F238E27FC236}">
                  <a16:creationId xmlns:a16="http://schemas.microsoft.com/office/drawing/2014/main" id="{27A98F41-53E3-4D81-A45E-C6EBE87FBF04}"/>
                </a:ext>
              </a:extLst>
            </p:cNvPr>
            <p:cNvGrpSpPr/>
            <p:nvPr/>
          </p:nvGrpSpPr>
          <p:grpSpPr>
            <a:xfrm>
              <a:off x="1009450" y="3538100"/>
              <a:ext cx="7125100" cy="1369075"/>
              <a:chOff x="238125" y="2152600"/>
              <a:chExt cx="7125100" cy="1369075"/>
            </a:xfrm>
          </p:grpSpPr>
          <p:sp>
            <p:nvSpPr>
              <p:cNvPr id="202" name="Google Shape;800;p46">
                <a:extLst>
                  <a:ext uri="{FF2B5EF4-FFF2-40B4-BE49-F238E27FC236}">
                    <a16:creationId xmlns:a16="http://schemas.microsoft.com/office/drawing/2014/main" id="{E4FC52E4-B9DF-4A03-9D4A-8CC230233247}"/>
                  </a:ext>
                </a:extLst>
              </p:cNvPr>
              <p:cNvSpPr/>
              <p:nvPr/>
            </p:nvSpPr>
            <p:spPr>
              <a:xfrm>
                <a:off x="264250" y="3265875"/>
                <a:ext cx="7098975" cy="255800"/>
              </a:xfrm>
              <a:custGeom>
                <a:avLst/>
                <a:gdLst/>
                <a:ahLst/>
                <a:cxnLst/>
                <a:rect l="l" t="t" r="r" b="b"/>
                <a:pathLst>
                  <a:path w="283959" h="10232" extrusionOk="0">
                    <a:moveTo>
                      <a:pt x="141998" y="0"/>
                    </a:moveTo>
                    <a:cubicBezTo>
                      <a:pt x="63588" y="0"/>
                      <a:pt x="0" y="2278"/>
                      <a:pt x="0" y="5116"/>
                    </a:cubicBezTo>
                    <a:cubicBezTo>
                      <a:pt x="0" y="7916"/>
                      <a:pt x="63588" y="10231"/>
                      <a:pt x="141998" y="10231"/>
                    </a:cubicBezTo>
                    <a:cubicBezTo>
                      <a:pt x="220371" y="10231"/>
                      <a:pt x="283958" y="7916"/>
                      <a:pt x="283958" y="5116"/>
                    </a:cubicBezTo>
                    <a:cubicBezTo>
                      <a:pt x="283958" y="2278"/>
                      <a:pt x="220371" y="0"/>
                      <a:pt x="141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3" name="Google Shape;801;p46">
                <a:extLst>
                  <a:ext uri="{FF2B5EF4-FFF2-40B4-BE49-F238E27FC236}">
                    <a16:creationId xmlns:a16="http://schemas.microsoft.com/office/drawing/2014/main" id="{0E94C699-13E8-4396-9B1C-1E96CC84A905}"/>
                  </a:ext>
                </a:extLst>
              </p:cNvPr>
              <p:cNvSpPr/>
              <p:nvPr/>
            </p:nvSpPr>
            <p:spPr>
              <a:xfrm>
                <a:off x="1263050" y="3071725"/>
                <a:ext cx="373400" cy="243650"/>
              </a:xfrm>
              <a:custGeom>
                <a:avLst/>
                <a:gdLst/>
                <a:ahLst/>
                <a:cxnLst/>
                <a:rect l="l" t="t" r="r" b="b"/>
                <a:pathLst>
                  <a:path w="14936" h="9746" extrusionOk="0">
                    <a:moveTo>
                      <a:pt x="11575" y="0"/>
                    </a:moveTo>
                    <a:cubicBezTo>
                      <a:pt x="8103" y="0"/>
                      <a:pt x="8887" y="8588"/>
                      <a:pt x="8887" y="8588"/>
                    </a:cubicBezTo>
                    <a:cubicBezTo>
                      <a:pt x="8887" y="8588"/>
                      <a:pt x="5054" y="3363"/>
                      <a:pt x="2785" y="3363"/>
                    </a:cubicBezTo>
                    <a:cubicBezTo>
                      <a:pt x="2452" y="3363"/>
                      <a:pt x="2153" y="3476"/>
                      <a:pt x="1905" y="3734"/>
                    </a:cubicBezTo>
                    <a:cubicBezTo>
                      <a:pt x="0" y="5788"/>
                      <a:pt x="6535" y="9745"/>
                      <a:pt x="6535" y="9745"/>
                    </a:cubicBezTo>
                    <a:lnTo>
                      <a:pt x="11239" y="9745"/>
                    </a:lnTo>
                    <a:cubicBezTo>
                      <a:pt x="11239" y="9745"/>
                      <a:pt x="14936" y="0"/>
                      <a:pt x="11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4" name="Google Shape;802;p46">
                <a:extLst>
                  <a:ext uri="{FF2B5EF4-FFF2-40B4-BE49-F238E27FC236}">
                    <a16:creationId xmlns:a16="http://schemas.microsoft.com/office/drawing/2014/main" id="{7411D7CD-0E66-4C68-B12F-616888C9EC03}"/>
                  </a:ext>
                </a:extLst>
              </p:cNvPr>
              <p:cNvSpPr/>
              <p:nvPr/>
            </p:nvSpPr>
            <p:spPr>
              <a:xfrm>
                <a:off x="5034225" y="3071725"/>
                <a:ext cx="374325" cy="243650"/>
              </a:xfrm>
              <a:custGeom>
                <a:avLst/>
                <a:gdLst/>
                <a:ahLst/>
                <a:cxnLst/>
                <a:rect l="l" t="t" r="r" b="b"/>
                <a:pathLst>
                  <a:path w="14973" h="9746" extrusionOk="0">
                    <a:moveTo>
                      <a:pt x="11612" y="0"/>
                    </a:moveTo>
                    <a:cubicBezTo>
                      <a:pt x="8103" y="0"/>
                      <a:pt x="8887" y="8588"/>
                      <a:pt x="8887" y="8588"/>
                    </a:cubicBezTo>
                    <a:cubicBezTo>
                      <a:pt x="8887" y="8588"/>
                      <a:pt x="5082" y="3363"/>
                      <a:pt x="2821" y="3363"/>
                    </a:cubicBezTo>
                    <a:cubicBezTo>
                      <a:pt x="2489" y="3363"/>
                      <a:pt x="2190" y="3476"/>
                      <a:pt x="1942" y="3734"/>
                    </a:cubicBezTo>
                    <a:cubicBezTo>
                      <a:pt x="0" y="5788"/>
                      <a:pt x="6534" y="9745"/>
                      <a:pt x="6534" y="9745"/>
                    </a:cubicBezTo>
                    <a:lnTo>
                      <a:pt x="11276" y="9745"/>
                    </a:lnTo>
                    <a:cubicBezTo>
                      <a:pt x="11276" y="9745"/>
                      <a:pt x="14973" y="0"/>
                      <a:pt x="11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5" name="Google Shape;803;p46">
                <a:extLst>
                  <a:ext uri="{FF2B5EF4-FFF2-40B4-BE49-F238E27FC236}">
                    <a16:creationId xmlns:a16="http://schemas.microsoft.com/office/drawing/2014/main" id="{F17BC294-1E69-4723-A905-C58CE5EF6A2C}"/>
                  </a:ext>
                </a:extLst>
              </p:cNvPr>
              <p:cNvSpPr/>
              <p:nvPr/>
            </p:nvSpPr>
            <p:spPr>
              <a:xfrm>
                <a:off x="6978600" y="3132400"/>
                <a:ext cx="374350" cy="243650"/>
              </a:xfrm>
              <a:custGeom>
                <a:avLst/>
                <a:gdLst/>
                <a:ahLst/>
                <a:cxnLst/>
                <a:rect l="l" t="t" r="r" b="b"/>
                <a:pathLst>
                  <a:path w="14974" h="9746" extrusionOk="0">
                    <a:moveTo>
                      <a:pt x="3399" y="0"/>
                    </a:moveTo>
                    <a:cubicBezTo>
                      <a:pt x="1" y="0"/>
                      <a:pt x="3735" y="9745"/>
                      <a:pt x="3735" y="9745"/>
                    </a:cubicBezTo>
                    <a:lnTo>
                      <a:pt x="8439" y="9745"/>
                    </a:lnTo>
                    <a:cubicBezTo>
                      <a:pt x="8439" y="9745"/>
                      <a:pt x="14974" y="5788"/>
                      <a:pt x="13069" y="3734"/>
                    </a:cubicBezTo>
                    <a:cubicBezTo>
                      <a:pt x="12821" y="3476"/>
                      <a:pt x="12522" y="3363"/>
                      <a:pt x="12189" y="3363"/>
                    </a:cubicBezTo>
                    <a:cubicBezTo>
                      <a:pt x="9920" y="3363"/>
                      <a:pt x="6087" y="8588"/>
                      <a:pt x="6087" y="8588"/>
                    </a:cubicBezTo>
                    <a:cubicBezTo>
                      <a:pt x="6087" y="8588"/>
                      <a:pt x="6871" y="0"/>
                      <a:pt x="3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6" name="Google Shape;804;p46">
                <a:extLst>
                  <a:ext uri="{FF2B5EF4-FFF2-40B4-BE49-F238E27FC236}">
                    <a16:creationId xmlns:a16="http://schemas.microsoft.com/office/drawing/2014/main" id="{86BADDE7-1009-4077-B13A-9F5670A4D41D}"/>
                  </a:ext>
                </a:extLst>
              </p:cNvPr>
              <p:cNvSpPr/>
              <p:nvPr/>
            </p:nvSpPr>
            <p:spPr>
              <a:xfrm>
                <a:off x="5375875" y="2152600"/>
                <a:ext cx="1052950" cy="1173050"/>
              </a:xfrm>
              <a:custGeom>
                <a:avLst/>
                <a:gdLst/>
                <a:ahLst/>
                <a:cxnLst/>
                <a:rect l="l" t="t" r="r" b="b"/>
                <a:pathLst>
                  <a:path w="42118" h="46922" extrusionOk="0">
                    <a:moveTo>
                      <a:pt x="17846" y="19361"/>
                    </a:moveTo>
                    <a:cubicBezTo>
                      <a:pt x="17883" y="19361"/>
                      <a:pt x="17921" y="19362"/>
                      <a:pt x="17960" y="19366"/>
                    </a:cubicBezTo>
                    <a:cubicBezTo>
                      <a:pt x="18968" y="19403"/>
                      <a:pt x="19752" y="20710"/>
                      <a:pt x="20088" y="21344"/>
                    </a:cubicBezTo>
                    <a:cubicBezTo>
                      <a:pt x="20275" y="21680"/>
                      <a:pt x="20275" y="22054"/>
                      <a:pt x="20163" y="22390"/>
                    </a:cubicBezTo>
                    <a:cubicBezTo>
                      <a:pt x="20021" y="22673"/>
                      <a:pt x="19793" y="22785"/>
                      <a:pt x="19521" y="22785"/>
                    </a:cubicBezTo>
                    <a:cubicBezTo>
                      <a:pt x="18933" y="22785"/>
                      <a:pt x="18136" y="22264"/>
                      <a:pt x="17549" y="21830"/>
                    </a:cubicBezTo>
                    <a:cubicBezTo>
                      <a:pt x="16534" y="21141"/>
                      <a:pt x="16610" y="19361"/>
                      <a:pt x="17846" y="19361"/>
                    </a:cubicBezTo>
                    <a:close/>
                    <a:moveTo>
                      <a:pt x="31197" y="26482"/>
                    </a:moveTo>
                    <a:cubicBezTo>
                      <a:pt x="31302" y="26482"/>
                      <a:pt x="31408" y="26508"/>
                      <a:pt x="31514" y="26534"/>
                    </a:cubicBezTo>
                    <a:cubicBezTo>
                      <a:pt x="33232" y="27328"/>
                      <a:pt x="30719" y="28102"/>
                      <a:pt x="29358" y="28102"/>
                    </a:cubicBezTo>
                    <a:cubicBezTo>
                      <a:pt x="28797" y="28102"/>
                      <a:pt x="28431" y="27971"/>
                      <a:pt x="28638" y="27655"/>
                    </a:cubicBezTo>
                    <a:cubicBezTo>
                      <a:pt x="29199" y="26758"/>
                      <a:pt x="30543" y="26572"/>
                      <a:pt x="31065" y="26497"/>
                    </a:cubicBezTo>
                    <a:cubicBezTo>
                      <a:pt x="31109" y="26486"/>
                      <a:pt x="31153" y="26482"/>
                      <a:pt x="31197" y="26482"/>
                    </a:cubicBezTo>
                    <a:close/>
                    <a:moveTo>
                      <a:pt x="12156" y="26537"/>
                    </a:moveTo>
                    <a:cubicBezTo>
                      <a:pt x="13306" y="26537"/>
                      <a:pt x="15309" y="28961"/>
                      <a:pt x="15309" y="28961"/>
                    </a:cubicBezTo>
                    <a:cubicBezTo>
                      <a:pt x="15618" y="29921"/>
                      <a:pt x="15412" y="30288"/>
                      <a:pt x="14967" y="30288"/>
                    </a:cubicBezTo>
                    <a:cubicBezTo>
                      <a:pt x="13805" y="30288"/>
                      <a:pt x="11018" y="27779"/>
                      <a:pt x="11612" y="26833"/>
                    </a:cubicBezTo>
                    <a:cubicBezTo>
                      <a:pt x="11749" y="26624"/>
                      <a:pt x="11937" y="26537"/>
                      <a:pt x="12156" y="26537"/>
                    </a:cubicBezTo>
                    <a:close/>
                    <a:moveTo>
                      <a:pt x="26657" y="32520"/>
                    </a:moveTo>
                    <a:cubicBezTo>
                      <a:pt x="27930" y="32520"/>
                      <a:pt x="28765" y="33682"/>
                      <a:pt x="29161" y="34375"/>
                    </a:cubicBezTo>
                    <a:cubicBezTo>
                      <a:pt x="29423" y="34824"/>
                      <a:pt x="29423" y="35346"/>
                      <a:pt x="29124" y="35757"/>
                    </a:cubicBezTo>
                    <a:cubicBezTo>
                      <a:pt x="28911" y="36036"/>
                      <a:pt x="28637" y="36155"/>
                      <a:pt x="28336" y="36155"/>
                    </a:cubicBezTo>
                    <a:cubicBezTo>
                      <a:pt x="26786" y="36155"/>
                      <a:pt x="24511" y="33021"/>
                      <a:pt x="26137" y="32583"/>
                    </a:cubicBezTo>
                    <a:cubicBezTo>
                      <a:pt x="26318" y="32540"/>
                      <a:pt x="26491" y="32520"/>
                      <a:pt x="26657" y="32520"/>
                    </a:cubicBezTo>
                    <a:close/>
                    <a:moveTo>
                      <a:pt x="31927" y="1"/>
                    </a:moveTo>
                    <a:cubicBezTo>
                      <a:pt x="31269" y="1"/>
                      <a:pt x="30602" y="94"/>
                      <a:pt x="29945" y="286"/>
                    </a:cubicBezTo>
                    <a:cubicBezTo>
                      <a:pt x="29348" y="472"/>
                      <a:pt x="28713" y="734"/>
                      <a:pt x="28078" y="995"/>
                    </a:cubicBezTo>
                    <a:cubicBezTo>
                      <a:pt x="27518" y="1219"/>
                      <a:pt x="27108" y="1630"/>
                      <a:pt x="26809" y="2153"/>
                    </a:cubicBezTo>
                    <a:cubicBezTo>
                      <a:pt x="26099" y="3459"/>
                      <a:pt x="25987" y="4990"/>
                      <a:pt x="26473" y="6409"/>
                    </a:cubicBezTo>
                    <a:cubicBezTo>
                      <a:pt x="27316" y="9076"/>
                      <a:pt x="26375" y="10851"/>
                      <a:pt x="25108" y="10851"/>
                    </a:cubicBezTo>
                    <a:cubicBezTo>
                      <a:pt x="24637" y="10851"/>
                      <a:pt x="24121" y="10605"/>
                      <a:pt x="23635" y="10068"/>
                    </a:cubicBezTo>
                    <a:cubicBezTo>
                      <a:pt x="22403" y="8761"/>
                      <a:pt x="23336" y="5961"/>
                      <a:pt x="23038" y="3571"/>
                    </a:cubicBezTo>
                    <a:lnTo>
                      <a:pt x="23038" y="3571"/>
                    </a:lnTo>
                    <a:cubicBezTo>
                      <a:pt x="20909" y="4804"/>
                      <a:pt x="18594" y="6297"/>
                      <a:pt x="16055" y="8015"/>
                    </a:cubicBezTo>
                    <a:cubicBezTo>
                      <a:pt x="16205" y="8575"/>
                      <a:pt x="16429" y="9098"/>
                      <a:pt x="16765" y="9583"/>
                    </a:cubicBezTo>
                    <a:cubicBezTo>
                      <a:pt x="17736" y="11188"/>
                      <a:pt x="21021" y="14101"/>
                      <a:pt x="19304" y="15893"/>
                    </a:cubicBezTo>
                    <a:cubicBezTo>
                      <a:pt x="18949" y="16271"/>
                      <a:pt x="18475" y="16443"/>
                      <a:pt x="17941" y="16443"/>
                    </a:cubicBezTo>
                    <a:cubicBezTo>
                      <a:pt x="15942" y="16443"/>
                      <a:pt x="13098" y="14036"/>
                      <a:pt x="12508" y="11002"/>
                    </a:cubicBezTo>
                    <a:cubicBezTo>
                      <a:pt x="12508" y="10852"/>
                      <a:pt x="12471" y="10703"/>
                      <a:pt x="12396" y="10554"/>
                    </a:cubicBezTo>
                    <a:cubicBezTo>
                      <a:pt x="10753" y="11823"/>
                      <a:pt x="9223" y="13317"/>
                      <a:pt x="7878" y="14960"/>
                    </a:cubicBezTo>
                    <a:cubicBezTo>
                      <a:pt x="7878" y="16565"/>
                      <a:pt x="8775" y="18021"/>
                      <a:pt x="10231" y="18731"/>
                    </a:cubicBezTo>
                    <a:cubicBezTo>
                      <a:pt x="13031" y="20187"/>
                      <a:pt x="14525" y="22427"/>
                      <a:pt x="11762" y="22801"/>
                    </a:cubicBezTo>
                    <a:cubicBezTo>
                      <a:pt x="11650" y="22818"/>
                      <a:pt x="11541" y="22826"/>
                      <a:pt x="11433" y="22826"/>
                    </a:cubicBezTo>
                    <a:cubicBezTo>
                      <a:pt x="8990" y="22826"/>
                      <a:pt x="7599" y="18527"/>
                      <a:pt x="5489" y="18133"/>
                    </a:cubicBezTo>
                    <a:cubicBezTo>
                      <a:pt x="4331" y="19888"/>
                      <a:pt x="3323" y="21755"/>
                      <a:pt x="2464" y="23697"/>
                    </a:cubicBezTo>
                    <a:cubicBezTo>
                      <a:pt x="2726" y="25041"/>
                      <a:pt x="3547" y="26198"/>
                      <a:pt x="4742" y="26870"/>
                    </a:cubicBezTo>
                    <a:cubicBezTo>
                      <a:pt x="7804" y="28663"/>
                      <a:pt x="10828" y="31015"/>
                      <a:pt x="9484" y="32919"/>
                    </a:cubicBezTo>
                    <a:cubicBezTo>
                      <a:pt x="9079" y="33493"/>
                      <a:pt x="8568" y="33745"/>
                      <a:pt x="7917" y="33745"/>
                    </a:cubicBezTo>
                    <a:cubicBezTo>
                      <a:pt x="6408" y="33745"/>
                      <a:pt x="4141" y="32393"/>
                      <a:pt x="672" y="30567"/>
                    </a:cubicBezTo>
                    <a:lnTo>
                      <a:pt x="448" y="30455"/>
                    </a:lnTo>
                    <a:lnTo>
                      <a:pt x="448" y="30455"/>
                    </a:lnTo>
                    <a:cubicBezTo>
                      <a:pt x="0" y="32845"/>
                      <a:pt x="112" y="35272"/>
                      <a:pt x="709" y="37624"/>
                    </a:cubicBezTo>
                    <a:cubicBezTo>
                      <a:pt x="2278" y="41806"/>
                      <a:pt x="5339" y="41432"/>
                      <a:pt x="9409" y="43075"/>
                    </a:cubicBezTo>
                    <a:cubicBezTo>
                      <a:pt x="10268" y="43374"/>
                      <a:pt x="11015" y="43934"/>
                      <a:pt x="11575" y="44681"/>
                    </a:cubicBezTo>
                    <a:cubicBezTo>
                      <a:pt x="11836" y="45390"/>
                      <a:pt x="11874" y="46174"/>
                      <a:pt x="11687" y="46921"/>
                    </a:cubicBezTo>
                    <a:lnTo>
                      <a:pt x="12210" y="46921"/>
                    </a:lnTo>
                    <a:cubicBezTo>
                      <a:pt x="12471" y="46436"/>
                      <a:pt x="12770" y="45950"/>
                      <a:pt x="13143" y="45390"/>
                    </a:cubicBezTo>
                    <a:lnTo>
                      <a:pt x="13927" y="44083"/>
                    </a:lnTo>
                    <a:cubicBezTo>
                      <a:pt x="17250" y="38558"/>
                      <a:pt x="32334" y="5180"/>
                      <a:pt x="32335" y="5177"/>
                    </a:cubicBezTo>
                    <a:lnTo>
                      <a:pt x="32335" y="5177"/>
                    </a:lnTo>
                    <a:cubicBezTo>
                      <a:pt x="30057" y="12607"/>
                      <a:pt x="18258" y="41171"/>
                      <a:pt x="16242" y="43859"/>
                    </a:cubicBezTo>
                    <a:cubicBezTo>
                      <a:pt x="15533" y="44830"/>
                      <a:pt x="14861" y="45838"/>
                      <a:pt x="14263" y="46921"/>
                    </a:cubicBezTo>
                    <a:lnTo>
                      <a:pt x="33604" y="46921"/>
                    </a:lnTo>
                    <a:cubicBezTo>
                      <a:pt x="33716" y="46697"/>
                      <a:pt x="33866" y="46548"/>
                      <a:pt x="34015" y="46324"/>
                    </a:cubicBezTo>
                    <a:cubicBezTo>
                      <a:pt x="28937" y="44233"/>
                      <a:pt x="26062" y="43374"/>
                      <a:pt x="26660" y="41134"/>
                    </a:cubicBezTo>
                    <a:cubicBezTo>
                      <a:pt x="26934" y="40103"/>
                      <a:pt x="27881" y="39720"/>
                      <a:pt x="29147" y="39720"/>
                    </a:cubicBezTo>
                    <a:cubicBezTo>
                      <a:pt x="30632" y="39720"/>
                      <a:pt x="32557" y="40247"/>
                      <a:pt x="34351" y="40872"/>
                    </a:cubicBezTo>
                    <a:cubicBezTo>
                      <a:pt x="34874" y="41077"/>
                      <a:pt x="35425" y="41171"/>
                      <a:pt x="35978" y="41171"/>
                    </a:cubicBezTo>
                    <a:cubicBezTo>
                      <a:pt x="36333" y="41171"/>
                      <a:pt x="36689" y="41132"/>
                      <a:pt x="37040" y="41059"/>
                    </a:cubicBezTo>
                    <a:cubicBezTo>
                      <a:pt x="37152" y="40872"/>
                      <a:pt x="37226" y="40648"/>
                      <a:pt x="37301" y="40462"/>
                    </a:cubicBezTo>
                    <a:cubicBezTo>
                      <a:pt x="38197" y="38445"/>
                      <a:pt x="39019" y="36392"/>
                      <a:pt x="39691" y="34338"/>
                    </a:cubicBezTo>
                    <a:cubicBezTo>
                      <a:pt x="39098" y="34025"/>
                      <a:pt x="38300" y="33964"/>
                      <a:pt x="37441" y="33964"/>
                    </a:cubicBezTo>
                    <a:cubicBezTo>
                      <a:pt x="36898" y="33964"/>
                      <a:pt x="36330" y="33988"/>
                      <a:pt x="35775" y="33988"/>
                    </a:cubicBezTo>
                    <a:cubicBezTo>
                      <a:pt x="34384" y="33988"/>
                      <a:pt x="33071" y="33836"/>
                      <a:pt x="32410" y="32770"/>
                    </a:cubicBezTo>
                    <a:cubicBezTo>
                      <a:pt x="31473" y="31295"/>
                      <a:pt x="32166" y="30613"/>
                      <a:pt x="33540" y="30613"/>
                    </a:cubicBezTo>
                    <a:cubicBezTo>
                      <a:pt x="34358" y="30613"/>
                      <a:pt x="35417" y="30854"/>
                      <a:pt x="36517" y="31314"/>
                    </a:cubicBezTo>
                    <a:cubicBezTo>
                      <a:pt x="37065" y="31566"/>
                      <a:pt x="37644" y="31688"/>
                      <a:pt x="38218" y="31688"/>
                    </a:cubicBezTo>
                    <a:cubicBezTo>
                      <a:pt x="39091" y="31688"/>
                      <a:pt x="39956" y="31406"/>
                      <a:pt x="40699" y="30866"/>
                    </a:cubicBezTo>
                    <a:cubicBezTo>
                      <a:pt x="41221" y="28812"/>
                      <a:pt x="41595" y="26684"/>
                      <a:pt x="41856" y="24556"/>
                    </a:cubicBezTo>
                    <a:lnTo>
                      <a:pt x="41856" y="24556"/>
                    </a:lnTo>
                    <a:cubicBezTo>
                      <a:pt x="41744" y="24630"/>
                      <a:pt x="41632" y="24668"/>
                      <a:pt x="41520" y="24742"/>
                    </a:cubicBezTo>
                    <a:cubicBezTo>
                      <a:pt x="40434" y="25356"/>
                      <a:pt x="39196" y="25623"/>
                      <a:pt x="38017" y="25623"/>
                    </a:cubicBezTo>
                    <a:cubicBezTo>
                      <a:pt x="35468" y="25623"/>
                      <a:pt x="33202" y="24374"/>
                      <a:pt x="33380" y="22689"/>
                    </a:cubicBezTo>
                    <a:cubicBezTo>
                      <a:pt x="33679" y="20224"/>
                      <a:pt x="38010" y="20859"/>
                      <a:pt x="39877" y="20598"/>
                    </a:cubicBezTo>
                    <a:cubicBezTo>
                      <a:pt x="40661" y="20486"/>
                      <a:pt x="41446" y="20224"/>
                      <a:pt x="42118" y="19814"/>
                    </a:cubicBezTo>
                    <a:cubicBezTo>
                      <a:pt x="42080" y="17013"/>
                      <a:pt x="41782" y="14213"/>
                      <a:pt x="41109" y="11487"/>
                    </a:cubicBezTo>
                    <a:cubicBezTo>
                      <a:pt x="38762" y="12588"/>
                      <a:pt x="37135" y="15635"/>
                      <a:pt x="35166" y="15635"/>
                    </a:cubicBezTo>
                    <a:cubicBezTo>
                      <a:pt x="35131" y="15635"/>
                      <a:pt x="35096" y="15634"/>
                      <a:pt x="35061" y="15632"/>
                    </a:cubicBezTo>
                    <a:cubicBezTo>
                      <a:pt x="32372" y="15520"/>
                      <a:pt x="32447" y="12570"/>
                      <a:pt x="36031" y="11076"/>
                    </a:cubicBezTo>
                    <a:cubicBezTo>
                      <a:pt x="39616" y="9583"/>
                      <a:pt x="39392" y="6297"/>
                      <a:pt x="39392" y="6297"/>
                    </a:cubicBezTo>
                    <a:cubicBezTo>
                      <a:pt x="38944" y="5326"/>
                      <a:pt x="38496" y="4356"/>
                      <a:pt x="37936" y="3385"/>
                    </a:cubicBezTo>
                    <a:cubicBezTo>
                      <a:pt x="36645" y="1244"/>
                      <a:pt x="34341" y="1"/>
                      <a:pt x="31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7" name="Google Shape;805;p46">
                <a:extLst>
                  <a:ext uri="{FF2B5EF4-FFF2-40B4-BE49-F238E27FC236}">
                    <a16:creationId xmlns:a16="http://schemas.microsoft.com/office/drawing/2014/main" id="{83A47C21-DF82-4E25-AAC2-81A42363799C}"/>
                  </a:ext>
                </a:extLst>
              </p:cNvPr>
              <p:cNvSpPr/>
              <p:nvPr/>
            </p:nvSpPr>
            <p:spPr>
              <a:xfrm>
                <a:off x="5680175" y="2282025"/>
                <a:ext cx="503150" cy="1043625"/>
              </a:xfrm>
              <a:custGeom>
                <a:avLst/>
                <a:gdLst/>
                <a:ahLst/>
                <a:cxnLst/>
                <a:rect l="l" t="t" r="r" b="b"/>
                <a:pathLst>
                  <a:path w="20126" h="41745" extrusionOk="0">
                    <a:moveTo>
                      <a:pt x="20126" y="0"/>
                    </a:moveTo>
                    <a:cubicBezTo>
                      <a:pt x="20124" y="3"/>
                      <a:pt x="5078" y="33381"/>
                      <a:pt x="1718" y="38906"/>
                    </a:cubicBezTo>
                    <a:lnTo>
                      <a:pt x="934" y="40213"/>
                    </a:lnTo>
                    <a:cubicBezTo>
                      <a:pt x="598" y="40773"/>
                      <a:pt x="299" y="41259"/>
                      <a:pt x="0" y="41744"/>
                    </a:cubicBezTo>
                    <a:lnTo>
                      <a:pt x="2091" y="41744"/>
                    </a:lnTo>
                    <a:cubicBezTo>
                      <a:pt x="2689" y="40699"/>
                      <a:pt x="3361" y="39653"/>
                      <a:pt x="4070" y="38682"/>
                    </a:cubicBezTo>
                    <a:cubicBezTo>
                      <a:pt x="6086" y="35994"/>
                      <a:pt x="17885" y="7430"/>
                      <a:pt x="20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8" name="Google Shape;806;p46">
                <a:extLst>
                  <a:ext uri="{FF2B5EF4-FFF2-40B4-BE49-F238E27FC236}">
                    <a16:creationId xmlns:a16="http://schemas.microsoft.com/office/drawing/2014/main" id="{E3E31F01-1601-4291-A29D-EE517C2E1973}"/>
                  </a:ext>
                </a:extLst>
              </p:cNvPr>
              <p:cNvSpPr/>
              <p:nvPr/>
            </p:nvSpPr>
            <p:spPr>
              <a:xfrm>
                <a:off x="6028350" y="2586825"/>
                <a:ext cx="207250" cy="91000"/>
              </a:xfrm>
              <a:custGeom>
                <a:avLst/>
                <a:gdLst/>
                <a:ahLst/>
                <a:cxnLst/>
                <a:rect l="l" t="t" r="r" b="b"/>
                <a:pathLst>
                  <a:path w="8290" h="3640" extrusionOk="0">
                    <a:moveTo>
                      <a:pt x="7524" y="1"/>
                    </a:moveTo>
                    <a:cubicBezTo>
                      <a:pt x="5248" y="1"/>
                      <a:pt x="3012" y="448"/>
                      <a:pt x="897" y="1287"/>
                    </a:cubicBezTo>
                    <a:lnTo>
                      <a:pt x="0" y="3639"/>
                    </a:lnTo>
                    <a:cubicBezTo>
                      <a:pt x="2390" y="1735"/>
                      <a:pt x="5265" y="503"/>
                      <a:pt x="8290" y="18"/>
                    </a:cubicBezTo>
                    <a:cubicBezTo>
                      <a:pt x="8034" y="6"/>
                      <a:pt x="7779" y="1"/>
                      <a:pt x="7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9" name="Google Shape;807;p46">
                <a:extLst>
                  <a:ext uri="{FF2B5EF4-FFF2-40B4-BE49-F238E27FC236}">
                    <a16:creationId xmlns:a16="http://schemas.microsoft.com/office/drawing/2014/main" id="{E62B6B24-BFAA-4E4A-9FB1-1CC8BEB63835}"/>
                  </a:ext>
                </a:extLst>
              </p:cNvPr>
              <p:cNvSpPr/>
              <p:nvPr/>
            </p:nvSpPr>
            <p:spPr>
              <a:xfrm>
                <a:off x="5957400" y="2445375"/>
                <a:ext cx="85900" cy="219375"/>
              </a:xfrm>
              <a:custGeom>
                <a:avLst/>
                <a:gdLst/>
                <a:ahLst/>
                <a:cxnLst/>
                <a:rect l="l" t="t" r="r" b="b"/>
                <a:pathLst>
                  <a:path w="3436" h="8775" extrusionOk="0">
                    <a:moveTo>
                      <a:pt x="1" y="0"/>
                    </a:moveTo>
                    <a:cubicBezTo>
                      <a:pt x="1457" y="2689"/>
                      <a:pt x="2204" y="5713"/>
                      <a:pt x="2129" y="8775"/>
                    </a:cubicBezTo>
                    <a:lnTo>
                      <a:pt x="3436" y="6684"/>
                    </a:lnTo>
                    <a:cubicBezTo>
                      <a:pt x="2764" y="4219"/>
                      <a:pt x="1606" y="194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0" name="Google Shape;808;p46">
                <a:extLst>
                  <a:ext uri="{FF2B5EF4-FFF2-40B4-BE49-F238E27FC236}">
                    <a16:creationId xmlns:a16="http://schemas.microsoft.com/office/drawing/2014/main" id="{73142408-A2BA-4CA0-BE66-EFD093AB6642}"/>
                  </a:ext>
                </a:extLst>
              </p:cNvPr>
              <p:cNvSpPr/>
              <p:nvPr/>
            </p:nvSpPr>
            <p:spPr>
              <a:xfrm>
                <a:off x="5785650" y="2745000"/>
                <a:ext cx="138175" cy="187650"/>
              </a:xfrm>
              <a:custGeom>
                <a:avLst/>
                <a:gdLst/>
                <a:ahLst/>
                <a:cxnLst/>
                <a:rect l="l" t="t" r="r" b="b"/>
                <a:pathLst>
                  <a:path w="5527" h="7506" extrusionOk="0">
                    <a:moveTo>
                      <a:pt x="1" y="1"/>
                    </a:moveTo>
                    <a:lnTo>
                      <a:pt x="1" y="1"/>
                    </a:lnTo>
                    <a:cubicBezTo>
                      <a:pt x="2278" y="2017"/>
                      <a:pt x="4033" y="4631"/>
                      <a:pt x="5004" y="7506"/>
                    </a:cubicBezTo>
                    <a:lnTo>
                      <a:pt x="5527" y="5116"/>
                    </a:lnTo>
                    <a:cubicBezTo>
                      <a:pt x="4070" y="3025"/>
                      <a:pt x="2203" y="130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1" name="Google Shape;809;p46">
                <a:extLst>
                  <a:ext uri="{FF2B5EF4-FFF2-40B4-BE49-F238E27FC236}">
                    <a16:creationId xmlns:a16="http://schemas.microsoft.com/office/drawing/2014/main" id="{8B30041A-3003-4086-AAEE-6BF24CE60BA0}"/>
                  </a:ext>
                </a:extLst>
              </p:cNvPr>
              <p:cNvSpPr/>
              <p:nvPr/>
            </p:nvSpPr>
            <p:spPr>
              <a:xfrm>
                <a:off x="5690450" y="2949425"/>
                <a:ext cx="116700" cy="204450"/>
              </a:xfrm>
              <a:custGeom>
                <a:avLst/>
                <a:gdLst/>
                <a:ahLst/>
                <a:cxnLst/>
                <a:rect l="l" t="t" r="r" b="b"/>
                <a:pathLst>
                  <a:path w="4668" h="8178" extrusionOk="0">
                    <a:moveTo>
                      <a:pt x="0" y="1"/>
                    </a:moveTo>
                    <a:lnTo>
                      <a:pt x="0" y="1"/>
                    </a:lnTo>
                    <a:cubicBezTo>
                      <a:pt x="1942" y="2353"/>
                      <a:pt x="3248" y="5153"/>
                      <a:pt x="3809" y="8178"/>
                    </a:cubicBezTo>
                    <a:lnTo>
                      <a:pt x="4667" y="5900"/>
                    </a:lnTo>
                    <a:cubicBezTo>
                      <a:pt x="3547" y="3623"/>
                      <a:pt x="1942" y="16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2" name="Google Shape;810;p46">
                <a:extLst>
                  <a:ext uri="{FF2B5EF4-FFF2-40B4-BE49-F238E27FC236}">
                    <a16:creationId xmlns:a16="http://schemas.microsoft.com/office/drawing/2014/main" id="{1822D192-5393-4628-A93F-77C16BD9DB11}"/>
                  </a:ext>
                </a:extLst>
              </p:cNvPr>
              <p:cNvSpPr/>
              <p:nvPr/>
            </p:nvSpPr>
            <p:spPr>
              <a:xfrm>
                <a:off x="5899525" y="2888900"/>
                <a:ext cx="225000" cy="47500"/>
              </a:xfrm>
              <a:custGeom>
                <a:avLst/>
                <a:gdLst/>
                <a:ahLst/>
                <a:cxnLst/>
                <a:rect l="l" t="t" r="r" b="b"/>
                <a:pathLst>
                  <a:path w="9000" h="1900" extrusionOk="0">
                    <a:moveTo>
                      <a:pt x="2657" y="0"/>
                    </a:moveTo>
                    <a:cubicBezTo>
                      <a:pt x="2294" y="0"/>
                      <a:pt x="1932" y="11"/>
                      <a:pt x="1569" y="32"/>
                    </a:cubicBezTo>
                    <a:lnTo>
                      <a:pt x="1" y="1899"/>
                    </a:lnTo>
                    <a:cubicBezTo>
                      <a:pt x="1910" y="1230"/>
                      <a:pt x="3917" y="890"/>
                      <a:pt x="5937" y="890"/>
                    </a:cubicBezTo>
                    <a:cubicBezTo>
                      <a:pt x="6958" y="890"/>
                      <a:pt x="7983" y="977"/>
                      <a:pt x="8999" y="1152"/>
                    </a:cubicBezTo>
                    <a:cubicBezTo>
                      <a:pt x="6983" y="384"/>
                      <a:pt x="4830" y="0"/>
                      <a:pt x="2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3" name="Google Shape;811;p46">
                <a:extLst>
                  <a:ext uri="{FF2B5EF4-FFF2-40B4-BE49-F238E27FC236}">
                    <a16:creationId xmlns:a16="http://schemas.microsoft.com/office/drawing/2014/main" id="{0A7E2FD5-AD9A-43CF-A385-E99FBE3993DA}"/>
                  </a:ext>
                </a:extLst>
              </p:cNvPr>
              <p:cNvSpPr/>
              <p:nvPr/>
            </p:nvSpPr>
            <p:spPr>
              <a:xfrm>
                <a:off x="5804325" y="3109525"/>
                <a:ext cx="220325" cy="62100"/>
              </a:xfrm>
              <a:custGeom>
                <a:avLst/>
                <a:gdLst/>
                <a:ahLst/>
                <a:cxnLst/>
                <a:rect l="l" t="t" r="r" b="b"/>
                <a:pathLst>
                  <a:path w="8813" h="2484" extrusionOk="0">
                    <a:moveTo>
                      <a:pt x="5041" y="0"/>
                    </a:moveTo>
                    <a:cubicBezTo>
                      <a:pt x="3781" y="0"/>
                      <a:pt x="2521" y="131"/>
                      <a:pt x="1270" y="392"/>
                    </a:cubicBezTo>
                    <a:lnTo>
                      <a:pt x="0" y="2483"/>
                    </a:lnTo>
                    <a:cubicBezTo>
                      <a:pt x="2658" y="1100"/>
                      <a:pt x="5599" y="391"/>
                      <a:pt x="8582" y="391"/>
                    </a:cubicBezTo>
                    <a:cubicBezTo>
                      <a:pt x="8659" y="391"/>
                      <a:pt x="8736" y="391"/>
                      <a:pt x="8812" y="392"/>
                    </a:cubicBezTo>
                    <a:cubicBezTo>
                      <a:pt x="7561" y="131"/>
                      <a:pt x="6301" y="0"/>
                      <a:pt x="5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4" name="Google Shape;812;p46">
                <a:extLst>
                  <a:ext uri="{FF2B5EF4-FFF2-40B4-BE49-F238E27FC236}">
                    <a16:creationId xmlns:a16="http://schemas.microsoft.com/office/drawing/2014/main" id="{91E85D75-ECD5-4956-8B7A-D91E4AB94013}"/>
                  </a:ext>
                </a:extLst>
              </p:cNvPr>
              <p:cNvSpPr/>
              <p:nvPr/>
            </p:nvSpPr>
            <p:spPr>
              <a:xfrm>
                <a:off x="6623900" y="2192400"/>
                <a:ext cx="511550" cy="1161250"/>
              </a:xfrm>
              <a:custGeom>
                <a:avLst/>
                <a:gdLst/>
                <a:ahLst/>
                <a:cxnLst/>
                <a:rect l="l" t="t" r="r" b="b"/>
                <a:pathLst>
                  <a:path w="20462" h="46450" extrusionOk="0">
                    <a:moveTo>
                      <a:pt x="17997" y="1"/>
                    </a:moveTo>
                    <a:cubicBezTo>
                      <a:pt x="17885" y="6273"/>
                      <a:pt x="12173" y="7916"/>
                      <a:pt x="10231" y="11239"/>
                    </a:cubicBezTo>
                    <a:cubicBezTo>
                      <a:pt x="8327" y="14562"/>
                      <a:pt x="11351" y="16019"/>
                      <a:pt x="9260" y="18296"/>
                    </a:cubicBezTo>
                    <a:cubicBezTo>
                      <a:pt x="7169" y="20611"/>
                      <a:pt x="4780" y="20462"/>
                      <a:pt x="5414" y="22814"/>
                    </a:cubicBezTo>
                    <a:cubicBezTo>
                      <a:pt x="6049" y="25204"/>
                      <a:pt x="7729" y="29087"/>
                      <a:pt x="4518" y="30581"/>
                    </a:cubicBezTo>
                    <a:cubicBezTo>
                      <a:pt x="1307" y="32037"/>
                      <a:pt x="2838" y="34165"/>
                      <a:pt x="3809" y="37115"/>
                    </a:cubicBezTo>
                    <a:cubicBezTo>
                      <a:pt x="4817" y="40027"/>
                      <a:pt x="4033" y="41334"/>
                      <a:pt x="971" y="44358"/>
                    </a:cubicBezTo>
                    <a:cubicBezTo>
                      <a:pt x="187" y="45105"/>
                      <a:pt x="0" y="45815"/>
                      <a:pt x="112" y="46449"/>
                    </a:cubicBezTo>
                    <a:lnTo>
                      <a:pt x="11911" y="46449"/>
                    </a:lnTo>
                    <a:cubicBezTo>
                      <a:pt x="12247" y="45404"/>
                      <a:pt x="12434" y="44321"/>
                      <a:pt x="12359" y="43238"/>
                    </a:cubicBezTo>
                    <a:cubicBezTo>
                      <a:pt x="12135" y="39019"/>
                      <a:pt x="11351" y="39206"/>
                      <a:pt x="12957" y="37301"/>
                    </a:cubicBezTo>
                    <a:cubicBezTo>
                      <a:pt x="14525" y="35360"/>
                      <a:pt x="15458" y="35024"/>
                      <a:pt x="14749" y="32149"/>
                    </a:cubicBezTo>
                    <a:cubicBezTo>
                      <a:pt x="14040" y="29236"/>
                      <a:pt x="13778" y="27295"/>
                      <a:pt x="16056" y="25503"/>
                    </a:cubicBezTo>
                    <a:cubicBezTo>
                      <a:pt x="18333" y="23673"/>
                      <a:pt x="18408" y="20499"/>
                      <a:pt x="17064" y="17699"/>
                    </a:cubicBezTo>
                    <a:cubicBezTo>
                      <a:pt x="15682" y="14936"/>
                      <a:pt x="18408" y="12957"/>
                      <a:pt x="19454" y="8700"/>
                    </a:cubicBezTo>
                    <a:cubicBezTo>
                      <a:pt x="20462" y="4444"/>
                      <a:pt x="17997" y="1"/>
                      <a:pt x="17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5" name="Google Shape;813;p46">
                <a:extLst>
                  <a:ext uri="{FF2B5EF4-FFF2-40B4-BE49-F238E27FC236}">
                    <a16:creationId xmlns:a16="http://schemas.microsoft.com/office/drawing/2014/main" id="{4FD21904-CAF1-40A6-A33B-DDE210363FB1}"/>
                  </a:ext>
                </a:extLst>
              </p:cNvPr>
              <p:cNvSpPr/>
              <p:nvPr/>
            </p:nvSpPr>
            <p:spPr>
              <a:xfrm>
                <a:off x="6758325" y="2508600"/>
                <a:ext cx="242700" cy="845975"/>
              </a:xfrm>
              <a:custGeom>
                <a:avLst/>
                <a:gdLst/>
                <a:ahLst/>
                <a:cxnLst/>
                <a:rect l="l" t="t" r="r" b="b"/>
                <a:pathLst>
                  <a:path w="9708" h="33839" extrusionOk="0">
                    <a:moveTo>
                      <a:pt x="9372" y="1"/>
                    </a:moveTo>
                    <a:cubicBezTo>
                      <a:pt x="9251" y="1"/>
                      <a:pt x="9142" y="79"/>
                      <a:pt x="9111" y="234"/>
                    </a:cubicBezTo>
                    <a:lnTo>
                      <a:pt x="0" y="33839"/>
                    </a:lnTo>
                    <a:lnTo>
                      <a:pt x="635" y="33839"/>
                    </a:lnTo>
                    <a:lnTo>
                      <a:pt x="9671" y="384"/>
                    </a:lnTo>
                    <a:cubicBezTo>
                      <a:pt x="9708" y="197"/>
                      <a:pt x="9596" y="48"/>
                      <a:pt x="9447" y="10"/>
                    </a:cubicBezTo>
                    <a:cubicBezTo>
                      <a:pt x="9422" y="4"/>
                      <a:pt x="9397" y="1"/>
                      <a:pt x="9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6" name="Google Shape;814;p46">
                <a:extLst>
                  <a:ext uri="{FF2B5EF4-FFF2-40B4-BE49-F238E27FC236}">
                    <a16:creationId xmlns:a16="http://schemas.microsoft.com/office/drawing/2014/main" id="{48D98949-3D43-44AD-8301-DE29D3A8B7A1}"/>
                  </a:ext>
                </a:extLst>
              </p:cNvPr>
              <p:cNvSpPr/>
              <p:nvPr/>
            </p:nvSpPr>
            <p:spPr>
              <a:xfrm>
                <a:off x="238125" y="2180625"/>
                <a:ext cx="1052025" cy="1173025"/>
              </a:xfrm>
              <a:custGeom>
                <a:avLst/>
                <a:gdLst/>
                <a:ahLst/>
                <a:cxnLst/>
                <a:rect l="l" t="t" r="r" b="b"/>
                <a:pathLst>
                  <a:path w="42081" h="46921" extrusionOk="0">
                    <a:moveTo>
                      <a:pt x="24199" y="19362"/>
                    </a:moveTo>
                    <a:cubicBezTo>
                      <a:pt x="25469" y="19362"/>
                      <a:pt x="25556" y="21134"/>
                      <a:pt x="24531" y="21866"/>
                    </a:cubicBezTo>
                    <a:cubicBezTo>
                      <a:pt x="23946" y="22273"/>
                      <a:pt x="23153" y="22802"/>
                      <a:pt x="22577" y="22802"/>
                    </a:cubicBezTo>
                    <a:cubicBezTo>
                      <a:pt x="22308" y="22802"/>
                      <a:pt x="22086" y="22686"/>
                      <a:pt x="21955" y="22389"/>
                    </a:cubicBezTo>
                    <a:cubicBezTo>
                      <a:pt x="21806" y="22053"/>
                      <a:pt x="21806" y="21680"/>
                      <a:pt x="21992" y="21381"/>
                    </a:cubicBezTo>
                    <a:cubicBezTo>
                      <a:pt x="22328" y="20709"/>
                      <a:pt x="23112" y="19402"/>
                      <a:pt x="24121" y="19365"/>
                    </a:cubicBezTo>
                    <a:cubicBezTo>
                      <a:pt x="24147" y="19363"/>
                      <a:pt x="24174" y="19362"/>
                      <a:pt x="24199" y="19362"/>
                    </a:cubicBezTo>
                    <a:close/>
                    <a:moveTo>
                      <a:pt x="10884" y="26481"/>
                    </a:moveTo>
                    <a:cubicBezTo>
                      <a:pt x="10927" y="26481"/>
                      <a:pt x="10971" y="26485"/>
                      <a:pt x="11015" y="26496"/>
                    </a:cubicBezTo>
                    <a:cubicBezTo>
                      <a:pt x="11575" y="26534"/>
                      <a:pt x="12882" y="26758"/>
                      <a:pt x="13442" y="27654"/>
                    </a:cubicBezTo>
                    <a:cubicBezTo>
                      <a:pt x="13649" y="27970"/>
                      <a:pt x="13287" y="28101"/>
                      <a:pt x="12729" y="28101"/>
                    </a:cubicBezTo>
                    <a:cubicBezTo>
                      <a:pt x="11376" y="28101"/>
                      <a:pt x="8875" y="27327"/>
                      <a:pt x="10567" y="26534"/>
                    </a:cubicBezTo>
                    <a:cubicBezTo>
                      <a:pt x="10672" y="26507"/>
                      <a:pt x="10778" y="26481"/>
                      <a:pt x="10884" y="26481"/>
                    </a:cubicBezTo>
                    <a:close/>
                    <a:moveTo>
                      <a:pt x="29940" y="26536"/>
                    </a:moveTo>
                    <a:cubicBezTo>
                      <a:pt x="30154" y="26536"/>
                      <a:pt x="30337" y="26623"/>
                      <a:pt x="30468" y="26832"/>
                    </a:cubicBezTo>
                    <a:cubicBezTo>
                      <a:pt x="31089" y="27778"/>
                      <a:pt x="28310" y="30287"/>
                      <a:pt x="27149" y="30287"/>
                    </a:cubicBezTo>
                    <a:cubicBezTo>
                      <a:pt x="26706" y="30287"/>
                      <a:pt x="26499" y="29921"/>
                      <a:pt x="26809" y="28961"/>
                    </a:cubicBezTo>
                    <a:cubicBezTo>
                      <a:pt x="26809" y="28961"/>
                      <a:pt x="28812" y="26536"/>
                      <a:pt x="29940" y="26536"/>
                    </a:cubicBezTo>
                    <a:close/>
                    <a:moveTo>
                      <a:pt x="15433" y="32520"/>
                    </a:moveTo>
                    <a:cubicBezTo>
                      <a:pt x="15597" y="32520"/>
                      <a:pt x="15767" y="32539"/>
                      <a:pt x="15943" y="32582"/>
                    </a:cubicBezTo>
                    <a:cubicBezTo>
                      <a:pt x="17600" y="33020"/>
                      <a:pt x="15305" y="36154"/>
                      <a:pt x="13747" y="36154"/>
                    </a:cubicBezTo>
                    <a:cubicBezTo>
                      <a:pt x="13444" y="36154"/>
                      <a:pt x="13169" y="36036"/>
                      <a:pt x="12956" y="35756"/>
                    </a:cubicBezTo>
                    <a:cubicBezTo>
                      <a:pt x="12695" y="35345"/>
                      <a:pt x="12658" y="34823"/>
                      <a:pt x="12919" y="34375"/>
                    </a:cubicBezTo>
                    <a:cubicBezTo>
                      <a:pt x="13315" y="33681"/>
                      <a:pt x="14179" y="32520"/>
                      <a:pt x="15433" y="32520"/>
                    </a:cubicBezTo>
                    <a:close/>
                    <a:moveTo>
                      <a:pt x="10153" y="0"/>
                    </a:moveTo>
                    <a:cubicBezTo>
                      <a:pt x="7740" y="0"/>
                      <a:pt x="5435" y="1243"/>
                      <a:pt x="4145" y="3384"/>
                    </a:cubicBezTo>
                    <a:cubicBezTo>
                      <a:pt x="3622" y="4355"/>
                      <a:pt x="3136" y="5326"/>
                      <a:pt x="2688" y="6334"/>
                    </a:cubicBezTo>
                    <a:cubicBezTo>
                      <a:pt x="2688" y="6334"/>
                      <a:pt x="2502" y="9619"/>
                      <a:pt x="6086" y="11076"/>
                    </a:cubicBezTo>
                    <a:cubicBezTo>
                      <a:pt x="9633" y="12569"/>
                      <a:pt x="9708" y="15519"/>
                      <a:pt x="7057" y="15668"/>
                    </a:cubicBezTo>
                    <a:cubicBezTo>
                      <a:pt x="7033" y="15669"/>
                      <a:pt x="7010" y="15669"/>
                      <a:pt x="6986" y="15669"/>
                    </a:cubicBezTo>
                    <a:cubicBezTo>
                      <a:pt x="5002" y="15669"/>
                      <a:pt x="3369" y="12593"/>
                      <a:pt x="971" y="11486"/>
                    </a:cubicBezTo>
                    <a:cubicBezTo>
                      <a:pt x="336" y="14212"/>
                      <a:pt x="0" y="17012"/>
                      <a:pt x="0" y="19813"/>
                    </a:cubicBezTo>
                    <a:cubicBezTo>
                      <a:pt x="672" y="20223"/>
                      <a:pt x="1456" y="20485"/>
                      <a:pt x="2240" y="20597"/>
                    </a:cubicBezTo>
                    <a:cubicBezTo>
                      <a:pt x="4107" y="20858"/>
                      <a:pt x="8438" y="20223"/>
                      <a:pt x="8700" y="22688"/>
                    </a:cubicBezTo>
                    <a:cubicBezTo>
                      <a:pt x="8904" y="24373"/>
                      <a:pt x="6646" y="25622"/>
                      <a:pt x="4099" y="25622"/>
                    </a:cubicBezTo>
                    <a:cubicBezTo>
                      <a:pt x="2922" y="25622"/>
                      <a:pt x="1683" y="25355"/>
                      <a:pt x="597" y="24741"/>
                    </a:cubicBezTo>
                    <a:cubicBezTo>
                      <a:pt x="485" y="24667"/>
                      <a:pt x="373" y="24629"/>
                      <a:pt x="261" y="24555"/>
                    </a:cubicBezTo>
                    <a:lnTo>
                      <a:pt x="261" y="24555"/>
                    </a:lnTo>
                    <a:cubicBezTo>
                      <a:pt x="485" y="26683"/>
                      <a:pt x="859" y="28811"/>
                      <a:pt x="1419" y="30865"/>
                    </a:cubicBezTo>
                    <a:cubicBezTo>
                      <a:pt x="2150" y="31413"/>
                      <a:pt x="3021" y="31696"/>
                      <a:pt x="3903" y="31696"/>
                    </a:cubicBezTo>
                    <a:cubicBezTo>
                      <a:pt x="4463" y="31696"/>
                      <a:pt x="5027" y="31582"/>
                      <a:pt x="5563" y="31350"/>
                    </a:cubicBezTo>
                    <a:cubicBezTo>
                      <a:pt x="6674" y="30886"/>
                      <a:pt x="7742" y="30639"/>
                      <a:pt x="8563" y="30639"/>
                    </a:cubicBezTo>
                    <a:cubicBezTo>
                      <a:pt x="9922" y="30639"/>
                      <a:pt x="10602" y="31316"/>
                      <a:pt x="9671" y="32806"/>
                    </a:cubicBezTo>
                    <a:cubicBezTo>
                      <a:pt x="9027" y="33854"/>
                      <a:pt x="7714" y="34006"/>
                      <a:pt x="6320" y="34006"/>
                    </a:cubicBezTo>
                    <a:cubicBezTo>
                      <a:pt x="5750" y="34006"/>
                      <a:pt x="5167" y="33981"/>
                      <a:pt x="4610" y="33981"/>
                    </a:cubicBezTo>
                    <a:cubicBezTo>
                      <a:pt x="3761" y="33981"/>
                      <a:pt x="2974" y="34040"/>
                      <a:pt x="2390" y="34337"/>
                    </a:cubicBezTo>
                    <a:cubicBezTo>
                      <a:pt x="3099" y="36428"/>
                      <a:pt x="3883" y="38482"/>
                      <a:pt x="4779" y="40461"/>
                    </a:cubicBezTo>
                    <a:cubicBezTo>
                      <a:pt x="4854" y="40685"/>
                      <a:pt x="4966" y="40871"/>
                      <a:pt x="5041" y="41058"/>
                    </a:cubicBezTo>
                    <a:cubicBezTo>
                      <a:pt x="5391" y="41131"/>
                      <a:pt x="5747" y="41170"/>
                      <a:pt x="6103" y="41170"/>
                    </a:cubicBezTo>
                    <a:cubicBezTo>
                      <a:pt x="6656" y="41170"/>
                      <a:pt x="7206" y="41076"/>
                      <a:pt x="7729" y="40871"/>
                    </a:cubicBezTo>
                    <a:cubicBezTo>
                      <a:pt x="9514" y="40230"/>
                      <a:pt x="11427" y="39707"/>
                      <a:pt x="12909" y="39707"/>
                    </a:cubicBezTo>
                    <a:cubicBezTo>
                      <a:pt x="14187" y="39707"/>
                      <a:pt x="15144" y="40096"/>
                      <a:pt x="15421" y="41133"/>
                    </a:cubicBezTo>
                    <a:cubicBezTo>
                      <a:pt x="16018" y="43373"/>
                      <a:pt x="13180" y="44232"/>
                      <a:pt x="8065" y="46323"/>
                    </a:cubicBezTo>
                    <a:cubicBezTo>
                      <a:pt x="8214" y="46547"/>
                      <a:pt x="8364" y="46734"/>
                      <a:pt x="8513" y="46883"/>
                    </a:cubicBezTo>
                    <a:lnTo>
                      <a:pt x="27854" y="46883"/>
                    </a:lnTo>
                    <a:cubicBezTo>
                      <a:pt x="27257" y="45912"/>
                      <a:pt x="26548" y="44829"/>
                      <a:pt x="25838" y="43859"/>
                    </a:cubicBezTo>
                    <a:cubicBezTo>
                      <a:pt x="23822" y="41170"/>
                      <a:pt x="12023" y="12606"/>
                      <a:pt x="9820" y="5176"/>
                    </a:cubicBezTo>
                    <a:lnTo>
                      <a:pt x="9820" y="5176"/>
                    </a:lnTo>
                    <a:cubicBezTo>
                      <a:pt x="9820" y="5177"/>
                      <a:pt x="24867" y="38557"/>
                      <a:pt x="28228" y="44083"/>
                    </a:cubicBezTo>
                    <a:lnTo>
                      <a:pt x="29012" y="45389"/>
                    </a:lnTo>
                    <a:cubicBezTo>
                      <a:pt x="29348" y="45949"/>
                      <a:pt x="29647" y="46472"/>
                      <a:pt x="29945" y="46920"/>
                    </a:cubicBezTo>
                    <a:lnTo>
                      <a:pt x="30431" y="46920"/>
                    </a:lnTo>
                    <a:cubicBezTo>
                      <a:pt x="30244" y="46173"/>
                      <a:pt x="30281" y="45389"/>
                      <a:pt x="30543" y="44680"/>
                    </a:cubicBezTo>
                    <a:cubicBezTo>
                      <a:pt x="31065" y="43933"/>
                      <a:pt x="31812" y="43373"/>
                      <a:pt x="32671" y="43074"/>
                    </a:cubicBezTo>
                    <a:cubicBezTo>
                      <a:pt x="36778" y="41432"/>
                      <a:pt x="39840" y="41805"/>
                      <a:pt x="41371" y="37623"/>
                    </a:cubicBezTo>
                    <a:cubicBezTo>
                      <a:pt x="41968" y="35271"/>
                      <a:pt x="42080" y="32806"/>
                      <a:pt x="41670" y="30454"/>
                    </a:cubicBezTo>
                    <a:lnTo>
                      <a:pt x="41670" y="30454"/>
                    </a:lnTo>
                    <a:lnTo>
                      <a:pt x="41446" y="30566"/>
                    </a:lnTo>
                    <a:cubicBezTo>
                      <a:pt x="37963" y="32373"/>
                      <a:pt x="35692" y="33721"/>
                      <a:pt x="34170" y="33721"/>
                    </a:cubicBezTo>
                    <a:cubicBezTo>
                      <a:pt x="33522" y="33721"/>
                      <a:pt x="33009" y="33476"/>
                      <a:pt x="32596" y="32918"/>
                    </a:cubicBezTo>
                    <a:cubicBezTo>
                      <a:pt x="31252" y="31014"/>
                      <a:pt x="34314" y="28662"/>
                      <a:pt x="37338" y="26870"/>
                    </a:cubicBezTo>
                    <a:cubicBezTo>
                      <a:pt x="38533" y="26198"/>
                      <a:pt x="39392" y="25040"/>
                      <a:pt x="39616" y="23696"/>
                    </a:cubicBezTo>
                    <a:cubicBezTo>
                      <a:pt x="38794" y="21754"/>
                      <a:pt x="37749" y="19925"/>
                      <a:pt x="36592" y="18170"/>
                    </a:cubicBezTo>
                    <a:cubicBezTo>
                      <a:pt x="34474" y="18565"/>
                      <a:pt x="33115" y="22859"/>
                      <a:pt x="30658" y="22859"/>
                    </a:cubicBezTo>
                    <a:cubicBezTo>
                      <a:pt x="30559" y="22859"/>
                      <a:pt x="30459" y="22852"/>
                      <a:pt x="30356" y="22837"/>
                    </a:cubicBezTo>
                    <a:cubicBezTo>
                      <a:pt x="27593" y="22426"/>
                      <a:pt x="29049" y="20186"/>
                      <a:pt x="31887" y="18730"/>
                    </a:cubicBezTo>
                    <a:cubicBezTo>
                      <a:pt x="33306" y="18020"/>
                      <a:pt x="34202" y="16564"/>
                      <a:pt x="34202" y="14959"/>
                    </a:cubicBezTo>
                    <a:cubicBezTo>
                      <a:pt x="32858" y="13316"/>
                      <a:pt x="31364" y="11822"/>
                      <a:pt x="29684" y="10553"/>
                    </a:cubicBezTo>
                    <a:cubicBezTo>
                      <a:pt x="29647" y="10665"/>
                      <a:pt x="29609" y="10852"/>
                      <a:pt x="29572" y="11001"/>
                    </a:cubicBezTo>
                    <a:cubicBezTo>
                      <a:pt x="29013" y="14030"/>
                      <a:pt x="26184" y="16457"/>
                      <a:pt x="24187" y="16457"/>
                    </a:cubicBezTo>
                    <a:cubicBezTo>
                      <a:pt x="23648" y="16457"/>
                      <a:pt x="23170" y="16281"/>
                      <a:pt x="22814" y="15892"/>
                    </a:cubicBezTo>
                    <a:cubicBezTo>
                      <a:pt x="21096" y="14100"/>
                      <a:pt x="24345" y="11188"/>
                      <a:pt x="25353" y="9619"/>
                    </a:cubicBezTo>
                    <a:cubicBezTo>
                      <a:pt x="25651" y="9134"/>
                      <a:pt x="25913" y="8574"/>
                      <a:pt x="26062" y="8051"/>
                    </a:cubicBezTo>
                    <a:cubicBezTo>
                      <a:pt x="23523" y="6296"/>
                      <a:pt x="21171" y="4803"/>
                      <a:pt x="19043" y="3571"/>
                    </a:cubicBezTo>
                    <a:lnTo>
                      <a:pt x="19043" y="3571"/>
                    </a:lnTo>
                    <a:cubicBezTo>
                      <a:pt x="18744" y="5998"/>
                      <a:pt x="19715" y="8761"/>
                      <a:pt x="18482" y="10105"/>
                    </a:cubicBezTo>
                    <a:cubicBezTo>
                      <a:pt x="17996" y="10641"/>
                      <a:pt x="17480" y="10887"/>
                      <a:pt x="17009" y="10887"/>
                    </a:cubicBezTo>
                    <a:cubicBezTo>
                      <a:pt x="15743" y="10887"/>
                      <a:pt x="14801" y="9113"/>
                      <a:pt x="15645" y="6446"/>
                    </a:cubicBezTo>
                    <a:cubicBezTo>
                      <a:pt x="16130" y="5027"/>
                      <a:pt x="16018" y="3459"/>
                      <a:pt x="15309" y="2152"/>
                    </a:cubicBezTo>
                    <a:cubicBezTo>
                      <a:pt x="15010" y="1629"/>
                      <a:pt x="14562" y="1218"/>
                      <a:pt x="14039" y="994"/>
                    </a:cubicBezTo>
                    <a:cubicBezTo>
                      <a:pt x="13367" y="733"/>
                      <a:pt x="12732" y="472"/>
                      <a:pt x="12135" y="285"/>
                    </a:cubicBezTo>
                    <a:cubicBezTo>
                      <a:pt x="11478" y="93"/>
                      <a:pt x="10812" y="0"/>
                      <a:pt x="10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7" name="Google Shape;815;p46">
                <a:extLst>
                  <a:ext uri="{FF2B5EF4-FFF2-40B4-BE49-F238E27FC236}">
                    <a16:creationId xmlns:a16="http://schemas.microsoft.com/office/drawing/2014/main" id="{3B53D48C-5453-46A1-A874-FD535B684A31}"/>
                  </a:ext>
                </a:extLst>
              </p:cNvPr>
              <p:cNvSpPr/>
              <p:nvPr/>
            </p:nvSpPr>
            <p:spPr>
              <a:xfrm>
                <a:off x="483600" y="2310025"/>
                <a:ext cx="502225" cy="1043625"/>
              </a:xfrm>
              <a:custGeom>
                <a:avLst/>
                <a:gdLst/>
                <a:ahLst/>
                <a:cxnLst/>
                <a:rect l="l" t="t" r="r" b="b"/>
                <a:pathLst>
                  <a:path w="20089" h="41745" extrusionOk="0">
                    <a:moveTo>
                      <a:pt x="1" y="0"/>
                    </a:moveTo>
                    <a:lnTo>
                      <a:pt x="1" y="0"/>
                    </a:lnTo>
                    <a:cubicBezTo>
                      <a:pt x="2204" y="7430"/>
                      <a:pt x="14003" y="35994"/>
                      <a:pt x="16019" y="38683"/>
                    </a:cubicBezTo>
                    <a:cubicBezTo>
                      <a:pt x="16729" y="39653"/>
                      <a:pt x="17438" y="40736"/>
                      <a:pt x="18035" y="41744"/>
                    </a:cubicBezTo>
                    <a:lnTo>
                      <a:pt x="20089" y="41744"/>
                    </a:lnTo>
                    <a:cubicBezTo>
                      <a:pt x="19828" y="41259"/>
                      <a:pt x="19529" y="40773"/>
                      <a:pt x="19156" y="40213"/>
                    </a:cubicBezTo>
                    <a:lnTo>
                      <a:pt x="18371" y="38907"/>
                    </a:lnTo>
                    <a:cubicBezTo>
                      <a:pt x="15048" y="33381"/>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8" name="Google Shape;816;p46">
                <a:extLst>
                  <a:ext uri="{FF2B5EF4-FFF2-40B4-BE49-F238E27FC236}">
                    <a16:creationId xmlns:a16="http://schemas.microsoft.com/office/drawing/2014/main" id="{2B703138-4CA1-475B-8072-4D40E94C6786}"/>
                  </a:ext>
                </a:extLst>
              </p:cNvPr>
              <p:cNvSpPr/>
              <p:nvPr/>
            </p:nvSpPr>
            <p:spPr>
              <a:xfrm>
                <a:off x="430400" y="2615050"/>
                <a:ext cx="207250" cy="89850"/>
              </a:xfrm>
              <a:custGeom>
                <a:avLst/>
                <a:gdLst/>
                <a:ahLst/>
                <a:cxnLst/>
                <a:rect l="l" t="t" r="r" b="b"/>
                <a:pathLst>
                  <a:path w="8290" h="3594" extrusionOk="0">
                    <a:moveTo>
                      <a:pt x="582" y="0"/>
                    </a:moveTo>
                    <a:cubicBezTo>
                      <a:pt x="389" y="0"/>
                      <a:pt x="195" y="3"/>
                      <a:pt x="1" y="9"/>
                    </a:cubicBezTo>
                    <a:cubicBezTo>
                      <a:pt x="3025" y="494"/>
                      <a:pt x="5900" y="1726"/>
                      <a:pt x="8290" y="3593"/>
                    </a:cubicBezTo>
                    <a:lnTo>
                      <a:pt x="7394" y="1316"/>
                    </a:lnTo>
                    <a:cubicBezTo>
                      <a:pt x="5221" y="419"/>
                      <a:pt x="2921"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9" name="Google Shape;817;p46">
                <a:extLst>
                  <a:ext uri="{FF2B5EF4-FFF2-40B4-BE49-F238E27FC236}">
                    <a16:creationId xmlns:a16="http://schemas.microsoft.com/office/drawing/2014/main" id="{CEE3937F-7F97-44C0-9232-6694DC46E857}"/>
                  </a:ext>
                </a:extLst>
              </p:cNvPr>
              <p:cNvSpPr/>
              <p:nvPr/>
            </p:nvSpPr>
            <p:spPr>
              <a:xfrm>
                <a:off x="623625" y="2473375"/>
                <a:ext cx="84975" cy="219375"/>
              </a:xfrm>
              <a:custGeom>
                <a:avLst/>
                <a:gdLst/>
                <a:ahLst/>
                <a:cxnLst/>
                <a:rect l="l" t="t" r="r" b="b"/>
                <a:pathLst>
                  <a:path w="3399" h="8775" extrusionOk="0">
                    <a:moveTo>
                      <a:pt x="3399" y="0"/>
                    </a:moveTo>
                    <a:lnTo>
                      <a:pt x="3399" y="0"/>
                    </a:lnTo>
                    <a:cubicBezTo>
                      <a:pt x="1793" y="1942"/>
                      <a:pt x="635" y="4220"/>
                      <a:pt x="1" y="6684"/>
                    </a:cubicBezTo>
                    <a:lnTo>
                      <a:pt x="1270" y="8775"/>
                    </a:lnTo>
                    <a:cubicBezTo>
                      <a:pt x="1233" y="5713"/>
                      <a:pt x="1942" y="2689"/>
                      <a:pt x="3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0" name="Google Shape;818;p46">
                <a:extLst>
                  <a:ext uri="{FF2B5EF4-FFF2-40B4-BE49-F238E27FC236}">
                    <a16:creationId xmlns:a16="http://schemas.microsoft.com/office/drawing/2014/main" id="{4842238F-F553-499F-93FF-0967C44461B6}"/>
                  </a:ext>
                </a:extLst>
              </p:cNvPr>
              <p:cNvSpPr/>
              <p:nvPr/>
            </p:nvSpPr>
            <p:spPr>
              <a:xfrm>
                <a:off x="742175" y="2773000"/>
                <a:ext cx="138175" cy="188600"/>
              </a:xfrm>
              <a:custGeom>
                <a:avLst/>
                <a:gdLst/>
                <a:ahLst/>
                <a:cxnLst/>
                <a:rect l="l" t="t" r="r" b="b"/>
                <a:pathLst>
                  <a:path w="5527" h="7544" extrusionOk="0">
                    <a:moveTo>
                      <a:pt x="5527" y="1"/>
                    </a:moveTo>
                    <a:cubicBezTo>
                      <a:pt x="3324" y="1308"/>
                      <a:pt x="1457" y="3063"/>
                      <a:pt x="1" y="5116"/>
                    </a:cubicBezTo>
                    <a:lnTo>
                      <a:pt x="523" y="7543"/>
                    </a:lnTo>
                    <a:cubicBezTo>
                      <a:pt x="1494" y="4631"/>
                      <a:pt x="3212" y="2054"/>
                      <a:pt x="5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1" name="Google Shape;819;p46">
                <a:extLst>
                  <a:ext uri="{FF2B5EF4-FFF2-40B4-BE49-F238E27FC236}">
                    <a16:creationId xmlns:a16="http://schemas.microsoft.com/office/drawing/2014/main" id="{011AD456-9DD9-4558-B75D-6BFAC47D11B6}"/>
                  </a:ext>
                </a:extLst>
              </p:cNvPr>
              <p:cNvSpPr/>
              <p:nvPr/>
            </p:nvSpPr>
            <p:spPr>
              <a:xfrm>
                <a:off x="858850" y="2977425"/>
                <a:ext cx="116725" cy="204475"/>
              </a:xfrm>
              <a:custGeom>
                <a:avLst/>
                <a:gdLst/>
                <a:ahLst/>
                <a:cxnLst/>
                <a:rect l="l" t="t" r="r" b="b"/>
                <a:pathLst>
                  <a:path w="4669" h="8179" extrusionOk="0">
                    <a:moveTo>
                      <a:pt x="4668" y="1"/>
                    </a:moveTo>
                    <a:lnTo>
                      <a:pt x="4668" y="1"/>
                    </a:lnTo>
                    <a:cubicBezTo>
                      <a:pt x="2727" y="1607"/>
                      <a:pt x="1121" y="3623"/>
                      <a:pt x="1" y="5900"/>
                    </a:cubicBezTo>
                    <a:lnTo>
                      <a:pt x="860" y="8178"/>
                    </a:lnTo>
                    <a:cubicBezTo>
                      <a:pt x="1420" y="5191"/>
                      <a:pt x="2727" y="2353"/>
                      <a:pt x="4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2" name="Google Shape;820;p46">
                <a:extLst>
                  <a:ext uri="{FF2B5EF4-FFF2-40B4-BE49-F238E27FC236}">
                    <a16:creationId xmlns:a16="http://schemas.microsoft.com/office/drawing/2014/main" id="{50907F32-2010-457D-B57A-04DB292D9664}"/>
                  </a:ext>
                </a:extLst>
              </p:cNvPr>
              <p:cNvSpPr/>
              <p:nvPr/>
            </p:nvSpPr>
            <p:spPr>
              <a:xfrm>
                <a:off x="541475" y="2916900"/>
                <a:ext cx="225000" cy="47500"/>
              </a:xfrm>
              <a:custGeom>
                <a:avLst/>
                <a:gdLst/>
                <a:ahLst/>
                <a:cxnLst/>
                <a:rect l="l" t="t" r="r" b="b"/>
                <a:pathLst>
                  <a:path w="9000" h="1900" extrusionOk="0">
                    <a:moveTo>
                      <a:pt x="6344" y="0"/>
                    </a:moveTo>
                    <a:cubicBezTo>
                      <a:pt x="4171" y="0"/>
                      <a:pt x="2017" y="384"/>
                      <a:pt x="1" y="1152"/>
                    </a:cubicBezTo>
                    <a:cubicBezTo>
                      <a:pt x="1017" y="977"/>
                      <a:pt x="2042" y="890"/>
                      <a:pt x="3064" y="890"/>
                    </a:cubicBezTo>
                    <a:cubicBezTo>
                      <a:pt x="5083" y="890"/>
                      <a:pt x="7091" y="1230"/>
                      <a:pt x="8999" y="1899"/>
                    </a:cubicBezTo>
                    <a:lnTo>
                      <a:pt x="7431" y="32"/>
                    </a:lnTo>
                    <a:cubicBezTo>
                      <a:pt x="7069" y="11"/>
                      <a:pt x="6706" y="0"/>
                      <a:pt x="6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3" name="Google Shape;821;p46">
                <a:extLst>
                  <a:ext uri="{FF2B5EF4-FFF2-40B4-BE49-F238E27FC236}">
                    <a16:creationId xmlns:a16="http://schemas.microsoft.com/office/drawing/2014/main" id="{E8A8EFA5-8355-422F-B454-0F43E637707C}"/>
                  </a:ext>
                </a:extLst>
              </p:cNvPr>
              <p:cNvSpPr/>
              <p:nvPr/>
            </p:nvSpPr>
            <p:spPr>
              <a:xfrm>
                <a:off x="642300" y="3137525"/>
                <a:ext cx="219375" cy="63025"/>
              </a:xfrm>
              <a:custGeom>
                <a:avLst/>
                <a:gdLst/>
                <a:ahLst/>
                <a:cxnLst/>
                <a:rect l="l" t="t" r="r" b="b"/>
                <a:pathLst>
                  <a:path w="8775" h="2521" extrusionOk="0">
                    <a:moveTo>
                      <a:pt x="3753" y="0"/>
                    </a:moveTo>
                    <a:cubicBezTo>
                      <a:pt x="2493" y="0"/>
                      <a:pt x="1233" y="131"/>
                      <a:pt x="0" y="393"/>
                    </a:cubicBezTo>
                    <a:cubicBezTo>
                      <a:pt x="77" y="392"/>
                      <a:pt x="154" y="391"/>
                      <a:pt x="230" y="391"/>
                    </a:cubicBezTo>
                    <a:cubicBezTo>
                      <a:pt x="3213" y="391"/>
                      <a:pt x="6154" y="1101"/>
                      <a:pt x="8775" y="2521"/>
                    </a:cubicBezTo>
                    <a:lnTo>
                      <a:pt x="7505" y="393"/>
                    </a:lnTo>
                    <a:cubicBezTo>
                      <a:pt x="6273" y="131"/>
                      <a:pt x="5013" y="0"/>
                      <a:pt x="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99" name="Google Shape;822;p46">
              <a:extLst>
                <a:ext uri="{FF2B5EF4-FFF2-40B4-BE49-F238E27FC236}">
                  <a16:creationId xmlns:a16="http://schemas.microsoft.com/office/drawing/2014/main" id="{9A874C4F-A688-4CEF-8546-7A9F318D1F61}"/>
                </a:ext>
              </a:extLst>
            </p:cNvPr>
            <p:cNvGrpSpPr/>
            <p:nvPr/>
          </p:nvGrpSpPr>
          <p:grpSpPr>
            <a:xfrm flipH="1">
              <a:off x="2363100" y="3577900"/>
              <a:ext cx="511550" cy="1162175"/>
              <a:chOff x="6623900" y="2192400"/>
              <a:chExt cx="511550" cy="1162175"/>
            </a:xfrm>
          </p:grpSpPr>
          <p:sp>
            <p:nvSpPr>
              <p:cNvPr id="200" name="Google Shape;823;p46">
                <a:extLst>
                  <a:ext uri="{FF2B5EF4-FFF2-40B4-BE49-F238E27FC236}">
                    <a16:creationId xmlns:a16="http://schemas.microsoft.com/office/drawing/2014/main" id="{6A3B4E08-590A-4245-90ED-4EF0DB67C641}"/>
                  </a:ext>
                </a:extLst>
              </p:cNvPr>
              <p:cNvSpPr/>
              <p:nvPr/>
            </p:nvSpPr>
            <p:spPr>
              <a:xfrm>
                <a:off x="6623900" y="2192400"/>
                <a:ext cx="511550" cy="1161250"/>
              </a:xfrm>
              <a:custGeom>
                <a:avLst/>
                <a:gdLst/>
                <a:ahLst/>
                <a:cxnLst/>
                <a:rect l="l" t="t" r="r" b="b"/>
                <a:pathLst>
                  <a:path w="20462" h="46450" extrusionOk="0">
                    <a:moveTo>
                      <a:pt x="17997" y="1"/>
                    </a:moveTo>
                    <a:cubicBezTo>
                      <a:pt x="17885" y="6273"/>
                      <a:pt x="12173" y="7916"/>
                      <a:pt x="10231" y="11239"/>
                    </a:cubicBezTo>
                    <a:cubicBezTo>
                      <a:pt x="8327" y="14562"/>
                      <a:pt x="11351" y="16019"/>
                      <a:pt x="9260" y="18296"/>
                    </a:cubicBezTo>
                    <a:cubicBezTo>
                      <a:pt x="7169" y="20611"/>
                      <a:pt x="4780" y="20462"/>
                      <a:pt x="5414" y="22814"/>
                    </a:cubicBezTo>
                    <a:cubicBezTo>
                      <a:pt x="6049" y="25204"/>
                      <a:pt x="7729" y="29087"/>
                      <a:pt x="4518" y="30581"/>
                    </a:cubicBezTo>
                    <a:cubicBezTo>
                      <a:pt x="1307" y="32037"/>
                      <a:pt x="2838" y="34165"/>
                      <a:pt x="3809" y="37115"/>
                    </a:cubicBezTo>
                    <a:cubicBezTo>
                      <a:pt x="4817" y="40027"/>
                      <a:pt x="4033" y="41334"/>
                      <a:pt x="971" y="44358"/>
                    </a:cubicBezTo>
                    <a:cubicBezTo>
                      <a:pt x="187" y="45105"/>
                      <a:pt x="0" y="45815"/>
                      <a:pt x="112" y="46449"/>
                    </a:cubicBezTo>
                    <a:lnTo>
                      <a:pt x="11911" y="46449"/>
                    </a:lnTo>
                    <a:cubicBezTo>
                      <a:pt x="12247" y="45404"/>
                      <a:pt x="12434" y="44321"/>
                      <a:pt x="12359" y="43238"/>
                    </a:cubicBezTo>
                    <a:cubicBezTo>
                      <a:pt x="12135" y="39019"/>
                      <a:pt x="11351" y="39206"/>
                      <a:pt x="12957" y="37301"/>
                    </a:cubicBezTo>
                    <a:cubicBezTo>
                      <a:pt x="14525" y="35360"/>
                      <a:pt x="15458" y="35024"/>
                      <a:pt x="14749" y="32149"/>
                    </a:cubicBezTo>
                    <a:cubicBezTo>
                      <a:pt x="14040" y="29236"/>
                      <a:pt x="13778" y="27295"/>
                      <a:pt x="16056" y="25503"/>
                    </a:cubicBezTo>
                    <a:cubicBezTo>
                      <a:pt x="18333" y="23673"/>
                      <a:pt x="18408" y="20499"/>
                      <a:pt x="17064" y="17699"/>
                    </a:cubicBezTo>
                    <a:cubicBezTo>
                      <a:pt x="15682" y="14936"/>
                      <a:pt x="18408" y="12957"/>
                      <a:pt x="19454" y="8700"/>
                    </a:cubicBezTo>
                    <a:cubicBezTo>
                      <a:pt x="20462" y="4444"/>
                      <a:pt x="17997" y="1"/>
                      <a:pt x="17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1" name="Google Shape;824;p46">
                <a:extLst>
                  <a:ext uri="{FF2B5EF4-FFF2-40B4-BE49-F238E27FC236}">
                    <a16:creationId xmlns:a16="http://schemas.microsoft.com/office/drawing/2014/main" id="{CB5B86DD-41F3-4462-B521-24460E6AA56D}"/>
                  </a:ext>
                </a:extLst>
              </p:cNvPr>
              <p:cNvSpPr/>
              <p:nvPr/>
            </p:nvSpPr>
            <p:spPr>
              <a:xfrm>
                <a:off x="6758325" y="2508600"/>
                <a:ext cx="242700" cy="845975"/>
              </a:xfrm>
              <a:custGeom>
                <a:avLst/>
                <a:gdLst/>
                <a:ahLst/>
                <a:cxnLst/>
                <a:rect l="l" t="t" r="r" b="b"/>
                <a:pathLst>
                  <a:path w="9708" h="33839" extrusionOk="0">
                    <a:moveTo>
                      <a:pt x="9372" y="1"/>
                    </a:moveTo>
                    <a:cubicBezTo>
                      <a:pt x="9251" y="1"/>
                      <a:pt x="9142" y="79"/>
                      <a:pt x="9111" y="234"/>
                    </a:cubicBezTo>
                    <a:lnTo>
                      <a:pt x="0" y="33839"/>
                    </a:lnTo>
                    <a:lnTo>
                      <a:pt x="635" y="33839"/>
                    </a:lnTo>
                    <a:lnTo>
                      <a:pt x="9671" y="384"/>
                    </a:lnTo>
                    <a:cubicBezTo>
                      <a:pt x="9708" y="197"/>
                      <a:pt x="9596" y="48"/>
                      <a:pt x="9447" y="10"/>
                    </a:cubicBezTo>
                    <a:cubicBezTo>
                      <a:pt x="9422" y="4"/>
                      <a:pt x="9397" y="1"/>
                      <a:pt x="9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grpSp>
        <p:nvGrpSpPr>
          <p:cNvPr id="54" name="Google Shape;3633;p74">
            <a:extLst>
              <a:ext uri="{FF2B5EF4-FFF2-40B4-BE49-F238E27FC236}">
                <a16:creationId xmlns:a16="http://schemas.microsoft.com/office/drawing/2014/main" id="{9C42EA16-65D3-4EE5-875A-D02211E7F6AD}"/>
              </a:ext>
            </a:extLst>
          </p:cNvPr>
          <p:cNvGrpSpPr/>
          <p:nvPr/>
        </p:nvGrpSpPr>
        <p:grpSpPr>
          <a:xfrm flipH="1">
            <a:off x="3713816" y="2931128"/>
            <a:ext cx="1631123" cy="2155308"/>
            <a:chOff x="211700" y="1233075"/>
            <a:chExt cx="2752950" cy="3637650"/>
          </a:xfrm>
        </p:grpSpPr>
        <p:sp>
          <p:nvSpPr>
            <p:cNvPr id="55" name="Google Shape;3634;p74">
              <a:extLst>
                <a:ext uri="{FF2B5EF4-FFF2-40B4-BE49-F238E27FC236}">
                  <a16:creationId xmlns:a16="http://schemas.microsoft.com/office/drawing/2014/main" id="{27C284BB-DABE-4844-B33F-A2C3735BD8EF}"/>
                </a:ext>
              </a:extLst>
            </p:cNvPr>
            <p:cNvSpPr/>
            <p:nvPr/>
          </p:nvSpPr>
          <p:spPr>
            <a:xfrm>
              <a:off x="900375" y="4547325"/>
              <a:ext cx="483750" cy="285150"/>
            </a:xfrm>
            <a:custGeom>
              <a:avLst/>
              <a:gdLst/>
              <a:ahLst/>
              <a:cxnLst/>
              <a:rect l="l" t="t" r="r" b="b"/>
              <a:pathLst>
                <a:path w="19350" h="11406" extrusionOk="0">
                  <a:moveTo>
                    <a:pt x="1" y="0"/>
                  </a:moveTo>
                  <a:lnTo>
                    <a:pt x="365" y="4154"/>
                  </a:lnTo>
                  <a:lnTo>
                    <a:pt x="657" y="7543"/>
                  </a:lnTo>
                  <a:lnTo>
                    <a:pt x="912" y="11405"/>
                  </a:lnTo>
                  <a:lnTo>
                    <a:pt x="19350" y="11405"/>
                  </a:lnTo>
                  <a:lnTo>
                    <a:pt x="18657" y="9365"/>
                  </a:lnTo>
                  <a:cubicBezTo>
                    <a:pt x="18439" y="8709"/>
                    <a:pt x="18111" y="8089"/>
                    <a:pt x="17710" y="7543"/>
                  </a:cubicBezTo>
                  <a:cubicBezTo>
                    <a:pt x="16835" y="6340"/>
                    <a:pt x="15596" y="5466"/>
                    <a:pt x="14212" y="4956"/>
                  </a:cubicBezTo>
                  <a:lnTo>
                    <a:pt x="13592" y="4737"/>
                  </a:lnTo>
                  <a:cubicBezTo>
                    <a:pt x="13046" y="4555"/>
                    <a:pt x="12499" y="4300"/>
                    <a:pt x="11989" y="3972"/>
                  </a:cubicBezTo>
                  <a:cubicBezTo>
                    <a:pt x="11953" y="3972"/>
                    <a:pt x="11880" y="3935"/>
                    <a:pt x="11843" y="3899"/>
                  </a:cubicBezTo>
                  <a:cubicBezTo>
                    <a:pt x="11370" y="3607"/>
                    <a:pt x="10932" y="3279"/>
                    <a:pt x="10531" y="2915"/>
                  </a:cubicBezTo>
                  <a:cubicBezTo>
                    <a:pt x="9657" y="2113"/>
                    <a:pt x="8965" y="1093"/>
                    <a:pt x="8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5;p74">
              <a:extLst>
                <a:ext uri="{FF2B5EF4-FFF2-40B4-BE49-F238E27FC236}">
                  <a16:creationId xmlns:a16="http://schemas.microsoft.com/office/drawing/2014/main" id="{E74A1652-7568-40AD-A22B-E7A9D46E8D42}"/>
                </a:ext>
              </a:extLst>
            </p:cNvPr>
            <p:cNvSpPr/>
            <p:nvPr/>
          </p:nvSpPr>
          <p:spPr>
            <a:xfrm>
              <a:off x="910400" y="4646600"/>
              <a:ext cx="474625" cy="185875"/>
            </a:xfrm>
            <a:custGeom>
              <a:avLst/>
              <a:gdLst/>
              <a:ahLst/>
              <a:cxnLst/>
              <a:rect l="l" t="t" r="r" b="b"/>
              <a:pathLst>
                <a:path w="18985" h="7435" extrusionOk="0">
                  <a:moveTo>
                    <a:pt x="11588" y="1"/>
                  </a:moveTo>
                  <a:lnTo>
                    <a:pt x="10094" y="5539"/>
                  </a:lnTo>
                  <a:lnTo>
                    <a:pt x="4482" y="5539"/>
                  </a:lnTo>
                  <a:cubicBezTo>
                    <a:pt x="3572" y="2588"/>
                    <a:pt x="1677" y="402"/>
                    <a:pt x="1" y="183"/>
                  </a:cubicBezTo>
                  <a:lnTo>
                    <a:pt x="1" y="183"/>
                  </a:lnTo>
                  <a:lnTo>
                    <a:pt x="256" y="3572"/>
                  </a:lnTo>
                  <a:lnTo>
                    <a:pt x="547" y="7434"/>
                  </a:lnTo>
                  <a:lnTo>
                    <a:pt x="18985" y="7434"/>
                  </a:lnTo>
                  <a:lnTo>
                    <a:pt x="18293" y="5394"/>
                  </a:lnTo>
                  <a:cubicBezTo>
                    <a:pt x="18038" y="4774"/>
                    <a:pt x="17710" y="4155"/>
                    <a:pt x="17309" y="3572"/>
                  </a:cubicBezTo>
                  <a:cubicBezTo>
                    <a:pt x="16434" y="2406"/>
                    <a:pt x="15232" y="1495"/>
                    <a:pt x="13847" y="1021"/>
                  </a:cubicBezTo>
                  <a:lnTo>
                    <a:pt x="13191" y="766"/>
                  </a:lnTo>
                  <a:cubicBezTo>
                    <a:pt x="12645" y="584"/>
                    <a:pt x="12098" y="329"/>
                    <a:pt x="11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6;p74">
              <a:extLst>
                <a:ext uri="{FF2B5EF4-FFF2-40B4-BE49-F238E27FC236}">
                  <a16:creationId xmlns:a16="http://schemas.microsoft.com/office/drawing/2014/main" id="{FE525A9B-7B92-48C0-9D79-D7C2FAB36792}"/>
                </a:ext>
              </a:extLst>
            </p:cNvPr>
            <p:cNvSpPr/>
            <p:nvPr/>
          </p:nvSpPr>
          <p:spPr>
            <a:xfrm>
              <a:off x="578800" y="3007800"/>
              <a:ext cx="532950" cy="1539550"/>
            </a:xfrm>
            <a:custGeom>
              <a:avLst/>
              <a:gdLst/>
              <a:ahLst/>
              <a:cxnLst/>
              <a:rect l="l" t="t" r="r" b="b"/>
              <a:pathLst>
                <a:path w="21318" h="61582" extrusionOk="0">
                  <a:moveTo>
                    <a:pt x="15997" y="0"/>
                  </a:moveTo>
                  <a:lnTo>
                    <a:pt x="1" y="1458"/>
                  </a:lnTo>
                  <a:lnTo>
                    <a:pt x="9183" y="26746"/>
                  </a:lnTo>
                  <a:cubicBezTo>
                    <a:pt x="6633" y="41103"/>
                    <a:pt x="11807" y="51706"/>
                    <a:pt x="12864" y="61581"/>
                  </a:cubicBezTo>
                  <a:lnTo>
                    <a:pt x="21317" y="61581"/>
                  </a:lnTo>
                  <a:lnTo>
                    <a:pt x="19313" y="24888"/>
                  </a:lnTo>
                  <a:lnTo>
                    <a:pt x="159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637;p74">
              <a:extLst>
                <a:ext uri="{FF2B5EF4-FFF2-40B4-BE49-F238E27FC236}">
                  <a16:creationId xmlns:a16="http://schemas.microsoft.com/office/drawing/2014/main" id="{23CF208E-9990-47C8-A800-338F94112CC1}"/>
                </a:ext>
              </a:extLst>
            </p:cNvPr>
            <p:cNvSpPr/>
            <p:nvPr/>
          </p:nvSpPr>
          <p:spPr>
            <a:xfrm>
              <a:off x="288225" y="2964975"/>
              <a:ext cx="490100" cy="1606950"/>
            </a:xfrm>
            <a:custGeom>
              <a:avLst/>
              <a:gdLst/>
              <a:ahLst/>
              <a:cxnLst/>
              <a:rect l="l" t="t" r="r" b="b"/>
              <a:pathLst>
                <a:path w="19604" h="64278" extrusionOk="0">
                  <a:moveTo>
                    <a:pt x="19604" y="1"/>
                  </a:moveTo>
                  <a:lnTo>
                    <a:pt x="4446" y="6232"/>
                  </a:lnTo>
                  <a:lnTo>
                    <a:pt x="7579" y="27184"/>
                  </a:lnTo>
                  <a:cubicBezTo>
                    <a:pt x="0" y="43508"/>
                    <a:pt x="2952" y="52763"/>
                    <a:pt x="364" y="64278"/>
                  </a:cubicBezTo>
                  <a:lnTo>
                    <a:pt x="10385" y="64278"/>
                  </a:lnTo>
                  <a:cubicBezTo>
                    <a:pt x="8563" y="60525"/>
                    <a:pt x="18693" y="28058"/>
                    <a:pt x="18693" y="28058"/>
                  </a:cubicBezTo>
                  <a:lnTo>
                    <a:pt x="196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638;p74">
              <a:extLst>
                <a:ext uri="{FF2B5EF4-FFF2-40B4-BE49-F238E27FC236}">
                  <a16:creationId xmlns:a16="http://schemas.microsoft.com/office/drawing/2014/main" id="{DE24606E-B246-4DC0-8DEF-5B8EB1615D94}"/>
                </a:ext>
              </a:extLst>
            </p:cNvPr>
            <p:cNvSpPr/>
            <p:nvPr/>
          </p:nvSpPr>
          <p:spPr>
            <a:xfrm>
              <a:off x="461300" y="1507450"/>
              <a:ext cx="217750" cy="458225"/>
            </a:xfrm>
            <a:custGeom>
              <a:avLst/>
              <a:gdLst/>
              <a:ahLst/>
              <a:cxnLst/>
              <a:rect l="l" t="t" r="r" b="b"/>
              <a:pathLst>
                <a:path w="8710" h="18329" extrusionOk="0">
                  <a:moveTo>
                    <a:pt x="8709" y="0"/>
                  </a:moveTo>
                  <a:cubicBezTo>
                    <a:pt x="1130" y="2077"/>
                    <a:pt x="1276" y="7288"/>
                    <a:pt x="1531" y="11989"/>
                  </a:cubicBezTo>
                  <a:cubicBezTo>
                    <a:pt x="1749" y="16726"/>
                    <a:pt x="0" y="18329"/>
                    <a:pt x="0" y="18329"/>
                  </a:cubicBezTo>
                  <a:lnTo>
                    <a:pt x="8709" y="18074"/>
                  </a:lnTo>
                  <a:lnTo>
                    <a:pt x="8709" y="0"/>
                  </a:ln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9;p74">
              <a:extLst>
                <a:ext uri="{FF2B5EF4-FFF2-40B4-BE49-F238E27FC236}">
                  <a16:creationId xmlns:a16="http://schemas.microsoft.com/office/drawing/2014/main" id="{BA816D37-BDD6-49A6-B5F3-945891A40966}"/>
                </a:ext>
              </a:extLst>
            </p:cNvPr>
            <p:cNvSpPr/>
            <p:nvPr/>
          </p:nvSpPr>
          <p:spPr>
            <a:xfrm>
              <a:off x="811100" y="2014125"/>
              <a:ext cx="499250" cy="658475"/>
            </a:xfrm>
            <a:custGeom>
              <a:avLst/>
              <a:gdLst/>
              <a:ahLst/>
              <a:cxnLst/>
              <a:rect l="l" t="t" r="r" b="b"/>
              <a:pathLst>
                <a:path w="19970" h="26339" extrusionOk="0">
                  <a:moveTo>
                    <a:pt x="4305" y="0"/>
                  </a:moveTo>
                  <a:cubicBezTo>
                    <a:pt x="3086" y="0"/>
                    <a:pt x="1872" y="544"/>
                    <a:pt x="1057" y="1596"/>
                  </a:cubicBezTo>
                  <a:cubicBezTo>
                    <a:pt x="183" y="2762"/>
                    <a:pt x="1" y="4329"/>
                    <a:pt x="584" y="5641"/>
                  </a:cubicBezTo>
                  <a:lnTo>
                    <a:pt x="5576" y="18540"/>
                  </a:lnTo>
                  <a:cubicBezTo>
                    <a:pt x="7361" y="23168"/>
                    <a:pt x="11770" y="26229"/>
                    <a:pt x="16690" y="26302"/>
                  </a:cubicBezTo>
                  <a:lnTo>
                    <a:pt x="19969" y="26338"/>
                  </a:lnTo>
                  <a:cubicBezTo>
                    <a:pt x="15560" y="15990"/>
                    <a:pt x="10131" y="4074"/>
                    <a:pt x="7143" y="1159"/>
                  </a:cubicBezTo>
                  <a:cubicBezTo>
                    <a:pt x="6347" y="380"/>
                    <a:pt x="5324" y="0"/>
                    <a:pt x="4305"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40;p74">
              <a:extLst>
                <a:ext uri="{FF2B5EF4-FFF2-40B4-BE49-F238E27FC236}">
                  <a16:creationId xmlns:a16="http://schemas.microsoft.com/office/drawing/2014/main" id="{A255763B-58F8-48E7-8AA9-F242DD9D3BDB}"/>
                </a:ext>
              </a:extLst>
            </p:cNvPr>
            <p:cNvSpPr/>
            <p:nvPr/>
          </p:nvSpPr>
          <p:spPr>
            <a:xfrm>
              <a:off x="380225" y="2013700"/>
              <a:ext cx="611275" cy="783700"/>
            </a:xfrm>
            <a:custGeom>
              <a:avLst/>
              <a:gdLst/>
              <a:ahLst/>
              <a:cxnLst/>
              <a:rect l="l" t="t" r="r" b="b"/>
              <a:pathLst>
                <a:path w="24451" h="31348" extrusionOk="0">
                  <a:moveTo>
                    <a:pt x="21623" y="1"/>
                  </a:moveTo>
                  <a:cubicBezTo>
                    <a:pt x="21558" y="1"/>
                    <a:pt x="21492" y="4"/>
                    <a:pt x="21426" y="10"/>
                  </a:cubicBezTo>
                  <a:lnTo>
                    <a:pt x="7361" y="1395"/>
                  </a:lnTo>
                  <a:lnTo>
                    <a:pt x="5648" y="1577"/>
                  </a:lnTo>
                  <a:cubicBezTo>
                    <a:pt x="2223" y="1941"/>
                    <a:pt x="0" y="5330"/>
                    <a:pt x="984" y="8610"/>
                  </a:cubicBezTo>
                  <a:cubicBezTo>
                    <a:pt x="1130" y="9047"/>
                    <a:pt x="1312" y="9484"/>
                    <a:pt x="1567" y="9885"/>
                  </a:cubicBezTo>
                  <a:cubicBezTo>
                    <a:pt x="5393" y="16225"/>
                    <a:pt x="8746" y="21946"/>
                    <a:pt x="8746" y="21946"/>
                  </a:cubicBezTo>
                  <a:lnTo>
                    <a:pt x="7288" y="24642"/>
                  </a:lnTo>
                  <a:lnTo>
                    <a:pt x="3717" y="31201"/>
                  </a:lnTo>
                  <a:lnTo>
                    <a:pt x="11588" y="31274"/>
                  </a:lnTo>
                  <a:lnTo>
                    <a:pt x="24086" y="31347"/>
                  </a:lnTo>
                  <a:cubicBezTo>
                    <a:pt x="24159" y="29962"/>
                    <a:pt x="24268" y="28505"/>
                    <a:pt x="24305" y="27120"/>
                  </a:cubicBezTo>
                  <a:cubicBezTo>
                    <a:pt x="24414" y="24278"/>
                    <a:pt x="24451" y="21509"/>
                    <a:pt x="24451" y="18922"/>
                  </a:cubicBezTo>
                  <a:cubicBezTo>
                    <a:pt x="24451" y="18885"/>
                    <a:pt x="24451" y="18849"/>
                    <a:pt x="24451" y="18812"/>
                  </a:cubicBezTo>
                  <a:cubicBezTo>
                    <a:pt x="24451" y="17245"/>
                    <a:pt x="24414" y="15679"/>
                    <a:pt x="24378" y="14221"/>
                  </a:cubicBezTo>
                  <a:cubicBezTo>
                    <a:pt x="24305" y="11270"/>
                    <a:pt x="24195" y="8610"/>
                    <a:pt x="24050" y="6387"/>
                  </a:cubicBezTo>
                  <a:cubicBezTo>
                    <a:pt x="23940" y="4565"/>
                    <a:pt x="23831" y="3071"/>
                    <a:pt x="23758" y="1978"/>
                  </a:cubicBezTo>
                  <a:cubicBezTo>
                    <a:pt x="23655" y="843"/>
                    <a:pt x="22709" y="1"/>
                    <a:pt x="216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41;p74">
              <a:extLst>
                <a:ext uri="{FF2B5EF4-FFF2-40B4-BE49-F238E27FC236}">
                  <a16:creationId xmlns:a16="http://schemas.microsoft.com/office/drawing/2014/main" id="{91F99A1F-52FB-44FE-8125-00731A892A6B}"/>
                </a:ext>
              </a:extLst>
            </p:cNvPr>
            <p:cNvSpPr/>
            <p:nvPr/>
          </p:nvSpPr>
          <p:spPr>
            <a:xfrm>
              <a:off x="937725" y="2131450"/>
              <a:ext cx="216850" cy="363500"/>
            </a:xfrm>
            <a:custGeom>
              <a:avLst/>
              <a:gdLst/>
              <a:ahLst/>
              <a:cxnLst/>
              <a:rect l="l" t="t" r="r" b="b"/>
              <a:pathLst>
                <a:path w="8674" h="14540" extrusionOk="0">
                  <a:moveTo>
                    <a:pt x="1" y="1"/>
                  </a:moveTo>
                  <a:lnTo>
                    <a:pt x="1276" y="14540"/>
                  </a:lnTo>
                  <a:cubicBezTo>
                    <a:pt x="6523" y="12062"/>
                    <a:pt x="8673" y="758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42;p74">
              <a:extLst>
                <a:ext uri="{FF2B5EF4-FFF2-40B4-BE49-F238E27FC236}">
                  <a16:creationId xmlns:a16="http://schemas.microsoft.com/office/drawing/2014/main" id="{71022931-38D2-43D4-8A3F-F1A4A6B01F78}"/>
                </a:ext>
              </a:extLst>
            </p:cNvPr>
            <p:cNvSpPr/>
            <p:nvPr/>
          </p:nvSpPr>
          <p:spPr>
            <a:xfrm>
              <a:off x="211700" y="2629750"/>
              <a:ext cx="854500" cy="982025"/>
            </a:xfrm>
            <a:custGeom>
              <a:avLst/>
              <a:gdLst/>
              <a:ahLst/>
              <a:cxnLst/>
              <a:rect l="l" t="t" r="r" b="b"/>
              <a:pathLst>
                <a:path w="34180" h="39281" extrusionOk="0">
                  <a:moveTo>
                    <a:pt x="14029" y="0"/>
                  </a:moveTo>
                  <a:cubicBezTo>
                    <a:pt x="0" y="16033"/>
                    <a:pt x="8454" y="39281"/>
                    <a:pt x="8454" y="39281"/>
                  </a:cubicBezTo>
                  <a:lnTo>
                    <a:pt x="14284" y="39172"/>
                  </a:lnTo>
                  <a:lnTo>
                    <a:pt x="34180" y="38844"/>
                  </a:lnTo>
                  <a:lnTo>
                    <a:pt x="31009" y="2442"/>
                  </a:lnTo>
                  <a:lnTo>
                    <a:pt x="31009" y="2150"/>
                  </a:lnTo>
                  <a:lnTo>
                    <a:pt x="19058" y="656"/>
                  </a:lnTo>
                  <a:lnTo>
                    <a:pt x="140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643;p74">
              <a:extLst>
                <a:ext uri="{FF2B5EF4-FFF2-40B4-BE49-F238E27FC236}">
                  <a16:creationId xmlns:a16="http://schemas.microsoft.com/office/drawing/2014/main" id="{F28560C7-966E-4CF2-871A-4319DA2EDFEE}"/>
                </a:ext>
              </a:extLst>
            </p:cNvPr>
            <p:cNvSpPr/>
            <p:nvPr/>
          </p:nvSpPr>
          <p:spPr>
            <a:xfrm>
              <a:off x="312800" y="2078000"/>
              <a:ext cx="292450" cy="568175"/>
            </a:xfrm>
            <a:custGeom>
              <a:avLst/>
              <a:gdLst/>
              <a:ahLst/>
              <a:cxnLst/>
              <a:rect l="l" t="t" r="r" b="b"/>
              <a:pathLst>
                <a:path w="11698" h="22727" extrusionOk="0">
                  <a:moveTo>
                    <a:pt x="7578" y="0"/>
                  </a:moveTo>
                  <a:cubicBezTo>
                    <a:pt x="6116" y="0"/>
                    <a:pt x="4691" y="799"/>
                    <a:pt x="3973" y="2212"/>
                  </a:cubicBezTo>
                  <a:cubicBezTo>
                    <a:pt x="2078" y="5928"/>
                    <a:pt x="839" y="10884"/>
                    <a:pt x="1" y="22070"/>
                  </a:cubicBezTo>
                  <a:lnTo>
                    <a:pt x="9147" y="22726"/>
                  </a:lnTo>
                  <a:lnTo>
                    <a:pt x="11588" y="4325"/>
                  </a:lnTo>
                  <a:cubicBezTo>
                    <a:pt x="11698" y="2867"/>
                    <a:pt x="11005" y="1483"/>
                    <a:pt x="9803" y="681"/>
                  </a:cubicBezTo>
                  <a:cubicBezTo>
                    <a:pt x="9115" y="219"/>
                    <a:pt x="8342" y="0"/>
                    <a:pt x="7578"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644;p74">
              <a:extLst>
                <a:ext uri="{FF2B5EF4-FFF2-40B4-BE49-F238E27FC236}">
                  <a16:creationId xmlns:a16="http://schemas.microsoft.com/office/drawing/2014/main" id="{A9BB25DA-B9E7-4F76-94D4-3915FB0ECAFB}"/>
                </a:ext>
              </a:extLst>
            </p:cNvPr>
            <p:cNvSpPr/>
            <p:nvPr/>
          </p:nvSpPr>
          <p:spPr>
            <a:xfrm>
              <a:off x="564225" y="2016675"/>
              <a:ext cx="324350" cy="180400"/>
            </a:xfrm>
            <a:custGeom>
              <a:avLst/>
              <a:gdLst/>
              <a:ahLst/>
              <a:cxnLst/>
              <a:rect l="l" t="t" r="r" b="b"/>
              <a:pathLst>
                <a:path w="12974" h="7216" extrusionOk="0">
                  <a:moveTo>
                    <a:pt x="12827" y="0"/>
                  </a:moveTo>
                  <a:lnTo>
                    <a:pt x="1" y="1276"/>
                  </a:lnTo>
                  <a:cubicBezTo>
                    <a:pt x="6123" y="6997"/>
                    <a:pt x="11260" y="7215"/>
                    <a:pt x="11260" y="7215"/>
                  </a:cubicBezTo>
                  <a:cubicBezTo>
                    <a:pt x="11260" y="7215"/>
                    <a:pt x="12973" y="3754"/>
                    <a:pt x="12827"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645;p74">
              <a:extLst>
                <a:ext uri="{FF2B5EF4-FFF2-40B4-BE49-F238E27FC236}">
                  <a16:creationId xmlns:a16="http://schemas.microsoft.com/office/drawing/2014/main" id="{3229D108-09A0-4122-9768-4E95D71712CE}"/>
                </a:ext>
              </a:extLst>
            </p:cNvPr>
            <p:cNvSpPr/>
            <p:nvPr/>
          </p:nvSpPr>
          <p:spPr>
            <a:xfrm>
              <a:off x="312800" y="2551400"/>
              <a:ext cx="511075" cy="498325"/>
            </a:xfrm>
            <a:custGeom>
              <a:avLst/>
              <a:gdLst/>
              <a:ahLst/>
              <a:cxnLst/>
              <a:rect l="l" t="t" r="r" b="b"/>
              <a:pathLst>
                <a:path w="20443" h="19933" extrusionOk="0">
                  <a:moveTo>
                    <a:pt x="8892" y="1"/>
                  </a:moveTo>
                  <a:lnTo>
                    <a:pt x="1" y="3134"/>
                  </a:lnTo>
                  <a:cubicBezTo>
                    <a:pt x="4118" y="12608"/>
                    <a:pt x="19823" y="19932"/>
                    <a:pt x="19823" y="19932"/>
                  </a:cubicBezTo>
                  <a:lnTo>
                    <a:pt x="20443" y="14685"/>
                  </a:lnTo>
                  <a:lnTo>
                    <a:pt x="8892" y="1"/>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646;p74">
              <a:extLst>
                <a:ext uri="{FF2B5EF4-FFF2-40B4-BE49-F238E27FC236}">
                  <a16:creationId xmlns:a16="http://schemas.microsoft.com/office/drawing/2014/main" id="{D9D529F3-BBE5-453B-80B7-842A7EEAE75B}"/>
                </a:ext>
              </a:extLst>
            </p:cNvPr>
            <p:cNvSpPr/>
            <p:nvPr/>
          </p:nvSpPr>
          <p:spPr>
            <a:xfrm>
              <a:off x="701800" y="3131675"/>
              <a:ext cx="125725" cy="135325"/>
            </a:xfrm>
            <a:custGeom>
              <a:avLst/>
              <a:gdLst/>
              <a:ahLst/>
              <a:cxnLst/>
              <a:rect l="l" t="t" r="r" b="b"/>
              <a:pathLst>
                <a:path w="5029" h="5413" extrusionOk="0">
                  <a:moveTo>
                    <a:pt x="2114" y="1"/>
                  </a:moveTo>
                  <a:lnTo>
                    <a:pt x="292" y="3608"/>
                  </a:lnTo>
                  <a:cubicBezTo>
                    <a:pt x="0" y="4155"/>
                    <a:pt x="182" y="4847"/>
                    <a:pt x="692" y="5212"/>
                  </a:cubicBezTo>
                  <a:cubicBezTo>
                    <a:pt x="901" y="5346"/>
                    <a:pt x="1140" y="5413"/>
                    <a:pt x="1380" y="5413"/>
                  </a:cubicBezTo>
                  <a:cubicBezTo>
                    <a:pt x="1726" y="5413"/>
                    <a:pt x="2074" y="5273"/>
                    <a:pt x="2332" y="4993"/>
                  </a:cubicBezTo>
                  <a:lnTo>
                    <a:pt x="5029" y="1969"/>
                  </a:lnTo>
                  <a:lnTo>
                    <a:pt x="2114" y="1"/>
                  </a:ln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647;p74">
              <a:extLst>
                <a:ext uri="{FF2B5EF4-FFF2-40B4-BE49-F238E27FC236}">
                  <a16:creationId xmlns:a16="http://schemas.microsoft.com/office/drawing/2014/main" id="{B70C715D-7168-48C1-A8A3-562195950074}"/>
                </a:ext>
              </a:extLst>
            </p:cNvPr>
            <p:cNvSpPr/>
            <p:nvPr/>
          </p:nvSpPr>
          <p:spPr>
            <a:xfrm>
              <a:off x="448550" y="2879575"/>
              <a:ext cx="286975" cy="147375"/>
            </a:xfrm>
            <a:custGeom>
              <a:avLst/>
              <a:gdLst/>
              <a:ahLst/>
              <a:cxnLst/>
              <a:rect l="l" t="t" r="r" b="b"/>
              <a:pathLst>
                <a:path w="11479" h="5895" extrusionOk="0">
                  <a:moveTo>
                    <a:pt x="4594" y="487"/>
                  </a:moveTo>
                  <a:cubicBezTo>
                    <a:pt x="4664" y="487"/>
                    <a:pt x="4735" y="491"/>
                    <a:pt x="4810" y="502"/>
                  </a:cubicBezTo>
                  <a:cubicBezTo>
                    <a:pt x="5867" y="502"/>
                    <a:pt x="6924" y="720"/>
                    <a:pt x="7907" y="1158"/>
                  </a:cubicBezTo>
                  <a:cubicBezTo>
                    <a:pt x="8782" y="1558"/>
                    <a:pt x="10021" y="2069"/>
                    <a:pt x="10713" y="2797"/>
                  </a:cubicBezTo>
                  <a:cubicBezTo>
                    <a:pt x="10932" y="3016"/>
                    <a:pt x="10932" y="3162"/>
                    <a:pt x="10895" y="3271"/>
                  </a:cubicBezTo>
                  <a:cubicBezTo>
                    <a:pt x="10750" y="3890"/>
                    <a:pt x="9110" y="4619"/>
                    <a:pt x="7616" y="5020"/>
                  </a:cubicBezTo>
                  <a:cubicBezTo>
                    <a:pt x="6702" y="5259"/>
                    <a:pt x="5766" y="5378"/>
                    <a:pt x="4832" y="5378"/>
                  </a:cubicBezTo>
                  <a:cubicBezTo>
                    <a:pt x="4053" y="5378"/>
                    <a:pt x="3276" y="5295"/>
                    <a:pt x="2515" y="5129"/>
                  </a:cubicBezTo>
                  <a:cubicBezTo>
                    <a:pt x="1895" y="4984"/>
                    <a:pt x="765" y="4619"/>
                    <a:pt x="583" y="3745"/>
                  </a:cubicBezTo>
                  <a:cubicBezTo>
                    <a:pt x="510" y="3271"/>
                    <a:pt x="620" y="2761"/>
                    <a:pt x="911" y="2396"/>
                  </a:cubicBezTo>
                  <a:cubicBezTo>
                    <a:pt x="1640" y="1340"/>
                    <a:pt x="2806" y="647"/>
                    <a:pt x="4118" y="538"/>
                  </a:cubicBezTo>
                  <a:cubicBezTo>
                    <a:pt x="4272" y="512"/>
                    <a:pt x="4427" y="487"/>
                    <a:pt x="4594" y="487"/>
                  </a:cubicBezTo>
                  <a:close/>
                  <a:moveTo>
                    <a:pt x="4730" y="1"/>
                  </a:moveTo>
                  <a:cubicBezTo>
                    <a:pt x="4502" y="1"/>
                    <a:pt x="4274" y="10"/>
                    <a:pt x="4045" y="28"/>
                  </a:cubicBezTo>
                  <a:cubicBezTo>
                    <a:pt x="2624" y="174"/>
                    <a:pt x="1312" y="939"/>
                    <a:pt x="510" y="2105"/>
                  </a:cubicBezTo>
                  <a:cubicBezTo>
                    <a:pt x="146" y="2615"/>
                    <a:pt x="0" y="3235"/>
                    <a:pt x="110" y="3854"/>
                  </a:cubicBezTo>
                  <a:cubicBezTo>
                    <a:pt x="292" y="4729"/>
                    <a:pt x="1093" y="5348"/>
                    <a:pt x="2405" y="5639"/>
                  </a:cubicBezTo>
                  <a:cubicBezTo>
                    <a:pt x="3207" y="5822"/>
                    <a:pt x="4008" y="5895"/>
                    <a:pt x="4810" y="5895"/>
                  </a:cubicBezTo>
                  <a:cubicBezTo>
                    <a:pt x="5794" y="5895"/>
                    <a:pt x="6778" y="5749"/>
                    <a:pt x="7762" y="5494"/>
                  </a:cubicBezTo>
                  <a:cubicBezTo>
                    <a:pt x="8745" y="5239"/>
                    <a:pt x="11114" y="4473"/>
                    <a:pt x="11405" y="3417"/>
                  </a:cubicBezTo>
                  <a:cubicBezTo>
                    <a:pt x="11478" y="3052"/>
                    <a:pt x="11333" y="2688"/>
                    <a:pt x="11078" y="2433"/>
                  </a:cubicBezTo>
                  <a:cubicBezTo>
                    <a:pt x="10312" y="1668"/>
                    <a:pt x="9001" y="1121"/>
                    <a:pt x="8090" y="720"/>
                  </a:cubicBezTo>
                  <a:cubicBezTo>
                    <a:pt x="7025" y="234"/>
                    <a:pt x="5884" y="1"/>
                    <a:pt x="4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648;p74">
              <a:extLst>
                <a:ext uri="{FF2B5EF4-FFF2-40B4-BE49-F238E27FC236}">
                  <a16:creationId xmlns:a16="http://schemas.microsoft.com/office/drawing/2014/main" id="{8AF80F6E-727C-4E5A-BC4E-605E130F82AF}"/>
                </a:ext>
              </a:extLst>
            </p:cNvPr>
            <p:cNvSpPr/>
            <p:nvPr/>
          </p:nvSpPr>
          <p:spPr>
            <a:xfrm>
              <a:off x="685400" y="2939000"/>
              <a:ext cx="163075" cy="362050"/>
            </a:xfrm>
            <a:custGeom>
              <a:avLst/>
              <a:gdLst/>
              <a:ahLst/>
              <a:cxnLst/>
              <a:rect l="l" t="t" r="r" b="b"/>
              <a:pathLst>
                <a:path w="6523" h="14482" extrusionOk="0">
                  <a:moveTo>
                    <a:pt x="2552" y="0"/>
                  </a:moveTo>
                  <a:cubicBezTo>
                    <a:pt x="2479" y="0"/>
                    <a:pt x="2406" y="6"/>
                    <a:pt x="2332" y="19"/>
                  </a:cubicBezTo>
                  <a:lnTo>
                    <a:pt x="1021" y="347"/>
                  </a:lnTo>
                  <a:cubicBezTo>
                    <a:pt x="401" y="457"/>
                    <a:pt x="0" y="1076"/>
                    <a:pt x="146" y="1696"/>
                  </a:cubicBezTo>
                  <a:lnTo>
                    <a:pt x="2842" y="13611"/>
                  </a:lnTo>
                  <a:cubicBezTo>
                    <a:pt x="2967" y="14138"/>
                    <a:pt x="3408" y="14481"/>
                    <a:pt x="3919" y="14481"/>
                  </a:cubicBezTo>
                  <a:cubicBezTo>
                    <a:pt x="4008" y="14481"/>
                    <a:pt x="4099" y="14471"/>
                    <a:pt x="4191" y="14449"/>
                  </a:cubicBezTo>
                  <a:lnTo>
                    <a:pt x="5539" y="14158"/>
                  </a:lnTo>
                  <a:cubicBezTo>
                    <a:pt x="6158" y="14012"/>
                    <a:pt x="6523" y="13392"/>
                    <a:pt x="6413" y="12773"/>
                  </a:cubicBezTo>
                  <a:lnTo>
                    <a:pt x="3717" y="894"/>
                  </a:lnTo>
                  <a:cubicBezTo>
                    <a:pt x="3589" y="348"/>
                    <a:pt x="3092"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649;p74">
              <a:extLst>
                <a:ext uri="{FF2B5EF4-FFF2-40B4-BE49-F238E27FC236}">
                  <a16:creationId xmlns:a16="http://schemas.microsoft.com/office/drawing/2014/main" id="{CFD5F0BA-2D70-4916-8CBC-118864924108}"/>
                </a:ext>
              </a:extLst>
            </p:cNvPr>
            <p:cNvSpPr/>
            <p:nvPr/>
          </p:nvSpPr>
          <p:spPr>
            <a:xfrm>
              <a:off x="721825" y="2993500"/>
              <a:ext cx="457325" cy="1877225"/>
            </a:xfrm>
            <a:custGeom>
              <a:avLst/>
              <a:gdLst/>
              <a:ahLst/>
              <a:cxnLst/>
              <a:rect l="l" t="t" r="r" b="b"/>
              <a:pathLst>
                <a:path w="18293" h="75089" extrusionOk="0">
                  <a:moveTo>
                    <a:pt x="858" y="0"/>
                  </a:moveTo>
                  <a:cubicBezTo>
                    <a:pt x="792" y="0"/>
                    <a:pt x="725" y="9"/>
                    <a:pt x="657" y="26"/>
                  </a:cubicBezTo>
                  <a:cubicBezTo>
                    <a:pt x="256" y="99"/>
                    <a:pt x="1" y="499"/>
                    <a:pt x="74" y="937"/>
                  </a:cubicBezTo>
                  <a:lnTo>
                    <a:pt x="16726" y="74506"/>
                  </a:lnTo>
                  <a:cubicBezTo>
                    <a:pt x="16799" y="74834"/>
                    <a:pt x="17090" y="75089"/>
                    <a:pt x="17455" y="75089"/>
                  </a:cubicBezTo>
                  <a:cubicBezTo>
                    <a:pt x="17528" y="75089"/>
                    <a:pt x="17564" y="75089"/>
                    <a:pt x="17637" y="75052"/>
                  </a:cubicBezTo>
                  <a:cubicBezTo>
                    <a:pt x="18038" y="74979"/>
                    <a:pt x="18293" y="74578"/>
                    <a:pt x="18220" y="74141"/>
                  </a:cubicBezTo>
                  <a:lnTo>
                    <a:pt x="1568" y="609"/>
                  </a:lnTo>
                  <a:cubicBezTo>
                    <a:pt x="1506" y="240"/>
                    <a:pt x="1211"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650;p74">
              <a:extLst>
                <a:ext uri="{FF2B5EF4-FFF2-40B4-BE49-F238E27FC236}">
                  <a16:creationId xmlns:a16="http://schemas.microsoft.com/office/drawing/2014/main" id="{BD57203C-4E07-426E-9F97-D69220B771A2}"/>
                </a:ext>
              </a:extLst>
            </p:cNvPr>
            <p:cNvSpPr/>
            <p:nvPr/>
          </p:nvSpPr>
          <p:spPr>
            <a:xfrm>
              <a:off x="720000" y="2918525"/>
              <a:ext cx="215025" cy="266925"/>
            </a:xfrm>
            <a:custGeom>
              <a:avLst/>
              <a:gdLst/>
              <a:ahLst/>
              <a:cxnLst/>
              <a:rect l="l" t="t" r="r" b="b"/>
              <a:pathLst>
                <a:path w="8601" h="10677" extrusionOk="0">
                  <a:moveTo>
                    <a:pt x="4118" y="0"/>
                  </a:moveTo>
                  <a:cubicBezTo>
                    <a:pt x="1714" y="146"/>
                    <a:pt x="1" y="2442"/>
                    <a:pt x="547" y="4810"/>
                  </a:cubicBezTo>
                  <a:lnTo>
                    <a:pt x="1932" y="10677"/>
                  </a:lnTo>
                  <a:lnTo>
                    <a:pt x="8600" y="10495"/>
                  </a:lnTo>
                  <a:lnTo>
                    <a:pt x="4155"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651;p74">
              <a:extLst>
                <a:ext uri="{FF2B5EF4-FFF2-40B4-BE49-F238E27FC236}">
                  <a16:creationId xmlns:a16="http://schemas.microsoft.com/office/drawing/2014/main" id="{7ADD7B3A-56FA-4DEB-846A-36175D18ED95}"/>
                </a:ext>
              </a:extLst>
            </p:cNvPr>
            <p:cNvSpPr/>
            <p:nvPr/>
          </p:nvSpPr>
          <p:spPr>
            <a:xfrm>
              <a:off x="689050" y="3069750"/>
              <a:ext cx="237775" cy="163075"/>
            </a:xfrm>
            <a:custGeom>
              <a:avLst/>
              <a:gdLst/>
              <a:ahLst/>
              <a:cxnLst/>
              <a:rect l="l" t="t" r="r" b="b"/>
              <a:pathLst>
                <a:path w="9511" h="6523" extrusionOk="0">
                  <a:moveTo>
                    <a:pt x="7033" y="0"/>
                  </a:moveTo>
                  <a:lnTo>
                    <a:pt x="3899" y="3535"/>
                  </a:lnTo>
                  <a:lnTo>
                    <a:pt x="984" y="3097"/>
                  </a:lnTo>
                  <a:cubicBezTo>
                    <a:pt x="939" y="3090"/>
                    <a:pt x="894" y="3086"/>
                    <a:pt x="850" y="3086"/>
                  </a:cubicBezTo>
                  <a:cubicBezTo>
                    <a:pt x="467" y="3086"/>
                    <a:pt x="138" y="3361"/>
                    <a:pt x="73" y="3753"/>
                  </a:cubicBezTo>
                  <a:cubicBezTo>
                    <a:pt x="0" y="4118"/>
                    <a:pt x="182" y="4446"/>
                    <a:pt x="510" y="4628"/>
                  </a:cubicBezTo>
                  <a:lnTo>
                    <a:pt x="4409" y="6523"/>
                  </a:lnTo>
                  <a:lnTo>
                    <a:pt x="9510" y="4701"/>
                  </a:lnTo>
                  <a:lnTo>
                    <a:pt x="7033"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652;p74">
              <a:extLst>
                <a:ext uri="{FF2B5EF4-FFF2-40B4-BE49-F238E27FC236}">
                  <a16:creationId xmlns:a16="http://schemas.microsoft.com/office/drawing/2014/main" id="{974101A5-E3BA-4639-AEC8-8E74FD1F211F}"/>
                </a:ext>
              </a:extLst>
            </p:cNvPr>
            <p:cNvSpPr/>
            <p:nvPr/>
          </p:nvSpPr>
          <p:spPr>
            <a:xfrm>
              <a:off x="678100" y="3013250"/>
              <a:ext cx="216850" cy="169475"/>
            </a:xfrm>
            <a:custGeom>
              <a:avLst/>
              <a:gdLst/>
              <a:ahLst/>
              <a:cxnLst/>
              <a:rect l="l" t="t" r="r" b="b"/>
              <a:pathLst>
                <a:path w="8674" h="6779" extrusionOk="0">
                  <a:moveTo>
                    <a:pt x="6487" y="1"/>
                  </a:moveTo>
                  <a:lnTo>
                    <a:pt x="3754" y="3863"/>
                  </a:lnTo>
                  <a:lnTo>
                    <a:pt x="839" y="3718"/>
                  </a:lnTo>
                  <a:cubicBezTo>
                    <a:pt x="402" y="3718"/>
                    <a:pt x="1" y="4082"/>
                    <a:pt x="1" y="4519"/>
                  </a:cubicBezTo>
                  <a:cubicBezTo>
                    <a:pt x="1" y="4884"/>
                    <a:pt x="219" y="5212"/>
                    <a:pt x="547" y="5321"/>
                  </a:cubicBezTo>
                  <a:lnTo>
                    <a:pt x="4665" y="6778"/>
                  </a:lnTo>
                  <a:lnTo>
                    <a:pt x="8673" y="4155"/>
                  </a:lnTo>
                  <a:lnTo>
                    <a:pt x="6487" y="1"/>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653;p74">
              <a:extLst>
                <a:ext uri="{FF2B5EF4-FFF2-40B4-BE49-F238E27FC236}">
                  <a16:creationId xmlns:a16="http://schemas.microsoft.com/office/drawing/2014/main" id="{C07ED296-3790-4336-9C37-2251F4BD9BCA}"/>
                </a:ext>
              </a:extLst>
            </p:cNvPr>
            <p:cNvSpPr/>
            <p:nvPr/>
          </p:nvSpPr>
          <p:spPr>
            <a:xfrm>
              <a:off x="708175" y="3010125"/>
              <a:ext cx="73800" cy="79150"/>
            </a:xfrm>
            <a:custGeom>
              <a:avLst/>
              <a:gdLst/>
              <a:ahLst/>
              <a:cxnLst/>
              <a:rect l="l" t="t" r="r" b="b"/>
              <a:pathLst>
                <a:path w="2952" h="3166" extrusionOk="0">
                  <a:moveTo>
                    <a:pt x="1880" y="1"/>
                  </a:moveTo>
                  <a:cubicBezTo>
                    <a:pt x="1664" y="1"/>
                    <a:pt x="1447" y="106"/>
                    <a:pt x="1312" y="308"/>
                  </a:cubicBezTo>
                  <a:lnTo>
                    <a:pt x="219" y="1875"/>
                  </a:lnTo>
                  <a:cubicBezTo>
                    <a:pt x="0" y="2166"/>
                    <a:pt x="73" y="2604"/>
                    <a:pt x="365" y="2822"/>
                  </a:cubicBezTo>
                  <a:lnTo>
                    <a:pt x="656" y="3041"/>
                  </a:lnTo>
                  <a:cubicBezTo>
                    <a:pt x="782" y="3125"/>
                    <a:pt x="924" y="3166"/>
                    <a:pt x="1064" y="3166"/>
                  </a:cubicBezTo>
                  <a:cubicBezTo>
                    <a:pt x="1288" y="3166"/>
                    <a:pt x="1505" y="3061"/>
                    <a:pt x="1640" y="2859"/>
                  </a:cubicBezTo>
                  <a:lnTo>
                    <a:pt x="2733" y="1292"/>
                  </a:lnTo>
                  <a:cubicBezTo>
                    <a:pt x="2952" y="964"/>
                    <a:pt x="2879" y="563"/>
                    <a:pt x="2551" y="345"/>
                  </a:cubicBezTo>
                  <a:lnTo>
                    <a:pt x="2259" y="126"/>
                  </a:lnTo>
                  <a:cubicBezTo>
                    <a:pt x="2147" y="42"/>
                    <a:pt x="2014" y="1"/>
                    <a:pt x="1880"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654;p74">
              <a:extLst>
                <a:ext uri="{FF2B5EF4-FFF2-40B4-BE49-F238E27FC236}">
                  <a16:creationId xmlns:a16="http://schemas.microsoft.com/office/drawing/2014/main" id="{7F6EA632-BF30-4E10-AB4C-22EBF2CBC1D5}"/>
                </a:ext>
              </a:extLst>
            </p:cNvPr>
            <p:cNvSpPr/>
            <p:nvPr/>
          </p:nvSpPr>
          <p:spPr>
            <a:xfrm>
              <a:off x="839350" y="3179975"/>
              <a:ext cx="95675" cy="120575"/>
            </a:xfrm>
            <a:custGeom>
              <a:avLst/>
              <a:gdLst/>
              <a:ahLst/>
              <a:cxnLst/>
              <a:rect l="l" t="t" r="r" b="b"/>
              <a:pathLst>
                <a:path w="3827" h="4823" extrusionOk="0">
                  <a:moveTo>
                    <a:pt x="1021" y="0"/>
                  </a:moveTo>
                  <a:lnTo>
                    <a:pt x="183" y="3571"/>
                  </a:lnTo>
                  <a:cubicBezTo>
                    <a:pt x="0" y="4008"/>
                    <a:pt x="183" y="4555"/>
                    <a:pt x="656" y="4737"/>
                  </a:cubicBezTo>
                  <a:cubicBezTo>
                    <a:pt x="773" y="4796"/>
                    <a:pt x="896" y="4823"/>
                    <a:pt x="1016" y="4823"/>
                  </a:cubicBezTo>
                  <a:cubicBezTo>
                    <a:pt x="1346" y="4823"/>
                    <a:pt x="1662" y="4620"/>
                    <a:pt x="1822" y="4300"/>
                  </a:cubicBezTo>
                  <a:lnTo>
                    <a:pt x="3826" y="37"/>
                  </a:lnTo>
                  <a:lnTo>
                    <a:pt x="1021"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655;p74">
              <a:extLst>
                <a:ext uri="{FF2B5EF4-FFF2-40B4-BE49-F238E27FC236}">
                  <a16:creationId xmlns:a16="http://schemas.microsoft.com/office/drawing/2014/main" id="{FDCA9E93-9590-4027-85E4-DB2C231EDB30}"/>
                </a:ext>
              </a:extLst>
            </p:cNvPr>
            <p:cNvSpPr/>
            <p:nvPr/>
          </p:nvSpPr>
          <p:spPr>
            <a:xfrm>
              <a:off x="768300" y="3239450"/>
              <a:ext cx="121175" cy="62000"/>
            </a:xfrm>
            <a:custGeom>
              <a:avLst/>
              <a:gdLst/>
              <a:ahLst/>
              <a:cxnLst/>
              <a:rect l="l" t="t" r="r" b="b"/>
              <a:pathLst>
                <a:path w="4847" h="2480" extrusionOk="0">
                  <a:moveTo>
                    <a:pt x="833" y="1"/>
                  </a:moveTo>
                  <a:cubicBezTo>
                    <a:pt x="511" y="1"/>
                    <a:pt x="244" y="230"/>
                    <a:pt x="182" y="536"/>
                  </a:cubicBezTo>
                  <a:lnTo>
                    <a:pt x="73" y="901"/>
                  </a:lnTo>
                  <a:cubicBezTo>
                    <a:pt x="0" y="1265"/>
                    <a:pt x="255" y="1666"/>
                    <a:pt x="620" y="1739"/>
                  </a:cubicBezTo>
                  <a:lnTo>
                    <a:pt x="3826" y="2467"/>
                  </a:lnTo>
                  <a:cubicBezTo>
                    <a:pt x="3873" y="2476"/>
                    <a:pt x="3918" y="2480"/>
                    <a:pt x="3963" y="2480"/>
                  </a:cubicBezTo>
                  <a:cubicBezTo>
                    <a:pt x="4307" y="2480"/>
                    <a:pt x="4600" y="2243"/>
                    <a:pt x="4664" y="1921"/>
                  </a:cubicBezTo>
                  <a:lnTo>
                    <a:pt x="4737" y="1556"/>
                  </a:lnTo>
                  <a:cubicBezTo>
                    <a:pt x="4846" y="1192"/>
                    <a:pt x="4591" y="828"/>
                    <a:pt x="4227" y="718"/>
                  </a:cubicBezTo>
                  <a:lnTo>
                    <a:pt x="1020" y="26"/>
                  </a:lnTo>
                  <a:cubicBezTo>
                    <a:pt x="957" y="9"/>
                    <a:pt x="894" y="1"/>
                    <a:pt x="833"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656;p74">
              <a:extLst>
                <a:ext uri="{FF2B5EF4-FFF2-40B4-BE49-F238E27FC236}">
                  <a16:creationId xmlns:a16="http://schemas.microsoft.com/office/drawing/2014/main" id="{D21AA12C-03B2-424D-94F1-3DA7AB41A922}"/>
                </a:ext>
              </a:extLst>
            </p:cNvPr>
            <p:cNvSpPr/>
            <p:nvPr/>
          </p:nvSpPr>
          <p:spPr>
            <a:xfrm>
              <a:off x="668075" y="3041275"/>
              <a:ext cx="119375" cy="68375"/>
            </a:xfrm>
            <a:custGeom>
              <a:avLst/>
              <a:gdLst/>
              <a:ahLst/>
              <a:cxnLst/>
              <a:rect l="l" t="t" r="r" b="b"/>
              <a:pathLst>
                <a:path w="4775" h="2735" extrusionOk="0">
                  <a:moveTo>
                    <a:pt x="859" y="0"/>
                  </a:moveTo>
                  <a:cubicBezTo>
                    <a:pt x="572" y="0"/>
                    <a:pt x="306" y="197"/>
                    <a:pt x="220" y="483"/>
                  </a:cubicBezTo>
                  <a:lnTo>
                    <a:pt x="110" y="848"/>
                  </a:lnTo>
                  <a:cubicBezTo>
                    <a:pt x="1" y="1212"/>
                    <a:pt x="220" y="1613"/>
                    <a:pt x="584" y="1722"/>
                  </a:cubicBezTo>
                  <a:lnTo>
                    <a:pt x="3681" y="2706"/>
                  </a:lnTo>
                  <a:cubicBezTo>
                    <a:pt x="3745" y="2725"/>
                    <a:pt x="3810" y="2734"/>
                    <a:pt x="3874" y="2734"/>
                  </a:cubicBezTo>
                  <a:cubicBezTo>
                    <a:pt x="4177" y="2734"/>
                    <a:pt x="4466" y="2533"/>
                    <a:pt x="4556" y="2232"/>
                  </a:cubicBezTo>
                  <a:lnTo>
                    <a:pt x="4665" y="1904"/>
                  </a:lnTo>
                  <a:cubicBezTo>
                    <a:pt x="4774" y="1540"/>
                    <a:pt x="4592" y="1139"/>
                    <a:pt x="4228" y="993"/>
                  </a:cubicBezTo>
                  <a:lnTo>
                    <a:pt x="1094" y="46"/>
                  </a:lnTo>
                  <a:cubicBezTo>
                    <a:pt x="1016" y="15"/>
                    <a:pt x="937" y="0"/>
                    <a:pt x="859"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657;p74">
              <a:extLst>
                <a:ext uri="{FF2B5EF4-FFF2-40B4-BE49-F238E27FC236}">
                  <a16:creationId xmlns:a16="http://schemas.microsoft.com/office/drawing/2014/main" id="{D341467D-466E-4983-B4F2-336FD3180735}"/>
                </a:ext>
              </a:extLst>
            </p:cNvPr>
            <p:cNvSpPr/>
            <p:nvPr/>
          </p:nvSpPr>
          <p:spPr>
            <a:xfrm>
              <a:off x="615250" y="1789850"/>
              <a:ext cx="238700" cy="350750"/>
            </a:xfrm>
            <a:custGeom>
              <a:avLst/>
              <a:gdLst/>
              <a:ahLst/>
              <a:cxnLst/>
              <a:rect l="l" t="t" r="r" b="b"/>
              <a:pathLst>
                <a:path w="9548" h="14030" extrusionOk="0">
                  <a:moveTo>
                    <a:pt x="8418" y="0"/>
                  </a:moveTo>
                  <a:lnTo>
                    <a:pt x="1" y="656"/>
                  </a:lnTo>
                  <a:lnTo>
                    <a:pt x="256" y="14029"/>
                  </a:lnTo>
                  <a:lnTo>
                    <a:pt x="9547" y="13592"/>
                  </a:lnTo>
                  <a:lnTo>
                    <a:pt x="8418"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658;p74">
              <a:extLst>
                <a:ext uri="{FF2B5EF4-FFF2-40B4-BE49-F238E27FC236}">
                  <a16:creationId xmlns:a16="http://schemas.microsoft.com/office/drawing/2014/main" id="{DE81DF5D-64A4-4C06-A49A-E48DEC11C916}"/>
                </a:ext>
              </a:extLst>
            </p:cNvPr>
            <p:cNvSpPr/>
            <p:nvPr/>
          </p:nvSpPr>
          <p:spPr>
            <a:xfrm>
              <a:off x="668075" y="1789850"/>
              <a:ext cx="174950" cy="210875"/>
            </a:xfrm>
            <a:custGeom>
              <a:avLst/>
              <a:gdLst/>
              <a:ahLst/>
              <a:cxnLst/>
              <a:rect l="l" t="t" r="r" b="b"/>
              <a:pathLst>
                <a:path w="6998" h="8435" extrusionOk="0">
                  <a:moveTo>
                    <a:pt x="6305" y="0"/>
                  </a:moveTo>
                  <a:lnTo>
                    <a:pt x="1" y="547"/>
                  </a:lnTo>
                  <a:lnTo>
                    <a:pt x="292" y="4154"/>
                  </a:lnTo>
                  <a:cubicBezTo>
                    <a:pt x="500" y="6605"/>
                    <a:pt x="2571" y="8435"/>
                    <a:pt x="4988" y="8435"/>
                  </a:cubicBezTo>
                  <a:cubicBezTo>
                    <a:pt x="5122" y="8435"/>
                    <a:pt x="5258" y="8429"/>
                    <a:pt x="5394" y="8418"/>
                  </a:cubicBezTo>
                  <a:lnTo>
                    <a:pt x="6997" y="8272"/>
                  </a:lnTo>
                  <a:lnTo>
                    <a:pt x="6305" y="0"/>
                  </a:ln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659;p74">
              <a:extLst>
                <a:ext uri="{FF2B5EF4-FFF2-40B4-BE49-F238E27FC236}">
                  <a16:creationId xmlns:a16="http://schemas.microsoft.com/office/drawing/2014/main" id="{59F8D0AB-35AC-44E6-9A9F-09EF645A1A61}"/>
                </a:ext>
              </a:extLst>
            </p:cNvPr>
            <p:cNvSpPr/>
            <p:nvPr/>
          </p:nvSpPr>
          <p:spPr>
            <a:xfrm>
              <a:off x="836625" y="1822650"/>
              <a:ext cx="246875" cy="308825"/>
            </a:xfrm>
            <a:custGeom>
              <a:avLst/>
              <a:gdLst/>
              <a:ahLst/>
              <a:cxnLst/>
              <a:rect l="l" t="t" r="r" b="b"/>
              <a:pathLst>
                <a:path w="9875" h="12353" extrusionOk="0">
                  <a:moveTo>
                    <a:pt x="5029" y="0"/>
                  </a:moveTo>
                  <a:lnTo>
                    <a:pt x="0" y="3863"/>
                  </a:lnTo>
                  <a:lnTo>
                    <a:pt x="328" y="7907"/>
                  </a:lnTo>
                  <a:cubicBezTo>
                    <a:pt x="1676" y="10859"/>
                    <a:pt x="6377" y="9219"/>
                    <a:pt x="9110" y="12353"/>
                  </a:cubicBezTo>
                  <a:cubicBezTo>
                    <a:pt x="9875" y="6523"/>
                    <a:pt x="3972" y="5466"/>
                    <a:pt x="5029" y="0"/>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660;p74">
              <a:extLst>
                <a:ext uri="{FF2B5EF4-FFF2-40B4-BE49-F238E27FC236}">
                  <a16:creationId xmlns:a16="http://schemas.microsoft.com/office/drawing/2014/main" id="{F0D6C780-3856-4A5C-B808-537AE8B1F84E}"/>
                </a:ext>
              </a:extLst>
            </p:cNvPr>
            <p:cNvSpPr/>
            <p:nvPr/>
          </p:nvSpPr>
          <p:spPr>
            <a:xfrm>
              <a:off x="624350" y="1515375"/>
              <a:ext cx="377175" cy="420250"/>
            </a:xfrm>
            <a:custGeom>
              <a:avLst/>
              <a:gdLst/>
              <a:ahLst/>
              <a:cxnLst/>
              <a:rect l="l" t="t" r="r" b="b"/>
              <a:pathLst>
                <a:path w="15087" h="16810" extrusionOk="0">
                  <a:moveTo>
                    <a:pt x="8374" y="1"/>
                  </a:moveTo>
                  <a:cubicBezTo>
                    <a:pt x="7707" y="1"/>
                    <a:pt x="7003" y="58"/>
                    <a:pt x="6268" y="157"/>
                  </a:cubicBezTo>
                  <a:cubicBezTo>
                    <a:pt x="4774" y="339"/>
                    <a:pt x="3390" y="1032"/>
                    <a:pt x="2333" y="2088"/>
                  </a:cubicBezTo>
                  <a:cubicBezTo>
                    <a:pt x="1495" y="2854"/>
                    <a:pt x="875" y="3801"/>
                    <a:pt x="511" y="4858"/>
                  </a:cubicBezTo>
                  <a:cubicBezTo>
                    <a:pt x="256" y="5514"/>
                    <a:pt x="110" y="6169"/>
                    <a:pt x="37" y="6862"/>
                  </a:cubicBezTo>
                  <a:cubicBezTo>
                    <a:pt x="1" y="7190"/>
                    <a:pt x="1" y="7554"/>
                    <a:pt x="37" y="7882"/>
                  </a:cubicBezTo>
                  <a:lnTo>
                    <a:pt x="1058" y="16809"/>
                  </a:lnTo>
                  <a:lnTo>
                    <a:pt x="9511" y="16372"/>
                  </a:lnTo>
                  <a:cubicBezTo>
                    <a:pt x="12681" y="16154"/>
                    <a:pt x="15086" y="13384"/>
                    <a:pt x="14868" y="10178"/>
                  </a:cubicBezTo>
                  <a:lnTo>
                    <a:pt x="14613" y="6825"/>
                  </a:lnTo>
                  <a:cubicBezTo>
                    <a:pt x="14576" y="6497"/>
                    <a:pt x="14503" y="6133"/>
                    <a:pt x="14467" y="5805"/>
                  </a:cubicBezTo>
                  <a:cubicBezTo>
                    <a:pt x="14103" y="3109"/>
                    <a:pt x="13119" y="1578"/>
                    <a:pt x="11734" y="740"/>
                  </a:cubicBezTo>
                  <a:cubicBezTo>
                    <a:pt x="10798" y="212"/>
                    <a:pt x="9658" y="1"/>
                    <a:pt x="8374"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661;p74">
              <a:extLst>
                <a:ext uri="{FF2B5EF4-FFF2-40B4-BE49-F238E27FC236}">
                  <a16:creationId xmlns:a16="http://schemas.microsoft.com/office/drawing/2014/main" id="{EC93431A-3B71-42BD-B188-E3DD6AC4040F}"/>
                </a:ext>
              </a:extLst>
            </p:cNvPr>
            <p:cNvSpPr/>
            <p:nvPr/>
          </p:nvSpPr>
          <p:spPr>
            <a:xfrm>
              <a:off x="522325" y="1535700"/>
              <a:ext cx="212275" cy="238675"/>
            </a:xfrm>
            <a:custGeom>
              <a:avLst/>
              <a:gdLst/>
              <a:ahLst/>
              <a:cxnLst/>
              <a:rect l="l" t="t" r="r" b="b"/>
              <a:pathLst>
                <a:path w="8491" h="9547" extrusionOk="0">
                  <a:moveTo>
                    <a:pt x="6122" y="0"/>
                  </a:moveTo>
                  <a:cubicBezTo>
                    <a:pt x="6122" y="0"/>
                    <a:pt x="1" y="219"/>
                    <a:pt x="3171" y="9365"/>
                  </a:cubicBezTo>
                  <a:lnTo>
                    <a:pt x="5722" y="9547"/>
                  </a:lnTo>
                  <a:cubicBezTo>
                    <a:pt x="8491" y="7725"/>
                    <a:pt x="7507" y="3644"/>
                    <a:pt x="7507" y="3644"/>
                  </a:cubicBezTo>
                  <a:cubicBezTo>
                    <a:pt x="7216" y="2369"/>
                    <a:pt x="6742" y="1166"/>
                    <a:pt x="6122" y="0"/>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662;p74">
              <a:extLst>
                <a:ext uri="{FF2B5EF4-FFF2-40B4-BE49-F238E27FC236}">
                  <a16:creationId xmlns:a16="http://schemas.microsoft.com/office/drawing/2014/main" id="{435086B2-ECDE-43F3-87CE-259C9CD77CBF}"/>
                </a:ext>
              </a:extLst>
            </p:cNvPr>
            <p:cNvSpPr/>
            <p:nvPr/>
          </p:nvSpPr>
          <p:spPr>
            <a:xfrm>
              <a:off x="731850" y="1674475"/>
              <a:ext cx="143050" cy="132525"/>
            </a:xfrm>
            <a:custGeom>
              <a:avLst/>
              <a:gdLst/>
              <a:ahLst/>
              <a:cxnLst/>
              <a:rect l="l" t="t" r="r" b="b"/>
              <a:pathLst>
                <a:path w="5722" h="5301" extrusionOk="0">
                  <a:moveTo>
                    <a:pt x="2795" y="0"/>
                  </a:moveTo>
                  <a:cubicBezTo>
                    <a:pt x="2446" y="0"/>
                    <a:pt x="2090" y="78"/>
                    <a:pt x="1750" y="243"/>
                  </a:cubicBezTo>
                  <a:cubicBezTo>
                    <a:pt x="474" y="935"/>
                    <a:pt x="1" y="2502"/>
                    <a:pt x="620" y="3777"/>
                  </a:cubicBezTo>
                  <a:cubicBezTo>
                    <a:pt x="1018" y="4732"/>
                    <a:pt x="1937" y="5301"/>
                    <a:pt x="2899" y="5301"/>
                  </a:cubicBezTo>
                  <a:cubicBezTo>
                    <a:pt x="3259" y="5301"/>
                    <a:pt x="3625" y="5221"/>
                    <a:pt x="3972" y="5053"/>
                  </a:cubicBezTo>
                  <a:cubicBezTo>
                    <a:pt x="5211" y="4360"/>
                    <a:pt x="5721" y="2830"/>
                    <a:pt x="5066" y="1518"/>
                  </a:cubicBezTo>
                  <a:cubicBezTo>
                    <a:pt x="4665" y="583"/>
                    <a:pt x="3755" y="0"/>
                    <a:pt x="2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663;p74">
              <a:extLst>
                <a:ext uri="{FF2B5EF4-FFF2-40B4-BE49-F238E27FC236}">
                  <a16:creationId xmlns:a16="http://schemas.microsoft.com/office/drawing/2014/main" id="{69A79A13-1200-47CC-963B-392FB73AA70A}"/>
                </a:ext>
              </a:extLst>
            </p:cNvPr>
            <p:cNvSpPr/>
            <p:nvPr/>
          </p:nvSpPr>
          <p:spPr>
            <a:xfrm>
              <a:off x="755550" y="1684550"/>
              <a:ext cx="77450" cy="109875"/>
            </a:xfrm>
            <a:custGeom>
              <a:avLst/>
              <a:gdLst/>
              <a:ahLst/>
              <a:cxnLst/>
              <a:rect l="l" t="t" r="r" b="b"/>
              <a:pathLst>
                <a:path w="3098" h="4395" extrusionOk="0">
                  <a:moveTo>
                    <a:pt x="1813" y="1"/>
                  </a:moveTo>
                  <a:cubicBezTo>
                    <a:pt x="1706" y="1"/>
                    <a:pt x="1599" y="8"/>
                    <a:pt x="1494" y="22"/>
                  </a:cubicBezTo>
                  <a:lnTo>
                    <a:pt x="0" y="3228"/>
                  </a:lnTo>
                  <a:cubicBezTo>
                    <a:pt x="255" y="3739"/>
                    <a:pt x="692" y="4176"/>
                    <a:pt x="1239" y="4395"/>
                  </a:cubicBezTo>
                  <a:lnTo>
                    <a:pt x="3097" y="423"/>
                  </a:lnTo>
                  <a:cubicBezTo>
                    <a:pt x="2715" y="129"/>
                    <a:pt x="2261" y="1"/>
                    <a:pt x="1813" y="1"/>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664;p74">
              <a:extLst>
                <a:ext uri="{FF2B5EF4-FFF2-40B4-BE49-F238E27FC236}">
                  <a16:creationId xmlns:a16="http://schemas.microsoft.com/office/drawing/2014/main" id="{40177DC3-6229-403F-A9A8-7DDA6CE206D8}"/>
                </a:ext>
              </a:extLst>
            </p:cNvPr>
            <p:cNvSpPr/>
            <p:nvPr/>
          </p:nvSpPr>
          <p:spPr>
            <a:xfrm>
              <a:off x="798350" y="1703300"/>
              <a:ext cx="55600" cy="94200"/>
            </a:xfrm>
            <a:custGeom>
              <a:avLst/>
              <a:gdLst/>
              <a:ahLst/>
              <a:cxnLst/>
              <a:rect l="l" t="t" r="r" b="b"/>
              <a:pathLst>
                <a:path w="2224" h="3768" extrusionOk="0">
                  <a:moveTo>
                    <a:pt x="1750" y="1"/>
                  </a:moveTo>
                  <a:lnTo>
                    <a:pt x="1" y="3754"/>
                  </a:lnTo>
                  <a:cubicBezTo>
                    <a:pt x="73" y="3763"/>
                    <a:pt x="149" y="3768"/>
                    <a:pt x="225" y="3768"/>
                  </a:cubicBezTo>
                  <a:cubicBezTo>
                    <a:pt x="454" y="3768"/>
                    <a:pt x="693" y="3727"/>
                    <a:pt x="912" y="3645"/>
                  </a:cubicBezTo>
                  <a:lnTo>
                    <a:pt x="2223" y="875"/>
                  </a:lnTo>
                  <a:cubicBezTo>
                    <a:pt x="2187" y="766"/>
                    <a:pt x="2114" y="657"/>
                    <a:pt x="2078" y="547"/>
                  </a:cubicBezTo>
                  <a:cubicBezTo>
                    <a:pt x="2005" y="365"/>
                    <a:pt x="1859" y="183"/>
                    <a:pt x="1750" y="1"/>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665;p74">
              <a:extLst>
                <a:ext uri="{FF2B5EF4-FFF2-40B4-BE49-F238E27FC236}">
                  <a16:creationId xmlns:a16="http://schemas.microsoft.com/office/drawing/2014/main" id="{E4D094A2-5345-4F03-8F36-56B09885ECDF}"/>
                </a:ext>
              </a:extLst>
            </p:cNvPr>
            <p:cNvSpPr/>
            <p:nvPr/>
          </p:nvSpPr>
          <p:spPr>
            <a:xfrm>
              <a:off x="618900" y="1478450"/>
              <a:ext cx="350750" cy="295925"/>
            </a:xfrm>
            <a:custGeom>
              <a:avLst/>
              <a:gdLst/>
              <a:ahLst/>
              <a:cxnLst/>
              <a:rect l="l" t="t" r="r" b="b"/>
              <a:pathLst>
                <a:path w="14030" h="11837" extrusionOk="0">
                  <a:moveTo>
                    <a:pt x="7417" y="0"/>
                  </a:moveTo>
                  <a:cubicBezTo>
                    <a:pt x="4522" y="0"/>
                    <a:pt x="1460" y="1121"/>
                    <a:pt x="0" y="3165"/>
                  </a:cubicBezTo>
                  <a:lnTo>
                    <a:pt x="1859" y="11837"/>
                  </a:lnTo>
                  <a:cubicBezTo>
                    <a:pt x="5903" y="8630"/>
                    <a:pt x="4883" y="2035"/>
                    <a:pt x="4883" y="2035"/>
                  </a:cubicBezTo>
                  <a:lnTo>
                    <a:pt x="4883" y="2035"/>
                  </a:lnTo>
                  <a:cubicBezTo>
                    <a:pt x="4883" y="2035"/>
                    <a:pt x="6332" y="4801"/>
                    <a:pt x="11155" y="4801"/>
                  </a:cubicBezTo>
                  <a:cubicBezTo>
                    <a:pt x="12005" y="4801"/>
                    <a:pt x="12959" y="4715"/>
                    <a:pt x="14029" y="4513"/>
                  </a:cubicBezTo>
                  <a:cubicBezTo>
                    <a:pt x="13702" y="1411"/>
                    <a:pt x="10664" y="0"/>
                    <a:pt x="7417" y="0"/>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666;p74">
              <a:extLst>
                <a:ext uri="{FF2B5EF4-FFF2-40B4-BE49-F238E27FC236}">
                  <a16:creationId xmlns:a16="http://schemas.microsoft.com/office/drawing/2014/main" id="{BB03C423-94E6-4E79-8F89-DA1C3F3BA99B}"/>
                </a:ext>
              </a:extLst>
            </p:cNvPr>
            <p:cNvSpPr/>
            <p:nvPr/>
          </p:nvSpPr>
          <p:spPr>
            <a:xfrm>
              <a:off x="641675" y="1722425"/>
              <a:ext cx="112975" cy="56525"/>
            </a:xfrm>
            <a:custGeom>
              <a:avLst/>
              <a:gdLst/>
              <a:ahLst/>
              <a:cxnLst/>
              <a:rect l="l" t="t" r="r" b="b"/>
              <a:pathLst>
                <a:path w="4519" h="2261" extrusionOk="0">
                  <a:moveTo>
                    <a:pt x="4373" y="1"/>
                  </a:moveTo>
                  <a:lnTo>
                    <a:pt x="3316" y="329"/>
                  </a:lnTo>
                  <a:lnTo>
                    <a:pt x="0" y="1786"/>
                  </a:lnTo>
                  <a:lnTo>
                    <a:pt x="182" y="2260"/>
                  </a:lnTo>
                  <a:lnTo>
                    <a:pt x="3462" y="803"/>
                  </a:lnTo>
                  <a:lnTo>
                    <a:pt x="4519" y="475"/>
                  </a:lnTo>
                  <a:lnTo>
                    <a:pt x="437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667;p74">
              <a:extLst>
                <a:ext uri="{FF2B5EF4-FFF2-40B4-BE49-F238E27FC236}">
                  <a16:creationId xmlns:a16="http://schemas.microsoft.com/office/drawing/2014/main" id="{3B157854-CFD0-4E67-8885-22CDC01E9416}"/>
                </a:ext>
              </a:extLst>
            </p:cNvPr>
            <p:cNvSpPr/>
            <p:nvPr/>
          </p:nvSpPr>
          <p:spPr>
            <a:xfrm>
              <a:off x="349250" y="1816275"/>
              <a:ext cx="400850" cy="415400"/>
            </a:xfrm>
            <a:custGeom>
              <a:avLst/>
              <a:gdLst/>
              <a:ahLst/>
              <a:cxnLst/>
              <a:rect l="l" t="t" r="r" b="b"/>
              <a:pathLst>
                <a:path w="16034" h="16616" extrusionOk="0">
                  <a:moveTo>
                    <a:pt x="13446" y="7288"/>
                  </a:moveTo>
                  <a:lnTo>
                    <a:pt x="13446" y="7288"/>
                  </a:lnTo>
                  <a:cubicBezTo>
                    <a:pt x="13884" y="8053"/>
                    <a:pt x="14175" y="8927"/>
                    <a:pt x="14284" y="9802"/>
                  </a:cubicBezTo>
                  <a:cubicBezTo>
                    <a:pt x="14394" y="10713"/>
                    <a:pt x="14175" y="11624"/>
                    <a:pt x="13701" y="12389"/>
                  </a:cubicBezTo>
                  <a:cubicBezTo>
                    <a:pt x="13228" y="13154"/>
                    <a:pt x="12390" y="13628"/>
                    <a:pt x="11479" y="13664"/>
                  </a:cubicBezTo>
                  <a:cubicBezTo>
                    <a:pt x="13228" y="12061"/>
                    <a:pt x="13993" y="9620"/>
                    <a:pt x="13446" y="7288"/>
                  </a:cubicBezTo>
                  <a:close/>
                  <a:moveTo>
                    <a:pt x="9511" y="0"/>
                  </a:moveTo>
                  <a:cubicBezTo>
                    <a:pt x="9511" y="0"/>
                    <a:pt x="8928" y="2405"/>
                    <a:pt x="4482" y="6049"/>
                  </a:cubicBezTo>
                  <a:cubicBezTo>
                    <a:pt x="0" y="9656"/>
                    <a:pt x="1422" y="15996"/>
                    <a:pt x="1422" y="15996"/>
                  </a:cubicBezTo>
                  <a:cubicBezTo>
                    <a:pt x="3644" y="14029"/>
                    <a:pt x="14758" y="16616"/>
                    <a:pt x="15414" y="12134"/>
                  </a:cubicBezTo>
                  <a:cubicBezTo>
                    <a:pt x="16033" y="7616"/>
                    <a:pt x="11078" y="3972"/>
                    <a:pt x="10932" y="838"/>
                  </a:cubicBezTo>
                  <a:lnTo>
                    <a:pt x="9511" y="0"/>
                  </a:ln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668;p74">
              <a:extLst>
                <a:ext uri="{FF2B5EF4-FFF2-40B4-BE49-F238E27FC236}">
                  <a16:creationId xmlns:a16="http://schemas.microsoft.com/office/drawing/2014/main" id="{79EEA523-AF1A-44A8-B314-44C8E3966595}"/>
                </a:ext>
              </a:extLst>
            </p:cNvPr>
            <p:cNvSpPr/>
            <p:nvPr/>
          </p:nvSpPr>
          <p:spPr>
            <a:xfrm>
              <a:off x="536000" y="1726250"/>
              <a:ext cx="159450" cy="152100"/>
            </a:xfrm>
            <a:custGeom>
              <a:avLst/>
              <a:gdLst/>
              <a:ahLst/>
              <a:cxnLst/>
              <a:rect l="l" t="t" r="r" b="b"/>
              <a:pathLst>
                <a:path w="6378" h="6084" extrusionOk="0">
                  <a:moveTo>
                    <a:pt x="2807" y="0"/>
                  </a:moveTo>
                  <a:cubicBezTo>
                    <a:pt x="2345" y="0"/>
                    <a:pt x="1920" y="154"/>
                    <a:pt x="1531" y="394"/>
                  </a:cubicBezTo>
                  <a:cubicBezTo>
                    <a:pt x="0" y="1342"/>
                    <a:pt x="183" y="4403"/>
                    <a:pt x="2077" y="5642"/>
                  </a:cubicBezTo>
                  <a:cubicBezTo>
                    <a:pt x="2520" y="5946"/>
                    <a:pt x="3007" y="6084"/>
                    <a:pt x="3488" y="6084"/>
                  </a:cubicBezTo>
                  <a:cubicBezTo>
                    <a:pt x="4793" y="6084"/>
                    <a:pt x="6055" y="5074"/>
                    <a:pt x="6268" y="3637"/>
                  </a:cubicBezTo>
                  <a:lnTo>
                    <a:pt x="6377" y="2909"/>
                  </a:lnTo>
                  <a:cubicBezTo>
                    <a:pt x="5003" y="734"/>
                    <a:pt x="3817" y="0"/>
                    <a:pt x="2807"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669;p74">
              <a:extLst>
                <a:ext uri="{FF2B5EF4-FFF2-40B4-BE49-F238E27FC236}">
                  <a16:creationId xmlns:a16="http://schemas.microsoft.com/office/drawing/2014/main" id="{971F5E60-50AA-4A50-AA08-21850E560C69}"/>
                </a:ext>
              </a:extLst>
            </p:cNvPr>
            <p:cNvSpPr/>
            <p:nvPr/>
          </p:nvSpPr>
          <p:spPr>
            <a:xfrm>
              <a:off x="603400" y="1793500"/>
              <a:ext cx="46500" cy="42825"/>
            </a:xfrm>
            <a:custGeom>
              <a:avLst/>
              <a:gdLst/>
              <a:ahLst/>
              <a:cxnLst/>
              <a:rect l="l" t="t" r="r" b="b"/>
              <a:pathLst>
                <a:path w="1860" h="1713" extrusionOk="0">
                  <a:moveTo>
                    <a:pt x="402" y="0"/>
                  </a:moveTo>
                  <a:lnTo>
                    <a:pt x="1" y="474"/>
                  </a:lnTo>
                  <a:lnTo>
                    <a:pt x="1458" y="1713"/>
                  </a:lnTo>
                  <a:lnTo>
                    <a:pt x="1859" y="1275"/>
                  </a:lnTo>
                  <a:lnTo>
                    <a:pt x="402" y="0"/>
                  </a:ln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670;p74">
              <a:extLst>
                <a:ext uri="{FF2B5EF4-FFF2-40B4-BE49-F238E27FC236}">
                  <a16:creationId xmlns:a16="http://schemas.microsoft.com/office/drawing/2014/main" id="{009F8784-2512-4B74-9342-BBD34A064241}"/>
                </a:ext>
              </a:extLst>
            </p:cNvPr>
            <p:cNvSpPr/>
            <p:nvPr/>
          </p:nvSpPr>
          <p:spPr>
            <a:xfrm>
              <a:off x="740650" y="1617450"/>
              <a:ext cx="78225" cy="33925"/>
            </a:xfrm>
            <a:custGeom>
              <a:avLst/>
              <a:gdLst/>
              <a:ahLst/>
              <a:cxnLst/>
              <a:rect l="l" t="t" r="r" b="b"/>
              <a:pathLst>
                <a:path w="3129" h="1357" extrusionOk="0">
                  <a:moveTo>
                    <a:pt x="1846" y="0"/>
                  </a:moveTo>
                  <a:cubicBezTo>
                    <a:pt x="1541" y="0"/>
                    <a:pt x="1184" y="79"/>
                    <a:pt x="851" y="265"/>
                  </a:cubicBezTo>
                  <a:cubicBezTo>
                    <a:pt x="0" y="759"/>
                    <a:pt x="18" y="1356"/>
                    <a:pt x="748" y="1356"/>
                  </a:cubicBezTo>
                  <a:cubicBezTo>
                    <a:pt x="987" y="1356"/>
                    <a:pt x="1303" y="1292"/>
                    <a:pt x="1689" y="1139"/>
                  </a:cubicBezTo>
                  <a:cubicBezTo>
                    <a:pt x="3128" y="579"/>
                    <a:pt x="2677" y="0"/>
                    <a:pt x="18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671;p74">
              <a:extLst>
                <a:ext uri="{FF2B5EF4-FFF2-40B4-BE49-F238E27FC236}">
                  <a16:creationId xmlns:a16="http://schemas.microsoft.com/office/drawing/2014/main" id="{BCE781B9-0C46-4D76-9645-142FFEC1E9C3}"/>
                </a:ext>
              </a:extLst>
            </p:cNvPr>
            <p:cNvSpPr/>
            <p:nvPr/>
          </p:nvSpPr>
          <p:spPr>
            <a:xfrm>
              <a:off x="889175" y="1599525"/>
              <a:ext cx="92975" cy="28225"/>
            </a:xfrm>
            <a:custGeom>
              <a:avLst/>
              <a:gdLst/>
              <a:ahLst/>
              <a:cxnLst/>
              <a:rect l="l" t="t" r="r" b="b"/>
              <a:pathLst>
                <a:path w="3719" h="1129" extrusionOk="0">
                  <a:moveTo>
                    <a:pt x="1657" y="0"/>
                  </a:moveTo>
                  <a:cubicBezTo>
                    <a:pt x="1537" y="0"/>
                    <a:pt x="1412" y="11"/>
                    <a:pt x="1287" y="34"/>
                  </a:cubicBezTo>
                  <a:cubicBezTo>
                    <a:pt x="1" y="249"/>
                    <a:pt x="116" y="1128"/>
                    <a:pt x="1700" y="1128"/>
                  </a:cubicBezTo>
                  <a:cubicBezTo>
                    <a:pt x="1732" y="1128"/>
                    <a:pt x="1764" y="1128"/>
                    <a:pt x="1797" y="1127"/>
                  </a:cubicBezTo>
                  <a:cubicBezTo>
                    <a:pt x="3719" y="1061"/>
                    <a:pt x="2869" y="0"/>
                    <a:pt x="1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672;p74">
              <a:extLst>
                <a:ext uri="{FF2B5EF4-FFF2-40B4-BE49-F238E27FC236}">
                  <a16:creationId xmlns:a16="http://schemas.microsoft.com/office/drawing/2014/main" id="{AA772AB5-9406-4CCB-88FA-71A95C5143CF}"/>
                </a:ext>
              </a:extLst>
            </p:cNvPr>
            <p:cNvSpPr/>
            <p:nvPr/>
          </p:nvSpPr>
          <p:spPr>
            <a:xfrm>
              <a:off x="811100" y="1819900"/>
              <a:ext cx="67450" cy="36475"/>
            </a:xfrm>
            <a:custGeom>
              <a:avLst/>
              <a:gdLst/>
              <a:ahLst/>
              <a:cxnLst/>
              <a:rect l="l" t="t" r="r" b="b"/>
              <a:pathLst>
                <a:path w="2698" h="1459" extrusionOk="0">
                  <a:moveTo>
                    <a:pt x="511" y="1"/>
                  </a:moveTo>
                  <a:lnTo>
                    <a:pt x="1" y="37"/>
                  </a:lnTo>
                  <a:cubicBezTo>
                    <a:pt x="74" y="657"/>
                    <a:pt x="474" y="1167"/>
                    <a:pt x="1057" y="1385"/>
                  </a:cubicBezTo>
                  <a:cubicBezTo>
                    <a:pt x="1203" y="1458"/>
                    <a:pt x="1385" y="1458"/>
                    <a:pt x="1568" y="1458"/>
                  </a:cubicBezTo>
                  <a:cubicBezTo>
                    <a:pt x="1968" y="1458"/>
                    <a:pt x="2369" y="1313"/>
                    <a:pt x="2697" y="1021"/>
                  </a:cubicBezTo>
                  <a:lnTo>
                    <a:pt x="2333" y="657"/>
                  </a:lnTo>
                  <a:cubicBezTo>
                    <a:pt x="2114" y="863"/>
                    <a:pt x="1851" y="956"/>
                    <a:pt x="1593" y="956"/>
                  </a:cubicBezTo>
                  <a:cubicBezTo>
                    <a:pt x="1078" y="956"/>
                    <a:pt x="584" y="584"/>
                    <a:pt x="511" y="1"/>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673;p74">
              <a:extLst>
                <a:ext uri="{FF2B5EF4-FFF2-40B4-BE49-F238E27FC236}">
                  <a16:creationId xmlns:a16="http://schemas.microsoft.com/office/drawing/2014/main" id="{6602D823-A0D7-4E5D-8D02-B7DF65B0EAB3}"/>
                </a:ext>
              </a:extLst>
            </p:cNvPr>
            <p:cNvSpPr/>
            <p:nvPr/>
          </p:nvSpPr>
          <p:spPr>
            <a:xfrm>
              <a:off x="887625" y="1651400"/>
              <a:ext cx="140325" cy="132875"/>
            </a:xfrm>
            <a:custGeom>
              <a:avLst/>
              <a:gdLst/>
              <a:ahLst/>
              <a:cxnLst/>
              <a:rect l="l" t="t" r="r" b="b"/>
              <a:pathLst>
                <a:path w="5613" h="5315" extrusionOk="0">
                  <a:moveTo>
                    <a:pt x="2756" y="1"/>
                  </a:moveTo>
                  <a:cubicBezTo>
                    <a:pt x="2482" y="1"/>
                    <a:pt x="2204" y="47"/>
                    <a:pt x="1932" y="145"/>
                  </a:cubicBezTo>
                  <a:cubicBezTo>
                    <a:pt x="620" y="728"/>
                    <a:pt x="1" y="2222"/>
                    <a:pt x="474" y="3534"/>
                  </a:cubicBezTo>
                  <a:cubicBezTo>
                    <a:pt x="794" y="4610"/>
                    <a:pt x="1787" y="5315"/>
                    <a:pt x="2860" y="5315"/>
                  </a:cubicBezTo>
                  <a:cubicBezTo>
                    <a:pt x="3132" y="5315"/>
                    <a:pt x="3409" y="5270"/>
                    <a:pt x="3681" y="5174"/>
                  </a:cubicBezTo>
                  <a:cubicBezTo>
                    <a:pt x="4993" y="4591"/>
                    <a:pt x="5612" y="3097"/>
                    <a:pt x="5138" y="1749"/>
                  </a:cubicBezTo>
                  <a:cubicBezTo>
                    <a:pt x="4792" y="680"/>
                    <a:pt x="3804" y="1"/>
                    <a:pt x="27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674;p74">
              <a:extLst>
                <a:ext uri="{FF2B5EF4-FFF2-40B4-BE49-F238E27FC236}">
                  <a16:creationId xmlns:a16="http://schemas.microsoft.com/office/drawing/2014/main" id="{C83FCD8C-57E5-4AB4-9FE6-0849A4DC67A0}"/>
                </a:ext>
              </a:extLst>
            </p:cNvPr>
            <p:cNvSpPr/>
            <p:nvPr/>
          </p:nvSpPr>
          <p:spPr>
            <a:xfrm>
              <a:off x="1000575" y="1689650"/>
              <a:ext cx="24625" cy="15500"/>
            </a:xfrm>
            <a:custGeom>
              <a:avLst/>
              <a:gdLst/>
              <a:ahLst/>
              <a:cxnLst/>
              <a:rect l="l" t="t" r="r" b="b"/>
              <a:pathLst>
                <a:path w="985" h="620" extrusionOk="0">
                  <a:moveTo>
                    <a:pt x="912" y="0"/>
                  </a:moveTo>
                  <a:lnTo>
                    <a:pt x="1" y="109"/>
                  </a:lnTo>
                  <a:lnTo>
                    <a:pt x="74" y="620"/>
                  </a:lnTo>
                  <a:lnTo>
                    <a:pt x="985" y="474"/>
                  </a:lnTo>
                  <a:lnTo>
                    <a:pt x="91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675;p74">
              <a:extLst>
                <a:ext uri="{FF2B5EF4-FFF2-40B4-BE49-F238E27FC236}">
                  <a16:creationId xmlns:a16="http://schemas.microsoft.com/office/drawing/2014/main" id="{0B7A9F27-8D25-4F6F-8A76-90DE95360FF2}"/>
                </a:ext>
              </a:extLst>
            </p:cNvPr>
            <p:cNvSpPr/>
            <p:nvPr/>
          </p:nvSpPr>
          <p:spPr>
            <a:xfrm>
              <a:off x="908575" y="1661275"/>
              <a:ext cx="82925" cy="107650"/>
            </a:xfrm>
            <a:custGeom>
              <a:avLst/>
              <a:gdLst/>
              <a:ahLst/>
              <a:cxnLst/>
              <a:rect l="l" t="t" r="r" b="b"/>
              <a:pathLst>
                <a:path w="3317" h="4306" extrusionOk="0">
                  <a:moveTo>
                    <a:pt x="1923" y="1"/>
                  </a:moveTo>
                  <a:cubicBezTo>
                    <a:pt x="1877" y="1"/>
                    <a:pt x="1832" y="2"/>
                    <a:pt x="1786" y="6"/>
                  </a:cubicBezTo>
                  <a:lnTo>
                    <a:pt x="1" y="3030"/>
                  </a:lnTo>
                  <a:cubicBezTo>
                    <a:pt x="146" y="3576"/>
                    <a:pt x="547" y="4050"/>
                    <a:pt x="1057" y="4305"/>
                  </a:cubicBezTo>
                  <a:lnTo>
                    <a:pt x="3317" y="552"/>
                  </a:lnTo>
                  <a:cubicBezTo>
                    <a:pt x="2916" y="185"/>
                    <a:pt x="2423" y="1"/>
                    <a:pt x="1923" y="1"/>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676;p74">
              <a:extLst>
                <a:ext uri="{FF2B5EF4-FFF2-40B4-BE49-F238E27FC236}">
                  <a16:creationId xmlns:a16="http://schemas.microsoft.com/office/drawing/2014/main" id="{8EF67C69-9E1F-470C-8306-EA7C740A39E6}"/>
                </a:ext>
              </a:extLst>
            </p:cNvPr>
            <p:cNvSpPr/>
            <p:nvPr/>
          </p:nvSpPr>
          <p:spPr>
            <a:xfrm>
              <a:off x="946850" y="1684175"/>
              <a:ext cx="62875" cy="89750"/>
            </a:xfrm>
            <a:custGeom>
              <a:avLst/>
              <a:gdLst/>
              <a:ahLst/>
              <a:cxnLst/>
              <a:rect l="l" t="t" r="r" b="b"/>
              <a:pathLst>
                <a:path w="2515" h="3590" extrusionOk="0">
                  <a:moveTo>
                    <a:pt x="2150" y="0"/>
                  </a:moveTo>
                  <a:lnTo>
                    <a:pt x="0" y="3535"/>
                  </a:lnTo>
                  <a:cubicBezTo>
                    <a:pt x="164" y="3571"/>
                    <a:pt x="319" y="3590"/>
                    <a:pt x="469" y="3590"/>
                  </a:cubicBezTo>
                  <a:cubicBezTo>
                    <a:pt x="620" y="3590"/>
                    <a:pt x="765" y="3571"/>
                    <a:pt x="911" y="3535"/>
                  </a:cubicBezTo>
                  <a:lnTo>
                    <a:pt x="2514" y="911"/>
                  </a:lnTo>
                  <a:cubicBezTo>
                    <a:pt x="2478" y="802"/>
                    <a:pt x="2478" y="693"/>
                    <a:pt x="2441" y="584"/>
                  </a:cubicBezTo>
                  <a:cubicBezTo>
                    <a:pt x="2369" y="365"/>
                    <a:pt x="2259" y="183"/>
                    <a:pt x="2150" y="0"/>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677;p74">
              <a:extLst>
                <a:ext uri="{FF2B5EF4-FFF2-40B4-BE49-F238E27FC236}">
                  <a16:creationId xmlns:a16="http://schemas.microsoft.com/office/drawing/2014/main" id="{EBAC340F-F608-478C-B17C-009EEC5B89FE}"/>
                </a:ext>
              </a:extLst>
            </p:cNvPr>
            <p:cNvSpPr/>
            <p:nvPr/>
          </p:nvSpPr>
          <p:spPr>
            <a:xfrm>
              <a:off x="872150" y="1682350"/>
              <a:ext cx="80175" cy="132125"/>
            </a:xfrm>
            <a:custGeom>
              <a:avLst/>
              <a:gdLst/>
              <a:ahLst/>
              <a:cxnLst/>
              <a:rect l="l" t="t" r="r" b="b"/>
              <a:pathLst>
                <a:path w="3207" h="5285" extrusionOk="0">
                  <a:moveTo>
                    <a:pt x="510" y="1"/>
                  </a:moveTo>
                  <a:lnTo>
                    <a:pt x="0" y="292"/>
                  </a:lnTo>
                  <a:lnTo>
                    <a:pt x="620" y="4665"/>
                  </a:lnTo>
                  <a:lnTo>
                    <a:pt x="510" y="5284"/>
                  </a:lnTo>
                  <a:lnTo>
                    <a:pt x="911" y="5284"/>
                  </a:lnTo>
                  <a:cubicBezTo>
                    <a:pt x="2514" y="5211"/>
                    <a:pt x="3207" y="3280"/>
                    <a:pt x="2077" y="2150"/>
                  </a:cubicBezTo>
                  <a:cubicBezTo>
                    <a:pt x="1458" y="1531"/>
                    <a:pt x="911" y="802"/>
                    <a:pt x="510"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678;p74">
              <a:extLst>
                <a:ext uri="{FF2B5EF4-FFF2-40B4-BE49-F238E27FC236}">
                  <a16:creationId xmlns:a16="http://schemas.microsoft.com/office/drawing/2014/main" id="{7FCE43DF-D351-4B81-AB9A-2EA3564C62F1}"/>
                </a:ext>
              </a:extLst>
            </p:cNvPr>
            <p:cNvSpPr/>
            <p:nvPr/>
          </p:nvSpPr>
          <p:spPr>
            <a:xfrm>
              <a:off x="872150" y="1682350"/>
              <a:ext cx="80175" cy="132125"/>
            </a:xfrm>
            <a:custGeom>
              <a:avLst/>
              <a:gdLst/>
              <a:ahLst/>
              <a:cxnLst/>
              <a:rect l="l" t="t" r="r" b="b"/>
              <a:pathLst>
                <a:path w="3207" h="5285" extrusionOk="0">
                  <a:moveTo>
                    <a:pt x="510" y="1"/>
                  </a:moveTo>
                  <a:lnTo>
                    <a:pt x="0" y="292"/>
                  </a:lnTo>
                  <a:cubicBezTo>
                    <a:pt x="401" y="1130"/>
                    <a:pt x="984" y="1932"/>
                    <a:pt x="1676" y="2588"/>
                  </a:cubicBezTo>
                  <a:cubicBezTo>
                    <a:pt x="2041" y="2952"/>
                    <a:pt x="2150" y="3535"/>
                    <a:pt x="1895" y="4009"/>
                  </a:cubicBezTo>
                  <a:cubicBezTo>
                    <a:pt x="1676" y="4415"/>
                    <a:pt x="1269" y="4688"/>
                    <a:pt x="836" y="4688"/>
                  </a:cubicBezTo>
                  <a:cubicBezTo>
                    <a:pt x="764" y="4688"/>
                    <a:pt x="692" y="4680"/>
                    <a:pt x="620" y="4665"/>
                  </a:cubicBezTo>
                  <a:lnTo>
                    <a:pt x="510" y="5284"/>
                  </a:lnTo>
                  <a:lnTo>
                    <a:pt x="911" y="5284"/>
                  </a:lnTo>
                  <a:cubicBezTo>
                    <a:pt x="2514" y="5211"/>
                    <a:pt x="3207" y="3280"/>
                    <a:pt x="2077" y="2150"/>
                  </a:cubicBezTo>
                  <a:cubicBezTo>
                    <a:pt x="1458" y="1531"/>
                    <a:pt x="911" y="802"/>
                    <a:pt x="510" y="1"/>
                  </a:cubicBez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679;p74">
              <a:extLst>
                <a:ext uri="{FF2B5EF4-FFF2-40B4-BE49-F238E27FC236}">
                  <a16:creationId xmlns:a16="http://schemas.microsoft.com/office/drawing/2014/main" id="{9D2A981D-F86E-4DA7-BC04-4467DBFA978E}"/>
                </a:ext>
              </a:extLst>
            </p:cNvPr>
            <p:cNvSpPr/>
            <p:nvPr/>
          </p:nvSpPr>
          <p:spPr>
            <a:xfrm>
              <a:off x="238125" y="4571000"/>
              <a:ext cx="480100" cy="261475"/>
            </a:xfrm>
            <a:custGeom>
              <a:avLst/>
              <a:gdLst/>
              <a:ahLst/>
              <a:cxnLst/>
              <a:rect l="l" t="t" r="r" b="b"/>
              <a:pathLst>
                <a:path w="19204" h="10459" extrusionOk="0">
                  <a:moveTo>
                    <a:pt x="2368" y="0"/>
                  </a:moveTo>
                  <a:lnTo>
                    <a:pt x="1530" y="3826"/>
                  </a:lnTo>
                  <a:lnTo>
                    <a:pt x="838" y="6924"/>
                  </a:lnTo>
                  <a:lnTo>
                    <a:pt x="0" y="10458"/>
                  </a:lnTo>
                  <a:lnTo>
                    <a:pt x="19203" y="10458"/>
                  </a:lnTo>
                  <a:lnTo>
                    <a:pt x="19130" y="8636"/>
                  </a:lnTo>
                  <a:cubicBezTo>
                    <a:pt x="19094" y="8053"/>
                    <a:pt x="18984" y="7470"/>
                    <a:pt x="18766" y="6960"/>
                  </a:cubicBezTo>
                  <a:cubicBezTo>
                    <a:pt x="18292" y="5831"/>
                    <a:pt x="17418" y="4992"/>
                    <a:pt x="16288" y="4555"/>
                  </a:cubicBezTo>
                  <a:lnTo>
                    <a:pt x="15778" y="4373"/>
                  </a:lnTo>
                  <a:cubicBezTo>
                    <a:pt x="15341" y="4191"/>
                    <a:pt x="14903" y="3972"/>
                    <a:pt x="14539" y="3681"/>
                  </a:cubicBezTo>
                  <a:cubicBezTo>
                    <a:pt x="14502" y="3644"/>
                    <a:pt x="14466" y="3644"/>
                    <a:pt x="14430" y="3608"/>
                  </a:cubicBezTo>
                  <a:cubicBezTo>
                    <a:pt x="14065" y="3353"/>
                    <a:pt x="13774" y="3025"/>
                    <a:pt x="13519" y="2697"/>
                  </a:cubicBezTo>
                  <a:cubicBezTo>
                    <a:pt x="12899" y="1932"/>
                    <a:pt x="12535" y="984"/>
                    <a:pt x="12425" y="37"/>
                  </a:cubicBezTo>
                  <a:lnTo>
                    <a:pt x="23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680;p74">
              <a:extLst>
                <a:ext uri="{FF2B5EF4-FFF2-40B4-BE49-F238E27FC236}">
                  <a16:creationId xmlns:a16="http://schemas.microsoft.com/office/drawing/2014/main" id="{F298BC23-2D66-4120-8A42-8C0B0FAE8F88}"/>
                </a:ext>
              </a:extLst>
            </p:cNvPr>
            <p:cNvSpPr/>
            <p:nvPr/>
          </p:nvSpPr>
          <p:spPr>
            <a:xfrm>
              <a:off x="238125" y="4663000"/>
              <a:ext cx="493750" cy="169475"/>
            </a:xfrm>
            <a:custGeom>
              <a:avLst/>
              <a:gdLst/>
              <a:ahLst/>
              <a:cxnLst/>
              <a:rect l="l" t="t" r="r" b="b"/>
              <a:pathLst>
                <a:path w="19750" h="6779" extrusionOk="0">
                  <a:moveTo>
                    <a:pt x="14502" y="1"/>
                  </a:moveTo>
                  <a:lnTo>
                    <a:pt x="11587" y="5029"/>
                  </a:lnTo>
                  <a:lnTo>
                    <a:pt x="4992" y="5029"/>
                  </a:lnTo>
                  <a:cubicBezTo>
                    <a:pt x="4555" y="1240"/>
                    <a:pt x="3024" y="365"/>
                    <a:pt x="1530" y="146"/>
                  </a:cubicBezTo>
                  <a:lnTo>
                    <a:pt x="838" y="3244"/>
                  </a:lnTo>
                  <a:lnTo>
                    <a:pt x="0" y="6778"/>
                  </a:lnTo>
                  <a:lnTo>
                    <a:pt x="19750" y="6778"/>
                  </a:lnTo>
                  <a:lnTo>
                    <a:pt x="19677" y="4956"/>
                  </a:lnTo>
                  <a:cubicBezTo>
                    <a:pt x="19640" y="4373"/>
                    <a:pt x="19495" y="3790"/>
                    <a:pt x="19276" y="3280"/>
                  </a:cubicBezTo>
                  <a:cubicBezTo>
                    <a:pt x="18839" y="2187"/>
                    <a:pt x="17454" y="1349"/>
                    <a:pt x="16288" y="875"/>
                  </a:cubicBezTo>
                  <a:lnTo>
                    <a:pt x="15778" y="693"/>
                  </a:lnTo>
                  <a:cubicBezTo>
                    <a:pt x="15304" y="511"/>
                    <a:pt x="14903" y="292"/>
                    <a:pt x="14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681;p74">
              <a:extLst>
                <a:ext uri="{FF2B5EF4-FFF2-40B4-BE49-F238E27FC236}">
                  <a16:creationId xmlns:a16="http://schemas.microsoft.com/office/drawing/2014/main" id="{A3DC38E2-E755-44EE-9AC0-6F8751486492}"/>
                </a:ext>
              </a:extLst>
            </p:cNvPr>
            <p:cNvSpPr/>
            <p:nvPr/>
          </p:nvSpPr>
          <p:spPr>
            <a:xfrm>
              <a:off x="2084625" y="2000275"/>
              <a:ext cx="433650" cy="295575"/>
            </a:xfrm>
            <a:custGeom>
              <a:avLst/>
              <a:gdLst/>
              <a:ahLst/>
              <a:cxnLst/>
              <a:rect l="l" t="t" r="r" b="b"/>
              <a:pathLst>
                <a:path w="17346" h="11823" extrusionOk="0">
                  <a:moveTo>
                    <a:pt x="6523" y="1"/>
                  </a:moveTo>
                  <a:lnTo>
                    <a:pt x="1" y="10349"/>
                  </a:lnTo>
                  <a:cubicBezTo>
                    <a:pt x="3620" y="11612"/>
                    <a:pt x="10122" y="11823"/>
                    <a:pt x="14055" y="11823"/>
                  </a:cubicBezTo>
                  <a:cubicBezTo>
                    <a:pt x="16021" y="11823"/>
                    <a:pt x="17345" y="11770"/>
                    <a:pt x="17345" y="11770"/>
                  </a:cubicBezTo>
                  <a:lnTo>
                    <a:pt x="17345" y="3899"/>
                  </a:lnTo>
                  <a:lnTo>
                    <a:pt x="6523"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682;p74">
              <a:extLst>
                <a:ext uri="{FF2B5EF4-FFF2-40B4-BE49-F238E27FC236}">
                  <a16:creationId xmlns:a16="http://schemas.microsoft.com/office/drawing/2014/main" id="{908979E5-384F-4686-82F9-C8EA64F15FA8}"/>
                </a:ext>
              </a:extLst>
            </p:cNvPr>
            <p:cNvSpPr/>
            <p:nvPr/>
          </p:nvSpPr>
          <p:spPr>
            <a:xfrm>
              <a:off x="1519825" y="1618575"/>
              <a:ext cx="306125" cy="291550"/>
            </a:xfrm>
            <a:custGeom>
              <a:avLst/>
              <a:gdLst/>
              <a:ahLst/>
              <a:cxnLst/>
              <a:rect l="l" t="t" r="r" b="b"/>
              <a:pathLst>
                <a:path w="12245" h="11662" extrusionOk="0">
                  <a:moveTo>
                    <a:pt x="8272" y="1"/>
                  </a:moveTo>
                  <a:lnTo>
                    <a:pt x="1" y="365"/>
                  </a:lnTo>
                  <a:lnTo>
                    <a:pt x="3973" y="11661"/>
                  </a:lnTo>
                  <a:lnTo>
                    <a:pt x="12244" y="11297"/>
                  </a:lnTo>
                  <a:lnTo>
                    <a:pt x="11115" y="8090"/>
                  </a:lnTo>
                  <a:lnTo>
                    <a:pt x="8600" y="948"/>
                  </a:lnTo>
                  <a:lnTo>
                    <a:pt x="8272"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683;p74">
              <a:extLst>
                <a:ext uri="{FF2B5EF4-FFF2-40B4-BE49-F238E27FC236}">
                  <a16:creationId xmlns:a16="http://schemas.microsoft.com/office/drawing/2014/main" id="{76621988-1479-4ACA-8257-1E566DD82C79}"/>
                </a:ext>
              </a:extLst>
            </p:cNvPr>
            <p:cNvSpPr/>
            <p:nvPr/>
          </p:nvSpPr>
          <p:spPr>
            <a:xfrm>
              <a:off x="1566300" y="1642275"/>
              <a:ext cx="231400" cy="180525"/>
            </a:xfrm>
            <a:custGeom>
              <a:avLst/>
              <a:gdLst/>
              <a:ahLst/>
              <a:cxnLst/>
              <a:rect l="l" t="t" r="r" b="b"/>
              <a:pathLst>
                <a:path w="9256" h="7221" extrusionOk="0">
                  <a:moveTo>
                    <a:pt x="6741" y="0"/>
                  </a:moveTo>
                  <a:lnTo>
                    <a:pt x="0" y="292"/>
                  </a:lnTo>
                  <a:lnTo>
                    <a:pt x="1239" y="3753"/>
                  </a:lnTo>
                  <a:cubicBezTo>
                    <a:pt x="1908" y="5725"/>
                    <a:pt x="4448" y="7221"/>
                    <a:pt x="6953" y="7221"/>
                  </a:cubicBezTo>
                  <a:cubicBezTo>
                    <a:pt x="7040" y="7221"/>
                    <a:pt x="7128" y="7219"/>
                    <a:pt x="7215" y="7215"/>
                  </a:cubicBezTo>
                  <a:lnTo>
                    <a:pt x="9256" y="7142"/>
                  </a:lnTo>
                  <a:lnTo>
                    <a:pt x="6741" y="0"/>
                  </a:ln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684;p74">
              <a:extLst>
                <a:ext uri="{FF2B5EF4-FFF2-40B4-BE49-F238E27FC236}">
                  <a16:creationId xmlns:a16="http://schemas.microsoft.com/office/drawing/2014/main" id="{16AD92D9-5FCF-4D33-8E04-B9C01B06DCC9}"/>
                </a:ext>
              </a:extLst>
            </p:cNvPr>
            <p:cNvSpPr/>
            <p:nvPr/>
          </p:nvSpPr>
          <p:spPr>
            <a:xfrm>
              <a:off x="1408700" y="1246925"/>
              <a:ext cx="415425" cy="507425"/>
            </a:xfrm>
            <a:custGeom>
              <a:avLst/>
              <a:gdLst/>
              <a:ahLst/>
              <a:cxnLst/>
              <a:rect l="l" t="t" r="r" b="b"/>
              <a:pathLst>
                <a:path w="16617" h="20297" extrusionOk="0">
                  <a:moveTo>
                    <a:pt x="13045" y="0"/>
                  </a:moveTo>
                  <a:cubicBezTo>
                    <a:pt x="9329" y="1130"/>
                    <a:pt x="3681" y="4045"/>
                    <a:pt x="3280" y="4555"/>
                  </a:cubicBezTo>
                  <a:cubicBezTo>
                    <a:pt x="2843" y="5065"/>
                    <a:pt x="1567" y="9073"/>
                    <a:pt x="911" y="10640"/>
                  </a:cubicBezTo>
                  <a:cubicBezTo>
                    <a:pt x="0" y="12863"/>
                    <a:pt x="146" y="13701"/>
                    <a:pt x="3863" y="16798"/>
                  </a:cubicBezTo>
                  <a:cubicBezTo>
                    <a:pt x="3498" y="18401"/>
                    <a:pt x="4555" y="20041"/>
                    <a:pt x="6231" y="20296"/>
                  </a:cubicBezTo>
                  <a:lnTo>
                    <a:pt x="4446" y="11806"/>
                  </a:lnTo>
                  <a:lnTo>
                    <a:pt x="16325" y="6195"/>
                  </a:lnTo>
                  <a:cubicBezTo>
                    <a:pt x="16325" y="6195"/>
                    <a:pt x="16616" y="3717"/>
                    <a:pt x="15997" y="2660"/>
                  </a:cubicBezTo>
                  <a:cubicBezTo>
                    <a:pt x="15560" y="1858"/>
                    <a:pt x="13045" y="0"/>
                    <a:pt x="13045"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685;p74">
              <a:extLst>
                <a:ext uri="{FF2B5EF4-FFF2-40B4-BE49-F238E27FC236}">
                  <a16:creationId xmlns:a16="http://schemas.microsoft.com/office/drawing/2014/main" id="{97580014-721F-49D3-A9C7-C7348B7BEB23}"/>
                </a:ext>
              </a:extLst>
            </p:cNvPr>
            <p:cNvSpPr/>
            <p:nvPr/>
          </p:nvSpPr>
          <p:spPr>
            <a:xfrm>
              <a:off x="1530775" y="1351575"/>
              <a:ext cx="388075" cy="432825"/>
            </a:xfrm>
            <a:custGeom>
              <a:avLst/>
              <a:gdLst/>
              <a:ahLst/>
              <a:cxnLst/>
              <a:rect l="l" t="t" r="r" b="b"/>
              <a:pathLst>
                <a:path w="15523" h="17313" extrusionOk="0">
                  <a:moveTo>
                    <a:pt x="6949" y="0"/>
                  </a:moveTo>
                  <a:cubicBezTo>
                    <a:pt x="6186" y="0"/>
                    <a:pt x="5571" y="97"/>
                    <a:pt x="5247" y="223"/>
                  </a:cubicBezTo>
                  <a:cubicBezTo>
                    <a:pt x="3863" y="770"/>
                    <a:pt x="2587" y="1462"/>
                    <a:pt x="1676" y="2592"/>
                  </a:cubicBezTo>
                  <a:cubicBezTo>
                    <a:pt x="547" y="3976"/>
                    <a:pt x="0" y="5725"/>
                    <a:pt x="109" y="7474"/>
                  </a:cubicBezTo>
                  <a:cubicBezTo>
                    <a:pt x="109" y="7839"/>
                    <a:pt x="146" y="8167"/>
                    <a:pt x="219" y="8495"/>
                  </a:cubicBezTo>
                  <a:lnTo>
                    <a:pt x="2004" y="17313"/>
                  </a:lnTo>
                  <a:lnTo>
                    <a:pt x="10494" y="15564"/>
                  </a:lnTo>
                  <a:cubicBezTo>
                    <a:pt x="13519" y="14944"/>
                    <a:pt x="15523" y="11956"/>
                    <a:pt x="14903" y="8895"/>
                  </a:cubicBezTo>
                  <a:lnTo>
                    <a:pt x="14248" y="5652"/>
                  </a:lnTo>
                  <a:cubicBezTo>
                    <a:pt x="14175" y="5325"/>
                    <a:pt x="14029" y="4997"/>
                    <a:pt x="13956" y="4669"/>
                  </a:cubicBezTo>
                  <a:cubicBezTo>
                    <a:pt x="12995" y="907"/>
                    <a:pt x="9282" y="0"/>
                    <a:pt x="6949" y="0"/>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686;p74">
              <a:extLst>
                <a:ext uri="{FF2B5EF4-FFF2-40B4-BE49-F238E27FC236}">
                  <a16:creationId xmlns:a16="http://schemas.microsoft.com/office/drawing/2014/main" id="{A508EF27-D580-4FA4-82D4-D493EFE10DA7}"/>
                </a:ext>
              </a:extLst>
            </p:cNvPr>
            <p:cNvSpPr/>
            <p:nvPr/>
          </p:nvSpPr>
          <p:spPr>
            <a:xfrm>
              <a:off x="1817725" y="1506300"/>
              <a:ext cx="37375" cy="47875"/>
            </a:xfrm>
            <a:custGeom>
              <a:avLst/>
              <a:gdLst/>
              <a:ahLst/>
              <a:cxnLst/>
              <a:rect l="l" t="t" r="r" b="b"/>
              <a:pathLst>
                <a:path w="1495" h="1915" extrusionOk="0">
                  <a:moveTo>
                    <a:pt x="633" y="1"/>
                  </a:moveTo>
                  <a:cubicBezTo>
                    <a:pt x="604" y="1"/>
                    <a:pt x="575" y="4"/>
                    <a:pt x="547" y="10"/>
                  </a:cubicBezTo>
                  <a:cubicBezTo>
                    <a:pt x="182" y="83"/>
                    <a:pt x="0" y="557"/>
                    <a:pt x="110" y="1103"/>
                  </a:cubicBezTo>
                  <a:cubicBezTo>
                    <a:pt x="209" y="1570"/>
                    <a:pt x="492" y="1914"/>
                    <a:pt x="846" y="1914"/>
                  </a:cubicBezTo>
                  <a:cubicBezTo>
                    <a:pt x="879" y="1914"/>
                    <a:pt x="913" y="1911"/>
                    <a:pt x="948" y="1905"/>
                  </a:cubicBezTo>
                  <a:cubicBezTo>
                    <a:pt x="1312" y="1832"/>
                    <a:pt x="1494" y="1358"/>
                    <a:pt x="1385" y="812"/>
                  </a:cubicBezTo>
                  <a:cubicBezTo>
                    <a:pt x="1285" y="345"/>
                    <a:pt x="941" y="1"/>
                    <a:pt x="633"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687;p74">
              <a:extLst>
                <a:ext uri="{FF2B5EF4-FFF2-40B4-BE49-F238E27FC236}">
                  <a16:creationId xmlns:a16="http://schemas.microsoft.com/office/drawing/2014/main" id="{146312BB-A855-4A27-9B83-C6535DFB7451}"/>
                </a:ext>
              </a:extLst>
            </p:cNvPr>
            <p:cNvSpPr/>
            <p:nvPr/>
          </p:nvSpPr>
          <p:spPr>
            <a:xfrm>
              <a:off x="1440850" y="1428150"/>
              <a:ext cx="206550" cy="204125"/>
            </a:xfrm>
            <a:custGeom>
              <a:avLst/>
              <a:gdLst/>
              <a:ahLst/>
              <a:cxnLst/>
              <a:rect l="l" t="t" r="r" b="b"/>
              <a:pathLst>
                <a:path w="8262" h="8165" extrusionOk="0">
                  <a:moveTo>
                    <a:pt x="3650" y="1"/>
                  </a:moveTo>
                  <a:cubicBezTo>
                    <a:pt x="3181" y="1"/>
                    <a:pt x="1" y="283"/>
                    <a:pt x="2504" y="8165"/>
                  </a:cubicBezTo>
                  <a:lnTo>
                    <a:pt x="4982" y="7982"/>
                  </a:lnTo>
                  <a:cubicBezTo>
                    <a:pt x="8261" y="6634"/>
                    <a:pt x="3706" y="2"/>
                    <a:pt x="3706" y="2"/>
                  </a:cubicBezTo>
                  <a:cubicBezTo>
                    <a:pt x="3706" y="2"/>
                    <a:pt x="3686" y="1"/>
                    <a:pt x="3650"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688;p74">
              <a:extLst>
                <a:ext uri="{FF2B5EF4-FFF2-40B4-BE49-F238E27FC236}">
                  <a16:creationId xmlns:a16="http://schemas.microsoft.com/office/drawing/2014/main" id="{05B1904B-3918-4516-843C-FC9841440AB3}"/>
                </a:ext>
              </a:extLst>
            </p:cNvPr>
            <p:cNvSpPr/>
            <p:nvPr/>
          </p:nvSpPr>
          <p:spPr>
            <a:xfrm>
              <a:off x="1438750" y="1568725"/>
              <a:ext cx="160350" cy="147575"/>
            </a:xfrm>
            <a:custGeom>
              <a:avLst/>
              <a:gdLst/>
              <a:ahLst/>
              <a:cxnLst/>
              <a:rect l="l" t="t" r="r" b="b"/>
              <a:pathLst>
                <a:path w="6414" h="5903" extrusionOk="0">
                  <a:moveTo>
                    <a:pt x="2841" y="1"/>
                  </a:moveTo>
                  <a:cubicBezTo>
                    <a:pt x="2278" y="1"/>
                    <a:pt x="1798" y="230"/>
                    <a:pt x="1385" y="574"/>
                  </a:cubicBezTo>
                  <a:cubicBezTo>
                    <a:pt x="1" y="1667"/>
                    <a:pt x="547" y="4618"/>
                    <a:pt x="2552" y="5639"/>
                  </a:cubicBezTo>
                  <a:cubicBezTo>
                    <a:pt x="2913" y="5820"/>
                    <a:pt x="3289" y="5902"/>
                    <a:pt x="3658" y="5902"/>
                  </a:cubicBezTo>
                  <a:cubicBezTo>
                    <a:pt x="5072" y="5902"/>
                    <a:pt x="6385" y="4685"/>
                    <a:pt x="6414" y="3125"/>
                  </a:cubicBezTo>
                  <a:lnTo>
                    <a:pt x="6378" y="2396"/>
                  </a:lnTo>
                  <a:cubicBezTo>
                    <a:pt x="4925" y="626"/>
                    <a:pt x="3770" y="1"/>
                    <a:pt x="2841" y="1"/>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689;p74">
              <a:extLst>
                <a:ext uri="{FF2B5EF4-FFF2-40B4-BE49-F238E27FC236}">
                  <a16:creationId xmlns:a16="http://schemas.microsoft.com/office/drawing/2014/main" id="{36E23477-3B77-4320-9A44-90E522C316A0}"/>
                </a:ext>
              </a:extLst>
            </p:cNvPr>
            <p:cNvSpPr/>
            <p:nvPr/>
          </p:nvSpPr>
          <p:spPr>
            <a:xfrm>
              <a:off x="1771250" y="1494700"/>
              <a:ext cx="87475" cy="128475"/>
            </a:xfrm>
            <a:custGeom>
              <a:avLst/>
              <a:gdLst/>
              <a:ahLst/>
              <a:cxnLst/>
              <a:rect l="l" t="t" r="r" b="b"/>
              <a:pathLst>
                <a:path w="3499" h="5139" extrusionOk="0">
                  <a:moveTo>
                    <a:pt x="475" y="0"/>
                  </a:moveTo>
                  <a:lnTo>
                    <a:pt x="1" y="328"/>
                  </a:lnTo>
                  <a:cubicBezTo>
                    <a:pt x="511" y="1130"/>
                    <a:pt x="1167" y="1822"/>
                    <a:pt x="1932" y="2369"/>
                  </a:cubicBezTo>
                  <a:cubicBezTo>
                    <a:pt x="2369" y="2697"/>
                    <a:pt x="2515" y="3243"/>
                    <a:pt x="2333" y="3717"/>
                  </a:cubicBezTo>
                  <a:cubicBezTo>
                    <a:pt x="2151" y="4227"/>
                    <a:pt x="1677" y="4555"/>
                    <a:pt x="1167" y="4555"/>
                  </a:cubicBezTo>
                  <a:lnTo>
                    <a:pt x="1167" y="5138"/>
                  </a:lnTo>
                  <a:cubicBezTo>
                    <a:pt x="1313" y="5138"/>
                    <a:pt x="1422" y="5138"/>
                    <a:pt x="1568" y="5102"/>
                  </a:cubicBezTo>
                  <a:cubicBezTo>
                    <a:pt x="3062" y="4737"/>
                    <a:pt x="3499" y="2879"/>
                    <a:pt x="2296" y="1895"/>
                  </a:cubicBezTo>
                  <a:cubicBezTo>
                    <a:pt x="1604" y="1385"/>
                    <a:pt x="985" y="729"/>
                    <a:pt x="475" y="0"/>
                  </a:cubicBez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690;p74">
              <a:extLst>
                <a:ext uri="{FF2B5EF4-FFF2-40B4-BE49-F238E27FC236}">
                  <a16:creationId xmlns:a16="http://schemas.microsoft.com/office/drawing/2014/main" id="{5DBFB6D1-E0F8-4709-A01F-A28AADF9CDD6}"/>
                </a:ext>
              </a:extLst>
            </p:cNvPr>
            <p:cNvSpPr/>
            <p:nvPr/>
          </p:nvSpPr>
          <p:spPr>
            <a:xfrm>
              <a:off x="1508900" y="1633150"/>
              <a:ext cx="48300" cy="38300"/>
            </a:xfrm>
            <a:custGeom>
              <a:avLst/>
              <a:gdLst/>
              <a:ahLst/>
              <a:cxnLst/>
              <a:rect l="l" t="t" r="r" b="b"/>
              <a:pathLst>
                <a:path w="1932" h="1532" extrusionOk="0">
                  <a:moveTo>
                    <a:pt x="329" y="1"/>
                  </a:moveTo>
                  <a:lnTo>
                    <a:pt x="1" y="511"/>
                  </a:lnTo>
                  <a:lnTo>
                    <a:pt x="1604" y="1531"/>
                  </a:lnTo>
                  <a:lnTo>
                    <a:pt x="1932" y="1058"/>
                  </a:lnTo>
                  <a:lnTo>
                    <a:pt x="329" y="1"/>
                  </a:ln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691;p74">
              <a:extLst>
                <a:ext uri="{FF2B5EF4-FFF2-40B4-BE49-F238E27FC236}">
                  <a16:creationId xmlns:a16="http://schemas.microsoft.com/office/drawing/2014/main" id="{55A083D3-84E0-447E-B6C4-4D03B3948C87}"/>
                </a:ext>
              </a:extLst>
            </p:cNvPr>
            <p:cNvSpPr/>
            <p:nvPr/>
          </p:nvSpPr>
          <p:spPr>
            <a:xfrm>
              <a:off x="1788250" y="1423150"/>
              <a:ext cx="88900" cy="27350"/>
            </a:xfrm>
            <a:custGeom>
              <a:avLst/>
              <a:gdLst/>
              <a:ahLst/>
              <a:cxnLst/>
              <a:rect l="l" t="t" r="r" b="b"/>
              <a:pathLst>
                <a:path w="3556" h="1094" extrusionOk="0">
                  <a:moveTo>
                    <a:pt x="1652" y="0"/>
                  </a:moveTo>
                  <a:cubicBezTo>
                    <a:pt x="1499" y="0"/>
                    <a:pt x="1340" y="18"/>
                    <a:pt x="1179" y="57"/>
                  </a:cubicBezTo>
                  <a:cubicBezTo>
                    <a:pt x="1" y="326"/>
                    <a:pt x="67" y="1093"/>
                    <a:pt x="1377" y="1093"/>
                  </a:cubicBezTo>
                  <a:cubicBezTo>
                    <a:pt x="1485" y="1093"/>
                    <a:pt x="1601" y="1088"/>
                    <a:pt x="1726" y="1077"/>
                  </a:cubicBezTo>
                  <a:cubicBezTo>
                    <a:pt x="3555" y="948"/>
                    <a:pt x="2784" y="0"/>
                    <a:pt x="1652"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692;p74">
              <a:extLst>
                <a:ext uri="{FF2B5EF4-FFF2-40B4-BE49-F238E27FC236}">
                  <a16:creationId xmlns:a16="http://schemas.microsoft.com/office/drawing/2014/main" id="{263EC6C3-86FD-4E17-A0BC-19EE222C5BB8}"/>
                </a:ext>
              </a:extLst>
            </p:cNvPr>
            <p:cNvSpPr/>
            <p:nvPr/>
          </p:nvSpPr>
          <p:spPr>
            <a:xfrm>
              <a:off x="1639975" y="1450925"/>
              <a:ext cx="71400" cy="37000"/>
            </a:xfrm>
            <a:custGeom>
              <a:avLst/>
              <a:gdLst/>
              <a:ahLst/>
              <a:cxnLst/>
              <a:rect l="l" t="t" r="r" b="b"/>
              <a:pathLst>
                <a:path w="2856" h="1480" extrusionOk="0">
                  <a:moveTo>
                    <a:pt x="1866" y="1"/>
                  </a:moveTo>
                  <a:cubicBezTo>
                    <a:pt x="1528" y="1"/>
                    <a:pt x="1100" y="122"/>
                    <a:pt x="733" y="403"/>
                  </a:cubicBezTo>
                  <a:cubicBezTo>
                    <a:pt x="1" y="959"/>
                    <a:pt x="21" y="1480"/>
                    <a:pt x="589" y="1480"/>
                  </a:cubicBezTo>
                  <a:cubicBezTo>
                    <a:pt x="840" y="1480"/>
                    <a:pt x="1197" y="1378"/>
                    <a:pt x="1644" y="1132"/>
                  </a:cubicBezTo>
                  <a:cubicBezTo>
                    <a:pt x="2856" y="478"/>
                    <a:pt x="2537" y="1"/>
                    <a:pt x="1866"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693;p74">
              <a:extLst>
                <a:ext uri="{FF2B5EF4-FFF2-40B4-BE49-F238E27FC236}">
                  <a16:creationId xmlns:a16="http://schemas.microsoft.com/office/drawing/2014/main" id="{F64CBA97-171D-4995-9524-9892C8E71A98}"/>
                </a:ext>
              </a:extLst>
            </p:cNvPr>
            <p:cNvSpPr/>
            <p:nvPr/>
          </p:nvSpPr>
          <p:spPr>
            <a:xfrm>
              <a:off x="1513450" y="1401775"/>
              <a:ext cx="101150" cy="135750"/>
            </a:xfrm>
            <a:custGeom>
              <a:avLst/>
              <a:gdLst/>
              <a:ahLst/>
              <a:cxnLst/>
              <a:rect l="l" t="t" r="r" b="b"/>
              <a:pathLst>
                <a:path w="4046" h="5430" extrusionOk="0">
                  <a:moveTo>
                    <a:pt x="3171" y="1"/>
                  </a:moveTo>
                  <a:lnTo>
                    <a:pt x="1" y="1531"/>
                  </a:lnTo>
                  <a:lnTo>
                    <a:pt x="1677" y="5430"/>
                  </a:lnTo>
                  <a:cubicBezTo>
                    <a:pt x="3098" y="5248"/>
                    <a:pt x="4045" y="3936"/>
                    <a:pt x="4045" y="3936"/>
                  </a:cubicBezTo>
                  <a:lnTo>
                    <a:pt x="3171" y="1"/>
                  </a:ln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694;p74">
              <a:extLst>
                <a:ext uri="{FF2B5EF4-FFF2-40B4-BE49-F238E27FC236}">
                  <a16:creationId xmlns:a16="http://schemas.microsoft.com/office/drawing/2014/main" id="{2C06B316-1C7D-47ED-B45B-9B232AF5A905}"/>
                </a:ext>
              </a:extLst>
            </p:cNvPr>
            <p:cNvSpPr/>
            <p:nvPr/>
          </p:nvSpPr>
          <p:spPr>
            <a:xfrm>
              <a:off x="1695650" y="1540000"/>
              <a:ext cx="37375" cy="47875"/>
            </a:xfrm>
            <a:custGeom>
              <a:avLst/>
              <a:gdLst/>
              <a:ahLst/>
              <a:cxnLst/>
              <a:rect l="l" t="t" r="r" b="b"/>
              <a:pathLst>
                <a:path w="1495" h="1915" extrusionOk="0">
                  <a:moveTo>
                    <a:pt x="632" y="1"/>
                  </a:moveTo>
                  <a:cubicBezTo>
                    <a:pt x="603" y="1"/>
                    <a:pt x="575" y="4"/>
                    <a:pt x="547" y="10"/>
                  </a:cubicBezTo>
                  <a:cubicBezTo>
                    <a:pt x="183" y="83"/>
                    <a:pt x="0" y="557"/>
                    <a:pt x="110" y="1103"/>
                  </a:cubicBezTo>
                  <a:cubicBezTo>
                    <a:pt x="210" y="1570"/>
                    <a:pt x="523" y="1914"/>
                    <a:pt x="854" y="1914"/>
                  </a:cubicBezTo>
                  <a:cubicBezTo>
                    <a:pt x="885" y="1914"/>
                    <a:pt x="917" y="1911"/>
                    <a:pt x="948" y="1905"/>
                  </a:cubicBezTo>
                  <a:cubicBezTo>
                    <a:pt x="1276" y="1832"/>
                    <a:pt x="1494" y="1358"/>
                    <a:pt x="1385" y="848"/>
                  </a:cubicBezTo>
                  <a:cubicBezTo>
                    <a:pt x="1252" y="348"/>
                    <a:pt x="936" y="1"/>
                    <a:pt x="632"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695;p74">
              <a:extLst>
                <a:ext uri="{FF2B5EF4-FFF2-40B4-BE49-F238E27FC236}">
                  <a16:creationId xmlns:a16="http://schemas.microsoft.com/office/drawing/2014/main" id="{9DDD9331-7B17-4D27-8915-B0947056AEA2}"/>
                </a:ext>
              </a:extLst>
            </p:cNvPr>
            <p:cNvSpPr/>
            <p:nvPr/>
          </p:nvSpPr>
          <p:spPr>
            <a:xfrm>
              <a:off x="1738475" y="1630250"/>
              <a:ext cx="80175" cy="44375"/>
            </a:xfrm>
            <a:custGeom>
              <a:avLst/>
              <a:gdLst/>
              <a:ahLst/>
              <a:cxnLst/>
              <a:rect l="l" t="t" r="r" b="b"/>
              <a:pathLst>
                <a:path w="3207" h="1775" extrusionOk="0">
                  <a:moveTo>
                    <a:pt x="2429" y="1"/>
                  </a:moveTo>
                  <a:cubicBezTo>
                    <a:pt x="1737" y="1"/>
                    <a:pt x="1069" y="108"/>
                    <a:pt x="401" y="299"/>
                  </a:cubicBezTo>
                  <a:cubicBezTo>
                    <a:pt x="109" y="372"/>
                    <a:pt x="0" y="736"/>
                    <a:pt x="219" y="955"/>
                  </a:cubicBezTo>
                  <a:cubicBezTo>
                    <a:pt x="543" y="1320"/>
                    <a:pt x="1070" y="1775"/>
                    <a:pt x="1649" y="1775"/>
                  </a:cubicBezTo>
                  <a:cubicBezTo>
                    <a:pt x="2112" y="1775"/>
                    <a:pt x="2608" y="1485"/>
                    <a:pt x="3061" y="627"/>
                  </a:cubicBezTo>
                  <a:cubicBezTo>
                    <a:pt x="3207" y="336"/>
                    <a:pt x="3024" y="44"/>
                    <a:pt x="2733" y="8"/>
                  </a:cubicBezTo>
                  <a:cubicBezTo>
                    <a:pt x="2631" y="3"/>
                    <a:pt x="2530" y="1"/>
                    <a:pt x="2429"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696;p74">
              <a:extLst>
                <a:ext uri="{FF2B5EF4-FFF2-40B4-BE49-F238E27FC236}">
                  <a16:creationId xmlns:a16="http://schemas.microsoft.com/office/drawing/2014/main" id="{D3D86258-3F7C-4B20-BF50-08BE67D377D7}"/>
                </a:ext>
              </a:extLst>
            </p:cNvPr>
            <p:cNvSpPr/>
            <p:nvPr/>
          </p:nvSpPr>
          <p:spPr>
            <a:xfrm>
              <a:off x="1519825" y="1467375"/>
              <a:ext cx="89300" cy="164000"/>
            </a:xfrm>
            <a:custGeom>
              <a:avLst/>
              <a:gdLst/>
              <a:ahLst/>
              <a:cxnLst/>
              <a:rect l="l" t="t" r="r" b="b"/>
              <a:pathLst>
                <a:path w="3572" h="6560" extrusionOk="0">
                  <a:moveTo>
                    <a:pt x="2260" y="0"/>
                  </a:moveTo>
                  <a:lnTo>
                    <a:pt x="1" y="2041"/>
                  </a:lnTo>
                  <a:lnTo>
                    <a:pt x="2041" y="6559"/>
                  </a:lnTo>
                  <a:lnTo>
                    <a:pt x="3572" y="6012"/>
                  </a:lnTo>
                  <a:lnTo>
                    <a:pt x="2260" y="0"/>
                  </a:ln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697;p74">
              <a:extLst>
                <a:ext uri="{FF2B5EF4-FFF2-40B4-BE49-F238E27FC236}">
                  <a16:creationId xmlns:a16="http://schemas.microsoft.com/office/drawing/2014/main" id="{AF4693CD-3174-4D40-9F91-63B3A0518930}"/>
                </a:ext>
              </a:extLst>
            </p:cNvPr>
            <p:cNvSpPr/>
            <p:nvPr/>
          </p:nvSpPr>
          <p:spPr>
            <a:xfrm>
              <a:off x="1535575" y="1347275"/>
              <a:ext cx="171950" cy="91875"/>
            </a:xfrm>
            <a:custGeom>
              <a:avLst/>
              <a:gdLst/>
              <a:ahLst/>
              <a:cxnLst/>
              <a:rect l="l" t="t" r="r" b="b"/>
              <a:pathLst>
                <a:path w="6878" h="3675" extrusionOk="0">
                  <a:moveTo>
                    <a:pt x="4450" y="0"/>
                  </a:moveTo>
                  <a:cubicBezTo>
                    <a:pt x="1871" y="0"/>
                    <a:pt x="0" y="2098"/>
                    <a:pt x="282" y="3675"/>
                  </a:cubicBezTo>
                  <a:lnTo>
                    <a:pt x="6877" y="614"/>
                  </a:lnTo>
                  <a:cubicBezTo>
                    <a:pt x="6031" y="183"/>
                    <a:pt x="5210" y="0"/>
                    <a:pt x="4450"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698;p74">
              <a:extLst>
                <a:ext uri="{FF2B5EF4-FFF2-40B4-BE49-F238E27FC236}">
                  <a16:creationId xmlns:a16="http://schemas.microsoft.com/office/drawing/2014/main" id="{ED472BDC-140F-4816-B8BC-320D1E3C7C81}"/>
                </a:ext>
              </a:extLst>
            </p:cNvPr>
            <p:cNvSpPr/>
            <p:nvPr/>
          </p:nvSpPr>
          <p:spPr>
            <a:xfrm>
              <a:off x="1643725" y="1320100"/>
              <a:ext cx="158525" cy="68125"/>
            </a:xfrm>
            <a:custGeom>
              <a:avLst/>
              <a:gdLst/>
              <a:ahLst/>
              <a:cxnLst/>
              <a:rect l="l" t="t" r="r" b="b"/>
              <a:pathLst>
                <a:path w="6341" h="2725" extrusionOk="0">
                  <a:moveTo>
                    <a:pt x="4111" y="1"/>
                  </a:moveTo>
                  <a:cubicBezTo>
                    <a:pt x="2043" y="1"/>
                    <a:pt x="0" y="1774"/>
                    <a:pt x="0" y="1774"/>
                  </a:cubicBezTo>
                  <a:cubicBezTo>
                    <a:pt x="1067" y="2471"/>
                    <a:pt x="2024" y="2724"/>
                    <a:pt x="2852" y="2724"/>
                  </a:cubicBezTo>
                  <a:cubicBezTo>
                    <a:pt x="5052" y="2724"/>
                    <a:pt x="6341" y="936"/>
                    <a:pt x="6341" y="936"/>
                  </a:cubicBezTo>
                  <a:cubicBezTo>
                    <a:pt x="5665" y="250"/>
                    <a:pt x="4886" y="1"/>
                    <a:pt x="4111"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699;p74">
              <a:extLst>
                <a:ext uri="{FF2B5EF4-FFF2-40B4-BE49-F238E27FC236}">
                  <a16:creationId xmlns:a16="http://schemas.microsoft.com/office/drawing/2014/main" id="{C161BB5E-07B2-43A2-B223-187FE294F22C}"/>
                </a:ext>
              </a:extLst>
            </p:cNvPr>
            <p:cNvSpPr/>
            <p:nvPr/>
          </p:nvSpPr>
          <p:spPr>
            <a:xfrm>
              <a:off x="1737550" y="1844975"/>
              <a:ext cx="527475" cy="483275"/>
            </a:xfrm>
            <a:custGeom>
              <a:avLst/>
              <a:gdLst/>
              <a:ahLst/>
              <a:cxnLst/>
              <a:rect l="l" t="t" r="r" b="b"/>
              <a:pathLst>
                <a:path w="21099" h="19331" extrusionOk="0">
                  <a:moveTo>
                    <a:pt x="6556" y="1"/>
                  </a:moveTo>
                  <a:cubicBezTo>
                    <a:pt x="4440" y="1"/>
                    <a:pt x="2462" y="1391"/>
                    <a:pt x="1823" y="3589"/>
                  </a:cubicBezTo>
                  <a:lnTo>
                    <a:pt x="1" y="10075"/>
                  </a:lnTo>
                  <a:cubicBezTo>
                    <a:pt x="1" y="10075"/>
                    <a:pt x="6487" y="16597"/>
                    <a:pt x="17564" y="19330"/>
                  </a:cubicBezTo>
                  <a:lnTo>
                    <a:pt x="21098" y="5812"/>
                  </a:lnTo>
                  <a:lnTo>
                    <a:pt x="8527" y="419"/>
                  </a:lnTo>
                  <a:cubicBezTo>
                    <a:pt x="7881" y="134"/>
                    <a:pt x="7212" y="1"/>
                    <a:pt x="6556" y="1"/>
                  </a:cubicBezTo>
                  <a:close/>
                </a:path>
              </a:pathLst>
            </a:custGeom>
            <a:solidFill>
              <a:srgbClr val="FFD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700;p74">
              <a:extLst>
                <a:ext uri="{FF2B5EF4-FFF2-40B4-BE49-F238E27FC236}">
                  <a16:creationId xmlns:a16="http://schemas.microsoft.com/office/drawing/2014/main" id="{61C5F4CE-CDA5-4C75-A559-9EC0EB13A910}"/>
                </a:ext>
              </a:extLst>
            </p:cNvPr>
            <p:cNvSpPr/>
            <p:nvPr/>
          </p:nvSpPr>
          <p:spPr>
            <a:xfrm>
              <a:off x="1422350" y="1845400"/>
              <a:ext cx="742475" cy="986600"/>
            </a:xfrm>
            <a:custGeom>
              <a:avLst/>
              <a:gdLst/>
              <a:ahLst/>
              <a:cxnLst/>
              <a:rect l="l" t="t" r="r" b="b"/>
              <a:pathLst>
                <a:path w="29699" h="39464" extrusionOk="0">
                  <a:moveTo>
                    <a:pt x="18368" y="1"/>
                  </a:moveTo>
                  <a:cubicBezTo>
                    <a:pt x="18042" y="1"/>
                    <a:pt x="17713" y="25"/>
                    <a:pt x="17382" y="74"/>
                  </a:cubicBezTo>
                  <a:lnTo>
                    <a:pt x="6050" y="1714"/>
                  </a:lnTo>
                  <a:cubicBezTo>
                    <a:pt x="2515" y="2224"/>
                    <a:pt x="1" y="5430"/>
                    <a:pt x="365" y="9001"/>
                  </a:cubicBezTo>
                  <a:lnTo>
                    <a:pt x="3463" y="39464"/>
                  </a:lnTo>
                  <a:lnTo>
                    <a:pt x="29698" y="39464"/>
                  </a:lnTo>
                  <a:lnTo>
                    <a:pt x="27075" y="20662"/>
                  </a:lnTo>
                  <a:lnTo>
                    <a:pt x="25581" y="10058"/>
                  </a:lnTo>
                  <a:lnTo>
                    <a:pt x="24961" y="5758"/>
                  </a:lnTo>
                  <a:cubicBezTo>
                    <a:pt x="24925" y="5321"/>
                    <a:pt x="24815" y="4884"/>
                    <a:pt x="24670" y="4483"/>
                  </a:cubicBezTo>
                  <a:cubicBezTo>
                    <a:pt x="23723" y="1774"/>
                    <a:pt x="21169" y="1"/>
                    <a:pt x="18368" y="1"/>
                  </a:cubicBezTo>
                  <a:close/>
                </a:path>
              </a:pathLst>
            </a:custGeom>
            <a:solidFill>
              <a:srgbClr val="FFD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701;p74">
              <a:extLst>
                <a:ext uri="{FF2B5EF4-FFF2-40B4-BE49-F238E27FC236}">
                  <a16:creationId xmlns:a16="http://schemas.microsoft.com/office/drawing/2014/main" id="{C8706FA4-ABC6-4CEC-9C25-913FF0B83B86}"/>
                </a:ext>
              </a:extLst>
            </p:cNvPr>
            <p:cNvSpPr/>
            <p:nvPr/>
          </p:nvSpPr>
          <p:spPr>
            <a:xfrm>
              <a:off x="1431475" y="2068600"/>
              <a:ext cx="199525" cy="763400"/>
            </a:xfrm>
            <a:custGeom>
              <a:avLst/>
              <a:gdLst/>
              <a:ahLst/>
              <a:cxnLst/>
              <a:rect l="l" t="t" r="r" b="b"/>
              <a:pathLst>
                <a:path w="7981" h="30536" extrusionOk="0">
                  <a:moveTo>
                    <a:pt x="0" y="0"/>
                  </a:moveTo>
                  <a:cubicBezTo>
                    <a:pt x="0" y="0"/>
                    <a:pt x="0" y="37"/>
                    <a:pt x="0" y="73"/>
                  </a:cubicBezTo>
                  <a:lnTo>
                    <a:pt x="3098" y="30536"/>
                  </a:lnTo>
                  <a:lnTo>
                    <a:pt x="7980" y="30536"/>
                  </a:lnTo>
                  <a:lnTo>
                    <a:pt x="1932" y="0"/>
                  </a:lnTo>
                  <a:close/>
                </a:path>
              </a:pathLst>
            </a:custGeom>
            <a:solidFill>
              <a:srgbClr val="F1C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702;p74">
              <a:extLst>
                <a:ext uri="{FF2B5EF4-FFF2-40B4-BE49-F238E27FC236}">
                  <a16:creationId xmlns:a16="http://schemas.microsoft.com/office/drawing/2014/main" id="{AEF4F17F-530E-49ED-B742-14CEA07A4208}"/>
                </a:ext>
              </a:extLst>
            </p:cNvPr>
            <p:cNvSpPr/>
            <p:nvPr/>
          </p:nvSpPr>
          <p:spPr>
            <a:xfrm>
              <a:off x="1680175" y="2320025"/>
              <a:ext cx="334325" cy="166725"/>
            </a:xfrm>
            <a:custGeom>
              <a:avLst/>
              <a:gdLst/>
              <a:ahLst/>
              <a:cxnLst/>
              <a:rect l="l" t="t" r="r" b="b"/>
              <a:pathLst>
                <a:path w="13373" h="6669" extrusionOk="0">
                  <a:moveTo>
                    <a:pt x="12936" y="0"/>
                  </a:moveTo>
                  <a:lnTo>
                    <a:pt x="0" y="5721"/>
                  </a:lnTo>
                  <a:lnTo>
                    <a:pt x="401" y="6669"/>
                  </a:lnTo>
                  <a:lnTo>
                    <a:pt x="13373" y="948"/>
                  </a:lnTo>
                  <a:lnTo>
                    <a:pt x="12936" y="0"/>
                  </a:lnTo>
                  <a:close/>
                </a:path>
              </a:pathLst>
            </a:custGeom>
            <a:solidFill>
              <a:srgbClr val="F1C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703;p74">
              <a:extLst>
                <a:ext uri="{FF2B5EF4-FFF2-40B4-BE49-F238E27FC236}">
                  <a16:creationId xmlns:a16="http://schemas.microsoft.com/office/drawing/2014/main" id="{288A7A1D-57F5-49DF-A9AC-F426B5CB371C}"/>
                </a:ext>
              </a:extLst>
            </p:cNvPr>
            <p:cNvSpPr/>
            <p:nvPr/>
          </p:nvSpPr>
          <p:spPr>
            <a:xfrm>
              <a:off x="1585425" y="1847225"/>
              <a:ext cx="271500" cy="101025"/>
            </a:xfrm>
            <a:custGeom>
              <a:avLst/>
              <a:gdLst/>
              <a:ahLst/>
              <a:cxnLst/>
              <a:rect l="l" t="t" r="r" b="b"/>
              <a:pathLst>
                <a:path w="10860" h="4041" extrusionOk="0">
                  <a:moveTo>
                    <a:pt x="10859" y="1"/>
                  </a:moveTo>
                  <a:lnTo>
                    <a:pt x="5794" y="365"/>
                  </a:lnTo>
                  <a:lnTo>
                    <a:pt x="0" y="1568"/>
                  </a:lnTo>
                  <a:cubicBezTo>
                    <a:pt x="0" y="1568"/>
                    <a:pt x="1592" y="4041"/>
                    <a:pt x="5454" y="4041"/>
                  </a:cubicBezTo>
                  <a:cubicBezTo>
                    <a:pt x="5964" y="4041"/>
                    <a:pt x="6515" y="3998"/>
                    <a:pt x="7106" y="3900"/>
                  </a:cubicBezTo>
                  <a:cubicBezTo>
                    <a:pt x="9948" y="3426"/>
                    <a:pt x="10640" y="1094"/>
                    <a:pt x="10859" y="1"/>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704;p74">
              <a:extLst>
                <a:ext uri="{FF2B5EF4-FFF2-40B4-BE49-F238E27FC236}">
                  <a16:creationId xmlns:a16="http://schemas.microsoft.com/office/drawing/2014/main" id="{7E25A449-7AA5-4DB8-8F44-43B004FC23A5}"/>
                </a:ext>
              </a:extLst>
            </p:cNvPr>
            <p:cNvSpPr/>
            <p:nvPr/>
          </p:nvSpPr>
          <p:spPr>
            <a:xfrm>
              <a:off x="1526200" y="3030575"/>
              <a:ext cx="337100" cy="682325"/>
            </a:xfrm>
            <a:custGeom>
              <a:avLst/>
              <a:gdLst/>
              <a:ahLst/>
              <a:cxnLst/>
              <a:rect l="l" t="t" r="r" b="b"/>
              <a:pathLst>
                <a:path w="13484" h="27293" extrusionOk="0">
                  <a:moveTo>
                    <a:pt x="1" y="0"/>
                  </a:moveTo>
                  <a:lnTo>
                    <a:pt x="803" y="14102"/>
                  </a:lnTo>
                  <a:lnTo>
                    <a:pt x="1458" y="25070"/>
                  </a:lnTo>
                  <a:lnTo>
                    <a:pt x="1568" y="27293"/>
                  </a:lnTo>
                  <a:lnTo>
                    <a:pt x="13483" y="27293"/>
                  </a:lnTo>
                  <a:lnTo>
                    <a:pt x="13410" y="26017"/>
                  </a:lnTo>
                  <a:lnTo>
                    <a:pt x="12681" y="13519"/>
                  </a:lnTo>
                  <a:lnTo>
                    <a:pt x="11880"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705;p74">
              <a:extLst>
                <a:ext uri="{FF2B5EF4-FFF2-40B4-BE49-F238E27FC236}">
                  <a16:creationId xmlns:a16="http://schemas.microsoft.com/office/drawing/2014/main" id="{8465770B-5E50-46C0-9CAE-3F5533935165}"/>
                </a:ext>
              </a:extLst>
            </p:cNvPr>
            <p:cNvSpPr/>
            <p:nvPr/>
          </p:nvSpPr>
          <p:spPr>
            <a:xfrm>
              <a:off x="1899700" y="3030575"/>
              <a:ext cx="520175" cy="682325"/>
            </a:xfrm>
            <a:custGeom>
              <a:avLst/>
              <a:gdLst/>
              <a:ahLst/>
              <a:cxnLst/>
              <a:rect l="l" t="t" r="r" b="b"/>
              <a:pathLst>
                <a:path w="20807" h="27293" extrusionOk="0">
                  <a:moveTo>
                    <a:pt x="1" y="0"/>
                  </a:moveTo>
                  <a:lnTo>
                    <a:pt x="4300" y="13191"/>
                  </a:lnTo>
                  <a:lnTo>
                    <a:pt x="7070" y="21718"/>
                  </a:lnTo>
                  <a:lnTo>
                    <a:pt x="8892" y="27293"/>
                  </a:lnTo>
                  <a:lnTo>
                    <a:pt x="20807" y="27293"/>
                  </a:lnTo>
                  <a:lnTo>
                    <a:pt x="18985" y="21718"/>
                  </a:lnTo>
                  <a:lnTo>
                    <a:pt x="15997" y="12608"/>
                  </a:lnTo>
                  <a:lnTo>
                    <a:pt x="11880"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706;p74">
              <a:extLst>
                <a:ext uri="{FF2B5EF4-FFF2-40B4-BE49-F238E27FC236}">
                  <a16:creationId xmlns:a16="http://schemas.microsoft.com/office/drawing/2014/main" id="{19044145-C257-4C0C-9E91-0F1AC4000BD3}"/>
                </a:ext>
              </a:extLst>
            </p:cNvPr>
            <p:cNvSpPr/>
            <p:nvPr/>
          </p:nvSpPr>
          <p:spPr>
            <a:xfrm>
              <a:off x="1508900" y="2792800"/>
              <a:ext cx="354400" cy="920100"/>
            </a:xfrm>
            <a:custGeom>
              <a:avLst/>
              <a:gdLst/>
              <a:ahLst/>
              <a:cxnLst/>
              <a:rect l="l" t="t" r="r" b="b"/>
              <a:pathLst>
                <a:path w="14176" h="36804" extrusionOk="0">
                  <a:moveTo>
                    <a:pt x="12681" y="1"/>
                  </a:moveTo>
                  <a:lnTo>
                    <a:pt x="1" y="1568"/>
                  </a:lnTo>
                  <a:lnTo>
                    <a:pt x="2260" y="36804"/>
                  </a:lnTo>
                  <a:lnTo>
                    <a:pt x="14175" y="36804"/>
                  </a:lnTo>
                  <a:lnTo>
                    <a:pt x="126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707;p74">
              <a:extLst>
                <a:ext uri="{FF2B5EF4-FFF2-40B4-BE49-F238E27FC236}">
                  <a16:creationId xmlns:a16="http://schemas.microsoft.com/office/drawing/2014/main" id="{A49FFDF4-39FC-47C2-A73A-12C4A335DC01}"/>
                </a:ext>
              </a:extLst>
            </p:cNvPr>
            <p:cNvSpPr/>
            <p:nvPr/>
          </p:nvSpPr>
          <p:spPr>
            <a:xfrm>
              <a:off x="1856900" y="2752725"/>
              <a:ext cx="562975" cy="960175"/>
            </a:xfrm>
            <a:custGeom>
              <a:avLst/>
              <a:gdLst/>
              <a:ahLst/>
              <a:cxnLst/>
              <a:rect l="l" t="t" r="r" b="b"/>
              <a:pathLst>
                <a:path w="22519" h="38407" extrusionOk="0">
                  <a:moveTo>
                    <a:pt x="11879" y="1"/>
                  </a:moveTo>
                  <a:lnTo>
                    <a:pt x="0" y="7616"/>
                  </a:lnTo>
                  <a:lnTo>
                    <a:pt x="10604" y="38407"/>
                  </a:lnTo>
                  <a:lnTo>
                    <a:pt x="22519" y="38407"/>
                  </a:lnTo>
                  <a:lnTo>
                    <a:pt x="118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708;p74">
              <a:extLst>
                <a:ext uri="{FF2B5EF4-FFF2-40B4-BE49-F238E27FC236}">
                  <a16:creationId xmlns:a16="http://schemas.microsoft.com/office/drawing/2014/main" id="{7FD81566-99DC-4599-997C-CBAE1DAF7FEC}"/>
                </a:ext>
              </a:extLst>
            </p:cNvPr>
            <p:cNvSpPr/>
            <p:nvPr/>
          </p:nvSpPr>
          <p:spPr>
            <a:xfrm>
              <a:off x="2121975" y="3712875"/>
              <a:ext cx="427275" cy="644075"/>
            </a:xfrm>
            <a:custGeom>
              <a:avLst/>
              <a:gdLst/>
              <a:ahLst/>
              <a:cxnLst/>
              <a:rect l="l" t="t" r="r" b="b"/>
              <a:pathLst>
                <a:path w="17091" h="25763" extrusionOk="0">
                  <a:moveTo>
                    <a:pt x="1" y="1"/>
                  </a:moveTo>
                  <a:lnTo>
                    <a:pt x="5211" y="25762"/>
                  </a:lnTo>
                  <a:lnTo>
                    <a:pt x="17090" y="25762"/>
                  </a:lnTo>
                  <a:lnTo>
                    <a:pt x="11916"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709;p74">
              <a:extLst>
                <a:ext uri="{FF2B5EF4-FFF2-40B4-BE49-F238E27FC236}">
                  <a16:creationId xmlns:a16="http://schemas.microsoft.com/office/drawing/2014/main" id="{73B624C2-8749-4089-B3B4-50320B723192}"/>
                </a:ext>
              </a:extLst>
            </p:cNvPr>
            <p:cNvSpPr/>
            <p:nvPr/>
          </p:nvSpPr>
          <p:spPr>
            <a:xfrm>
              <a:off x="1472475" y="3712875"/>
              <a:ext cx="390825" cy="765225"/>
            </a:xfrm>
            <a:custGeom>
              <a:avLst/>
              <a:gdLst/>
              <a:ahLst/>
              <a:cxnLst/>
              <a:rect l="l" t="t" r="r" b="b"/>
              <a:pathLst>
                <a:path w="15633" h="30609" extrusionOk="0">
                  <a:moveTo>
                    <a:pt x="3717" y="1"/>
                  </a:moveTo>
                  <a:lnTo>
                    <a:pt x="0" y="30463"/>
                  </a:lnTo>
                  <a:lnTo>
                    <a:pt x="10713" y="30609"/>
                  </a:lnTo>
                  <a:lnTo>
                    <a:pt x="15632"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710;p74">
              <a:extLst>
                <a:ext uri="{FF2B5EF4-FFF2-40B4-BE49-F238E27FC236}">
                  <a16:creationId xmlns:a16="http://schemas.microsoft.com/office/drawing/2014/main" id="{25E5BBBF-6E72-47B4-8978-7B2B9B7CA854}"/>
                </a:ext>
              </a:extLst>
            </p:cNvPr>
            <p:cNvSpPr/>
            <p:nvPr/>
          </p:nvSpPr>
          <p:spPr>
            <a:xfrm>
              <a:off x="1508900" y="2752725"/>
              <a:ext cx="728800" cy="380800"/>
            </a:xfrm>
            <a:custGeom>
              <a:avLst/>
              <a:gdLst/>
              <a:ahLst/>
              <a:cxnLst/>
              <a:rect l="l" t="t" r="r" b="b"/>
              <a:pathLst>
                <a:path w="29152" h="15232" extrusionOk="0">
                  <a:moveTo>
                    <a:pt x="25799" y="1"/>
                  </a:moveTo>
                  <a:lnTo>
                    <a:pt x="1" y="3171"/>
                  </a:lnTo>
                  <a:lnTo>
                    <a:pt x="1640" y="15232"/>
                  </a:lnTo>
                  <a:lnTo>
                    <a:pt x="29151" y="15232"/>
                  </a:lnTo>
                  <a:lnTo>
                    <a:pt x="257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711;p74">
              <a:extLst>
                <a:ext uri="{FF2B5EF4-FFF2-40B4-BE49-F238E27FC236}">
                  <a16:creationId xmlns:a16="http://schemas.microsoft.com/office/drawing/2014/main" id="{815BC40D-C2FD-4F3C-A7A5-D15D0314AD9A}"/>
                </a:ext>
              </a:extLst>
            </p:cNvPr>
            <p:cNvSpPr/>
            <p:nvPr/>
          </p:nvSpPr>
          <p:spPr>
            <a:xfrm>
              <a:off x="1508900" y="2787350"/>
              <a:ext cx="651375" cy="92925"/>
            </a:xfrm>
            <a:custGeom>
              <a:avLst/>
              <a:gdLst/>
              <a:ahLst/>
              <a:cxnLst/>
              <a:rect l="l" t="t" r="r" b="b"/>
              <a:pathLst>
                <a:path w="26055" h="3717" extrusionOk="0">
                  <a:moveTo>
                    <a:pt x="26018" y="0"/>
                  </a:moveTo>
                  <a:lnTo>
                    <a:pt x="1" y="3207"/>
                  </a:lnTo>
                  <a:lnTo>
                    <a:pt x="37" y="3717"/>
                  </a:lnTo>
                  <a:lnTo>
                    <a:pt x="26054" y="510"/>
                  </a:lnTo>
                  <a:lnTo>
                    <a:pt x="260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712;p74">
              <a:extLst>
                <a:ext uri="{FF2B5EF4-FFF2-40B4-BE49-F238E27FC236}">
                  <a16:creationId xmlns:a16="http://schemas.microsoft.com/office/drawing/2014/main" id="{60A88F04-5A17-42AB-923D-A6E9C75287D9}"/>
                </a:ext>
              </a:extLst>
            </p:cNvPr>
            <p:cNvSpPr/>
            <p:nvPr/>
          </p:nvSpPr>
          <p:spPr>
            <a:xfrm>
              <a:off x="1554450" y="2866600"/>
              <a:ext cx="55600" cy="846300"/>
            </a:xfrm>
            <a:custGeom>
              <a:avLst/>
              <a:gdLst/>
              <a:ahLst/>
              <a:cxnLst/>
              <a:rect l="l" t="t" r="r" b="b"/>
              <a:pathLst>
                <a:path w="2224" h="33852" extrusionOk="0">
                  <a:moveTo>
                    <a:pt x="1" y="0"/>
                  </a:moveTo>
                  <a:lnTo>
                    <a:pt x="1713" y="33852"/>
                  </a:lnTo>
                  <a:lnTo>
                    <a:pt x="2223" y="33852"/>
                  </a:lnTo>
                  <a:lnTo>
                    <a:pt x="5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713;p74">
              <a:extLst>
                <a:ext uri="{FF2B5EF4-FFF2-40B4-BE49-F238E27FC236}">
                  <a16:creationId xmlns:a16="http://schemas.microsoft.com/office/drawing/2014/main" id="{6AFE4367-0C9D-431C-B645-D6281624F3E8}"/>
                </a:ext>
              </a:extLst>
            </p:cNvPr>
            <p:cNvSpPr/>
            <p:nvPr/>
          </p:nvSpPr>
          <p:spPr>
            <a:xfrm>
              <a:off x="1566300" y="2849300"/>
              <a:ext cx="143950" cy="164900"/>
            </a:xfrm>
            <a:custGeom>
              <a:avLst/>
              <a:gdLst/>
              <a:ahLst/>
              <a:cxnLst/>
              <a:rect l="l" t="t" r="r" b="b"/>
              <a:pathLst>
                <a:path w="5758" h="6596" extrusionOk="0">
                  <a:moveTo>
                    <a:pt x="5247" y="0"/>
                  </a:moveTo>
                  <a:cubicBezTo>
                    <a:pt x="5247" y="36"/>
                    <a:pt x="4519" y="5029"/>
                    <a:pt x="0" y="6085"/>
                  </a:cubicBezTo>
                  <a:lnTo>
                    <a:pt x="110" y="6595"/>
                  </a:lnTo>
                  <a:cubicBezTo>
                    <a:pt x="4992" y="5429"/>
                    <a:pt x="5757" y="109"/>
                    <a:pt x="5757" y="73"/>
                  </a:cubicBezTo>
                  <a:lnTo>
                    <a:pt x="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714;p74">
              <a:extLst>
                <a:ext uri="{FF2B5EF4-FFF2-40B4-BE49-F238E27FC236}">
                  <a16:creationId xmlns:a16="http://schemas.microsoft.com/office/drawing/2014/main" id="{7CAE8631-DE77-4832-961B-1FAA5C3E31A2}"/>
                </a:ext>
              </a:extLst>
            </p:cNvPr>
            <p:cNvSpPr/>
            <p:nvPr/>
          </p:nvSpPr>
          <p:spPr>
            <a:xfrm>
              <a:off x="2048200" y="2805575"/>
              <a:ext cx="146675" cy="124825"/>
            </a:xfrm>
            <a:custGeom>
              <a:avLst/>
              <a:gdLst/>
              <a:ahLst/>
              <a:cxnLst/>
              <a:rect l="l" t="t" r="r" b="b"/>
              <a:pathLst>
                <a:path w="5867" h="4993" extrusionOk="0">
                  <a:moveTo>
                    <a:pt x="474" y="0"/>
                  </a:moveTo>
                  <a:lnTo>
                    <a:pt x="0" y="146"/>
                  </a:lnTo>
                  <a:cubicBezTo>
                    <a:pt x="1640" y="4445"/>
                    <a:pt x="4081" y="4992"/>
                    <a:pt x="5211" y="4992"/>
                  </a:cubicBezTo>
                  <a:cubicBezTo>
                    <a:pt x="5429" y="4992"/>
                    <a:pt x="5648" y="4992"/>
                    <a:pt x="5867" y="4956"/>
                  </a:cubicBezTo>
                  <a:lnTo>
                    <a:pt x="5757" y="4482"/>
                  </a:lnTo>
                  <a:cubicBezTo>
                    <a:pt x="5724" y="4490"/>
                    <a:pt x="5532" y="4536"/>
                    <a:pt x="5232" y="4536"/>
                  </a:cubicBezTo>
                  <a:cubicBezTo>
                    <a:pt x="4236" y="4536"/>
                    <a:pt x="2042" y="4034"/>
                    <a:pt x="4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715;p74">
              <a:extLst>
                <a:ext uri="{FF2B5EF4-FFF2-40B4-BE49-F238E27FC236}">
                  <a16:creationId xmlns:a16="http://schemas.microsoft.com/office/drawing/2014/main" id="{CDDE9061-723E-4F3A-80D6-CFD978BE308F}"/>
                </a:ext>
              </a:extLst>
            </p:cNvPr>
            <p:cNvSpPr/>
            <p:nvPr/>
          </p:nvSpPr>
          <p:spPr>
            <a:xfrm>
              <a:off x="1111725" y="1898250"/>
              <a:ext cx="426350" cy="674125"/>
            </a:xfrm>
            <a:custGeom>
              <a:avLst/>
              <a:gdLst/>
              <a:ahLst/>
              <a:cxnLst/>
              <a:rect l="l" t="t" r="r" b="b"/>
              <a:pathLst>
                <a:path w="17054" h="26965" extrusionOk="0">
                  <a:moveTo>
                    <a:pt x="17054" y="0"/>
                  </a:moveTo>
                  <a:lnTo>
                    <a:pt x="17054" y="0"/>
                  </a:lnTo>
                  <a:cubicBezTo>
                    <a:pt x="11661" y="547"/>
                    <a:pt x="8928" y="1422"/>
                    <a:pt x="6778" y="6960"/>
                  </a:cubicBezTo>
                  <a:cubicBezTo>
                    <a:pt x="4337" y="13191"/>
                    <a:pt x="1604" y="21900"/>
                    <a:pt x="0" y="26965"/>
                  </a:cubicBezTo>
                  <a:lnTo>
                    <a:pt x="9693" y="25762"/>
                  </a:lnTo>
                  <a:cubicBezTo>
                    <a:pt x="11588" y="21426"/>
                    <a:pt x="16325" y="11479"/>
                    <a:pt x="16325" y="11479"/>
                  </a:cubicBezTo>
                  <a:lnTo>
                    <a:pt x="17054"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716;p74">
              <a:extLst>
                <a:ext uri="{FF2B5EF4-FFF2-40B4-BE49-F238E27FC236}">
                  <a16:creationId xmlns:a16="http://schemas.microsoft.com/office/drawing/2014/main" id="{DAE9902C-7188-480D-BC9C-E45143591EE0}"/>
                </a:ext>
              </a:extLst>
            </p:cNvPr>
            <p:cNvSpPr/>
            <p:nvPr/>
          </p:nvSpPr>
          <p:spPr>
            <a:xfrm>
              <a:off x="1219225" y="2382875"/>
              <a:ext cx="207725" cy="58325"/>
            </a:xfrm>
            <a:custGeom>
              <a:avLst/>
              <a:gdLst/>
              <a:ahLst/>
              <a:cxnLst/>
              <a:rect l="l" t="t" r="r" b="b"/>
              <a:pathLst>
                <a:path w="8309" h="2333" extrusionOk="0">
                  <a:moveTo>
                    <a:pt x="8308" y="1"/>
                  </a:moveTo>
                  <a:lnTo>
                    <a:pt x="0" y="256"/>
                  </a:lnTo>
                  <a:lnTo>
                    <a:pt x="7215" y="2333"/>
                  </a:lnTo>
                  <a:lnTo>
                    <a:pt x="8308" y="1"/>
                  </a:ln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717;p74">
              <a:extLst>
                <a:ext uri="{FF2B5EF4-FFF2-40B4-BE49-F238E27FC236}">
                  <a16:creationId xmlns:a16="http://schemas.microsoft.com/office/drawing/2014/main" id="{ABEAFD7D-C472-445D-96C5-3B8484B83BB3}"/>
                </a:ext>
              </a:extLst>
            </p:cNvPr>
            <p:cNvSpPr/>
            <p:nvPr/>
          </p:nvSpPr>
          <p:spPr>
            <a:xfrm>
              <a:off x="1111725" y="2419325"/>
              <a:ext cx="791650" cy="286050"/>
            </a:xfrm>
            <a:custGeom>
              <a:avLst/>
              <a:gdLst/>
              <a:ahLst/>
              <a:cxnLst/>
              <a:rect l="l" t="t" r="r" b="b"/>
              <a:pathLst>
                <a:path w="31666" h="11442" extrusionOk="0">
                  <a:moveTo>
                    <a:pt x="7580" y="0"/>
                  </a:moveTo>
                  <a:lnTo>
                    <a:pt x="0" y="6122"/>
                  </a:lnTo>
                  <a:cubicBezTo>
                    <a:pt x="0" y="6122"/>
                    <a:pt x="2177" y="11207"/>
                    <a:pt x="13684" y="11207"/>
                  </a:cubicBezTo>
                  <a:cubicBezTo>
                    <a:pt x="16691" y="11207"/>
                    <a:pt x="20334" y="10860"/>
                    <a:pt x="24742" y="9984"/>
                  </a:cubicBezTo>
                  <a:lnTo>
                    <a:pt x="31665" y="11442"/>
                  </a:lnTo>
                  <a:lnTo>
                    <a:pt x="31665" y="11442"/>
                  </a:lnTo>
                  <a:lnTo>
                    <a:pt x="27475" y="6195"/>
                  </a:lnTo>
                  <a:cubicBezTo>
                    <a:pt x="27475" y="6195"/>
                    <a:pt x="17782" y="2697"/>
                    <a:pt x="7580" y="0"/>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718;p74">
              <a:extLst>
                <a:ext uri="{FF2B5EF4-FFF2-40B4-BE49-F238E27FC236}">
                  <a16:creationId xmlns:a16="http://schemas.microsoft.com/office/drawing/2014/main" id="{D3864A42-F7CB-47A4-939C-9EE0030A05F1}"/>
                </a:ext>
              </a:extLst>
            </p:cNvPr>
            <p:cNvSpPr/>
            <p:nvPr/>
          </p:nvSpPr>
          <p:spPr>
            <a:xfrm>
              <a:off x="1922475" y="2712650"/>
              <a:ext cx="70175" cy="126525"/>
            </a:xfrm>
            <a:custGeom>
              <a:avLst/>
              <a:gdLst/>
              <a:ahLst/>
              <a:cxnLst/>
              <a:rect l="l" t="t" r="r" b="b"/>
              <a:pathLst>
                <a:path w="2807" h="5061" extrusionOk="0">
                  <a:moveTo>
                    <a:pt x="1823" y="0"/>
                  </a:moveTo>
                  <a:lnTo>
                    <a:pt x="1" y="620"/>
                  </a:lnTo>
                  <a:lnTo>
                    <a:pt x="1422" y="4592"/>
                  </a:lnTo>
                  <a:cubicBezTo>
                    <a:pt x="1539" y="4885"/>
                    <a:pt x="1798" y="5060"/>
                    <a:pt x="2066" y="5060"/>
                  </a:cubicBezTo>
                  <a:cubicBezTo>
                    <a:pt x="2131" y="5060"/>
                    <a:pt x="2196" y="5050"/>
                    <a:pt x="2260" y="5029"/>
                  </a:cubicBezTo>
                  <a:cubicBezTo>
                    <a:pt x="2588" y="4919"/>
                    <a:pt x="2806" y="4592"/>
                    <a:pt x="2734" y="4227"/>
                  </a:cubicBezTo>
                  <a:lnTo>
                    <a:pt x="1823"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719;p74">
              <a:extLst>
                <a:ext uri="{FF2B5EF4-FFF2-40B4-BE49-F238E27FC236}">
                  <a16:creationId xmlns:a16="http://schemas.microsoft.com/office/drawing/2014/main" id="{07547CE5-B0C6-4217-8CB1-26B1BED6A487}"/>
                </a:ext>
              </a:extLst>
            </p:cNvPr>
            <p:cNvSpPr/>
            <p:nvPr/>
          </p:nvSpPr>
          <p:spPr>
            <a:xfrm>
              <a:off x="1784925" y="2658000"/>
              <a:ext cx="189500" cy="199625"/>
            </a:xfrm>
            <a:custGeom>
              <a:avLst/>
              <a:gdLst/>
              <a:ahLst/>
              <a:cxnLst/>
              <a:rect l="l" t="t" r="r" b="b"/>
              <a:pathLst>
                <a:path w="7580" h="7985" extrusionOk="0">
                  <a:moveTo>
                    <a:pt x="4409" y="0"/>
                  </a:moveTo>
                  <a:lnTo>
                    <a:pt x="0" y="2077"/>
                  </a:lnTo>
                  <a:lnTo>
                    <a:pt x="5102" y="4591"/>
                  </a:lnTo>
                  <a:lnTo>
                    <a:pt x="6377" y="7616"/>
                  </a:lnTo>
                  <a:cubicBezTo>
                    <a:pt x="6444" y="7815"/>
                    <a:pt x="6662" y="7985"/>
                    <a:pt x="6894" y="7985"/>
                  </a:cubicBezTo>
                  <a:cubicBezTo>
                    <a:pt x="6916" y="7985"/>
                    <a:pt x="6938" y="7983"/>
                    <a:pt x="6960" y="7980"/>
                  </a:cubicBezTo>
                  <a:cubicBezTo>
                    <a:pt x="7325" y="7980"/>
                    <a:pt x="7580" y="7688"/>
                    <a:pt x="7580" y="7324"/>
                  </a:cubicBezTo>
                  <a:lnTo>
                    <a:pt x="7325" y="2186"/>
                  </a:lnTo>
                  <a:lnTo>
                    <a:pt x="4409"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720;p74">
              <a:extLst>
                <a:ext uri="{FF2B5EF4-FFF2-40B4-BE49-F238E27FC236}">
                  <a16:creationId xmlns:a16="http://schemas.microsoft.com/office/drawing/2014/main" id="{2EAA8D34-73C6-440F-A3A4-F1DD7B6F50E0}"/>
                </a:ext>
              </a:extLst>
            </p:cNvPr>
            <p:cNvSpPr/>
            <p:nvPr/>
          </p:nvSpPr>
          <p:spPr>
            <a:xfrm>
              <a:off x="1871475" y="2617000"/>
              <a:ext cx="163075" cy="132700"/>
            </a:xfrm>
            <a:custGeom>
              <a:avLst/>
              <a:gdLst/>
              <a:ahLst/>
              <a:cxnLst/>
              <a:rect l="l" t="t" r="r" b="b"/>
              <a:pathLst>
                <a:path w="6523" h="5308" extrusionOk="0">
                  <a:moveTo>
                    <a:pt x="2915" y="0"/>
                  </a:moveTo>
                  <a:lnTo>
                    <a:pt x="0" y="2587"/>
                  </a:lnTo>
                  <a:lnTo>
                    <a:pt x="4518" y="2770"/>
                  </a:lnTo>
                  <a:lnTo>
                    <a:pt x="5721" y="5102"/>
                  </a:lnTo>
                  <a:cubicBezTo>
                    <a:pt x="5778" y="5215"/>
                    <a:pt x="5901" y="5307"/>
                    <a:pt x="6039" y="5307"/>
                  </a:cubicBezTo>
                  <a:cubicBezTo>
                    <a:pt x="6078" y="5307"/>
                    <a:pt x="6118" y="5300"/>
                    <a:pt x="6158" y="5284"/>
                  </a:cubicBezTo>
                  <a:cubicBezTo>
                    <a:pt x="6377" y="5247"/>
                    <a:pt x="6523" y="5029"/>
                    <a:pt x="6450" y="4810"/>
                  </a:cubicBezTo>
                  <a:lnTo>
                    <a:pt x="5648" y="1531"/>
                  </a:lnTo>
                  <a:lnTo>
                    <a:pt x="2915"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721;p74">
              <a:extLst>
                <a:ext uri="{FF2B5EF4-FFF2-40B4-BE49-F238E27FC236}">
                  <a16:creationId xmlns:a16="http://schemas.microsoft.com/office/drawing/2014/main" id="{1EFDE34A-A262-436C-9C52-9F29D954A30A}"/>
                </a:ext>
              </a:extLst>
            </p:cNvPr>
            <p:cNvSpPr/>
            <p:nvPr/>
          </p:nvSpPr>
          <p:spPr>
            <a:xfrm>
              <a:off x="1642825" y="2533175"/>
              <a:ext cx="301550" cy="246000"/>
            </a:xfrm>
            <a:custGeom>
              <a:avLst/>
              <a:gdLst/>
              <a:ahLst/>
              <a:cxnLst/>
              <a:rect l="l" t="t" r="r" b="b"/>
              <a:pathLst>
                <a:path w="12062" h="9840" extrusionOk="0">
                  <a:moveTo>
                    <a:pt x="802" y="1"/>
                  </a:moveTo>
                  <a:lnTo>
                    <a:pt x="0" y="3280"/>
                  </a:lnTo>
                  <a:cubicBezTo>
                    <a:pt x="328" y="3936"/>
                    <a:pt x="656" y="4592"/>
                    <a:pt x="1093" y="5175"/>
                  </a:cubicBezTo>
                  <a:cubicBezTo>
                    <a:pt x="2369" y="6997"/>
                    <a:pt x="4008" y="8528"/>
                    <a:pt x="5939" y="9657"/>
                  </a:cubicBezTo>
                  <a:cubicBezTo>
                    <a:pt x="6122" y="9766"/>
                    <a:pt x="6231" y="9839"/>
                    <a:pt x="6231" y="9839"/>
                  </a:cubicBezTo>
                  <a:lnTo>
                    <a:pt x="12061" y="3353"/>
                  </a:lnTo>
                  <a:lnTo>
                    <a:pt x="3352" y="766"/>
                  </a:lnTo>
                  <a:lnTo>
                    <a:pt x="3061" y="693"/>
                  </a:lnTo>
                  <a:lnTo>
                    <a:pt x="802"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722;p74">
              <a:extLst>
                <a:ext uri="{FF2B5EF4-FFF2-40B4-BE49-F238E27FC236}">
                  <a16:creationId xmlns:a16="http://schemas.microsoft.com/office/drawing/2014/main" id="{8CBA7675-B16B-4B0F-939B-A79A6C777DE0}"/>
                </a:ext>
              </a:extLst>
            </p:cNvPr>
            <p:cNvSpPr/>
            <p:nvPr/>
          </p:nvSpPr>
          <p:spPr>
            <a:xfrm>
              <a:off x="1798575" y="2709925"/>
              <a:ext cx="90150" cy="156800"/>
            </a:xfrm>
            <a:custGeom>
              <a:avLst/>
              <a:gdLst/>
              <a:ahLst/>
              <a:cxnLst/>
              <a:rect l="l" t="t" r="r" b="b"/>
              <a:pathLst>
                <a:path w="3606" h="6272" extrusionOk="0">
                  <a:moveTo>
                    <a:pt x="839" y="0"/>
                  </a:moveTo>
                  <a:lnTo>
                    <a:pt x="1" y="2769"/>
                  </a:lnTo>
                  <a:lnTo>
                    <a:pt x="2078" y="4045"/>
                  </a:lnTo>
                  <a:lnTo>
                    <a:pt x="2770" y="6012"/>
                  </a:lnTo>
                  <a:cubicBezTo>
                    <a:pt x="2807" y="6122"/>
                    <a:pt x="2916" y="6231"/>
                    <a:pt x="3062" y="6267"/>
                  </a:cubicBezTo>
                  <a:lnTo>
                    <a:pt x="3098" y="6267"/>
                  </a:lnTo>
                  <a:cubicBezTo>
                    <a:pt x="3117" y="6270"/>
                    <a:pt x="3136" y="6271"/>
                    <a:pt x="3155" y="6271"/>
                  </a:cubicBezTo>
                  <a:cubicBezTo>
                    <a:pt x="3389" y="6271"/>
                    <a:pt x="3606" y="6066"/>
                    <a:pt x="3572" y="5830"/>
                  </a:cubicBezTo>
                  <a:lnTo>
                    <a:pt x="3426" y="3425"/>
                  </a:lnTo>
                  <a:lnTo>
                    <a:pt x="839"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723;p74">
              <a:extLst>
                <a:ext uri="{FF2B5EF4-FFF2-40B4-BE49-F238E27FC236}">
                  <a16:creationId xmlns:a16="http://schemas.microsoft.com/office/drawing/2014/main" id="{94F623E7-CCFB-48F4-8561-CA9EF359636C}"/>
                </a:ext>
              </a:extLst>
            </p:cNvPr>
            <p:cNvSpPr/>
            <p:nvPr/>
          </p:nvSpPr>
          <p:spPr>
            <a:xfrm>
              <a:off x="2220350" y="4165625"/>
              <a:ext cx="368975" cy="409950"/>
            </a:xfrm>
            <a:custGeom>
              <a:avLst/>
              <a:gdLst/>
              <a:ahLst/>
              <a:cxnLst/>
              <a:rect l="l" t="t" r="r" b="b"/>
              <a:pathLst>
                <a:path w="14759" h="16398" extrusionOk="0">
                  <a:moveTo>
                    <a:pt x="12171" y="0"/>
                  </a:moveTo>
                  <a:lnTo>
                    <a:pt x="1" y="1458"/>
                  </a:lnTo>
                  <a:lnTo>
                    <a:pt x="2151" y="16398"/>
                  </a:lnTo>
                  <a:lnTo>
                    <a:pt x="14759" y="16398"/>
                  </a:lnTo>
                  <a:lnTo>
                    <a:pt x="12171" y="0"/>
                  </a:ln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724;p74">
              <a:extLst>
                <a:ext uri="{FF2B5EF4-FFF2-40B4-BE49-F238E27FC236}">
                  <a16:creationId xmlns:a16="http://schemas.microsoft.com/office/drawing/2014/main" id="{E5D535C6-53FC-4F49-A629-DDB84C9AF87D}"/>
                </a:ext>
              </a:extLst>
            </p:cNvPr>
            <p:cNvSpPr/>
            <p:nvPr/>
          </p:nvSpPr>
          <p:spPr>
            <a:xfrm>
              <a:off x="2241325" y="4474425"/>
              <a:ext cx="723325" cy="358050"/>
            </a:xfrm>
            <a:custGeom>
              <a:avLst/>
              <a:gdLst/>
              <a:ahLst/>
              <a:cxnLst/>
              <a:rect l="l" t="t" r="r" b="b"/>
              <a:pathLst>
                <a:path w="28933" h="14322" extrusionOk="0">
                  <a:moveTo>
                    <a:pt x="0" y="1"/>
                  </a:moveTo>
                  <a:lnTo>
                    <a:pt x="255" y="9475"/>
                  </a:lnTo>
                  <a:lnTo>
                    <a:pt x="328" y="14321"/>
                  </a:lnTo>
                  <a:lnTo>
                    <a:pt x="28932" y="14321"/>
                  </a:lnTo>
                  <a:lnTo>
                    <a:pt x="28203" y="11771"/>
                  </a:lnTo>
                  <a:cubicBezTo>
                    <a:pt x="27402" y="9183"/>
                    <a:pt x="25471" y="7143"/>
                    <a:pt x="22920" y="6232"/>
                  </a:cubicBezTo>
                  <a:lnTo>
                    <a:pt x="22155" y="5940"/>
                  </a:lnTo>
                  <a:cubicBezTo>
                    <a:pt x="21389" y="5685"/>
                    <a:pt x="20697" y="5357"/>
                    <a:pt x="20005" y="4920"/>
                  </a:cubicBezTo>
                  <a:cubicBezTo>
                    <a:pt x="19458" y="4556"/>
                    <a:pt x="18912" y="4118"/>
                    <a:pt x="18438" y="3645"/>
                  </a:cubicBezTo>
                  <a:cubicBezTo>
                    <a:pt x="17381" y="2625"/>
                    <a:pt x="16580" y="1386"/>
                    <a:pt x="16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725;p74">
              <a:extLst>
                <a:ext uri="{FF2B5EF4-FFF2-40B4-BE49-F238E27FC236}">
                  <a16:creationId xmlns:a16="http://schemas.microsoft.com/office/drawing/2014/main" id="{A41D1D1C-CB16-4140-AF39-FFA0A760414A}"/>
                </a:ext>
              </a:extLst>
            </p:cNvPr>
            <p:cNvSpPr/>
            <p:nvPr/>
          </p:nvSpPr>
          <p:spPr>
            <a:xfrm>
              <a:off x="2524625" y="4505400"/>
              <a:ext cx="141225" cy="18250"/>
            </a:xfrm>
            <a:custGeom>
              <a:avLst/>
              <a:gdLst/>
              <a:ahLst/>
              <a:cxnLst/>
              <a:rect l="l" t="t" r="r" b="b"/>
              <a:pathLst>
                <a:path w="5649" h="730" extrusionOk="0">
                  <a:moveTo>
                    <a:pt x="0" y="1"/>
                  </a:moveTo>
                  <a:lnTo>
                    <a:pt x="0" y="730"/>
                  </a:lnTo>
                  <a:lnTo>
                    <a:pt x="5648" y="730"/>
                  </a:lnTo>
                  <a:lnTo>
                    <a:pt x="5648"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726;p74">
              <a:extLst>
                <a:ext uri="{FF2B5EF4-FFF2-40B4-BE49-F238E27FC236}">
                  <a16:creationId xmlns:a16="http://schemas.microsoft.com/office/drawing/2014/main" id="{90155F2C-385B-40D7-A46B-FB76870CD630}"/>
                </a:ext>
              </a:extLst>
            </p:cNvPr>
            <p:cNvSpPr/>
            <p:nvPr/>
          </p:nvSpPr>
          <p:spPr>
            <a:xfrm>
              <a:off x="2561050" y="4554600"/>
              <a:ext cx="141225" cy="18250"/>
            </a:xfrm>
            <a:custGeom>
              <a:avLst/>
              <a:gdLst/>
              <a:ahLst/>
              <a:cxnLst/>
              <a:rect l="l" t="t" r="r" b="b"/>
              <a:pathLst>
                <a:path w="5649" h="730" extrusionOk="0">
                  <a:moveTo>
                    <a:pt x="1" y="1"/>
                  </a:moveTo>
                  <a:lnTo>
                    <a:pt x="1" y="729"/>
                  </a:lnTo>
                  <a:lnTo>
                    <a:pt x="5649" y="729"/>
                  </a:lnTo>
                  <a:lnTo>
                    <a:pt x="5649"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727;p74">
              <a:extLst>
                <a:ext uri="{FF2B5EF4-FFF2-40B4-BE49-F238E27FC236}">
                  <a16:creationId xmlns:a16="http://schemas.microsoft.com/office/drawing/2014/main" id="{30AA36B7-2812-46B1-8313-334C42F79267}"/>
                </a:ext>
              </a:extLst>
            </p:cNvPr>
            <p:cNvSpPr/>
            <p:nvPr/>
          </p:nvSpPr>
          <p:spPr>
            <a:xfrm>
              <a:off x="2374325" y="4633850"/>
              <a:ext cx="54675" cy="53775"/>
            </a:xfrm>
            <a:custGeom>
              <a:avLst/>
              <a:gdLst/>
              <a:ahLst/>
              <a:cxnLst/>
              <a:rect l="l" t="t" r="r" b="b"/>
              <a:pathLst>
                <a:path w="2187" h="2151" extrusionOk="0">
                  <a:moveTo>
                    <a:pt x="1130" y="729"/>
                  </a:moveTo>
                  <a:cubicBezTo>
                    <a:pt x="1203" y="729"/>
                    <a:pt x="1275" y="766"/>
                    <a:pt x="1348" y="839"/>
                  </a:cubicBezTo>
                  <a:cubicBezTo>
                    <a:pt x="1421" y="875"/>
                    <a:pt x="1458" y="985"/>
                    <a:pt x="1458" y="1057"/>
                  </a:cubicBezTo>
                  <a:cubicBezTo>
                    <a:pt x="1432" y="1260"/>
                    <a:pt x="1265" y="1393"/>
                    <a:pt x="1093" y="1393"/>
                  </a:cubicBezTo>
                  <a:cubicBezTo>
                    <a:pt x="1017" y="1393"/>
                    <a:pt x="941" y="1368"/>
                    <a:pt x="875" y="1312"/>
                  </a:cubicBezTo>
                  <a:cubicBezTo>
                    <a:pt x="802" y="1240"/>
                    <a:pt x="765" y="1167"/>
                    <a:pt x="765" y="1094"/>
                  </a:cubicBezTo>
                  <a:cubicBezTo>
                    <a:pt x="765" y="875"/>
                    <a:pt x="911" y="729"/>
                    <a:pt x="1130" y="729"/>
                  </a:cubicBezTo>
                  <a:close/>
                  <a:moveTo>
                    <a:pt x="1093" y="1"/>
                  </a:moveTo>
                  <a:cubicBezTo>
                    <a:pt x="510" y="1"/>
                    <a:pt x="37" y="474"/>
                    <a:pt x="37" y="1057"/>
                  </a:cubicBezTo>
                  <a:cubicBezTo>
                    <a:pt x="0" y="1349"/>
                    <a:pt x="109" y="1604"/>
                    <a:pt x="328" y="1823"/>
                  </a:cubicBezTo>
                  <a:cubicBezTo>
                    <a:pt x="510" y="2005"/>
                    <a:pt x="765" y="2151"/>
                    <a:pt x="1057" y="2151"/>
                  </a:cubicBezTo>
                  <a:cubicBezTo>
                    <a:pt x="1640" y="2151"/>
                    <a:pt x="2113" y="1677"/>
                    <a:pt x="2150" y="1094"/>
                  </a:cubicBezTo>
                  <a:cubicBezTo>
                    <a:pt x="2186" y="511"/>
                    <a:pt x="1713" y="1"/>
                    <a:pt x="1093"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728;p74">
              <a:extLst>
                <a:ext uri="{FF2B5EF4-FFF2-40B4-BE49-F238E27FC236}">
                  <a16:creationId xmlns:a16="http://schemas.microsoft.com/office/drawing/2014/main" id="{97623E3D-A25B-4761-ABED-67086A2BB02F}"/>
                </a:ext>
              </a:extLst>
            </p:cNvPr>
            <p:cNvSpPr/>
            <p:nvPr/>
          </p:nvSpPr>
          <p:spPr>
            <a:xfrm>
              <a:off x="2459950" y="4633850"/>
              <a:ext cx="53775" cy="52875"/>
            </a:xfrm>
            <a:custGeom>
              <a:avLst/>
              <a:gdLst/>
              <a:ahLst/>
              <a:cxnLst/>
              <a:rect l="l" t="t" r="r" b="b"/>
              <a:pathLst>
                <a:path w="2151" h="2115" extrusionOk="0">
                  <a:moveTo>
                    <a:pt x="1093" y="729"/>
                  </a:moveTo>
                  <a:cubicBezTo>
                    <a:pt x="1203" y="729"/>
                    <a:pt x="1276" y="766"/>
                    <a:pt x="1349" y="839"/>
                  </a:cubicBezTo>
                  <a:cubicBezTo>
                    <a:pt x="1385" y="875"/>
                    <a:pt x="1421" y="985"/>
                    <a:pt x="1421" y="1057"/>
                  </a:cubicBezTo>
                  <a:cubicBezTo>
                    <a:pt x="1396" y="1260"/>
                    <a:pt x="1229" y="1393"/>
                    <a:pt x="1056" y="1393"/>
                  </a:cubicBezTo>
                  <a:cubicBezTo>
                    <a:pt x="981" y="1393"/>
                    <a:pt x="905" y="1368"/>
                    <a:pt x="838" y="1312"/>
                  </a:cubicBezTo>
                  <a:cubicBezTo>
                    <a:pt x="765" y="1240"/>
                    <a:pt x="729" y="1167"/>
                    <a:pt x="765" y="1094"/>
                  </a:cubicBezTo>
                  <a:lnTo>
                    <a:pt x="729" y="1094"/>
                  </a:lnTo>
                  <a:cubicBezTo>
                    <a:pt x="729" y="875"/>
                    <a:pt x="911" y="729"/>
                    <a:pt x="1093" y="729"/>
                  </a:cubicBezTo>
                  <a:close/>
                  <a:moveTo>
                    <a:pt x="1093" y="1"/>
                  </a:moveTo>
                  <a:cubicBezTo>
                    <a:pt x="510" y="1"/>
                    <a:pt x="37" y="474"/>
                    <a:pt x="0" y="1057"/>
                  </a:cubicBezTo>
                  <a:cubicBezTo>
                    <a:pt x="0" y="1349"/>
                    <a:pt x="110" y="1604"/>
                    <a:pt x="292" y="1823"/>
                  </a:cubicBezTo>
                  <a:cubicBezTo>
                    <a:pt x="510" y="2005"/>
                    <a:pt x="765" y="2114"/>
                    <a:pt x="1057" y="2114"/>
                  </a:cubicBezTo>
                  <a:cubicBezTo>
                    <a:pt x="1640" y="2114"/>
                    <a:pt x="2114" y="1677"/>
                    <a:pt x="2114" y="1094"/>
                  </a:cubicBezTo>
                  <a:cubicBezTo>
                    <a:pt x="2150" y="802"/>
                    <a:pt x="2041" y="511"/>
                    <a:pt x="1822" y="329"/>
                  </a:cubicBezTo>
                  <a:cubicBezTo>
                    <a:pt x="1640" y="110"/>
                    <a:pt x="1385" y="1"/>
                    <a:pt x="1093"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729;p74">
              <a:extLst>
                <a:ext uri="{FF2B5EF4-FFF2-40B4-BE49-F238E27FC236}">
                  <a16:creationId xmlns:a16="http://schemas.microsoft.com/office/drawing/2014/main" id="{38975053-73B3-4157-AF90-1A31E85403A1}"/>
                </a:ext>
              </a:extLst>
            </p:cNvPr>
            <p:cNvSpPr/>
            <p:nvPr/>
          </p:nvSpPr>
          <p:spPr>
            <a:xfrm>
              <a:off x="2247700" y="4711275"/>
              <a:ext cx="716950" cy="121200"/>
            </a:xfrm>
            <a:custGeom>
              <a:avLst/>
              <a:gdLst/>
              <a:ahLst/>
              <a:cxnLst/>
              <a:rect l="l" t="t" r="r" b="b"/>
              <a:pathLst>
                <a:path w="28678" h="4848" extrusionOk="0">
                  <a:moveTo>
                    <a:pt x="0" y="1"/>
                  </a:moveTo>
                  <a:lnTo>
                    <a:pt x="73" y="4847"/>
                  </a:lnTo>
                  <a:lnTo>
                    <a:pt x="28677" y="4847"/>
                  </a:lnTo>
                  <a:lnTo>
                    <a:pt x="27948" y="2297"/>
                  </a:lnTo>
                  <a:cubicBezTo>
                    <a:pt x="27693" y="1495"/>
                    <a:pt x="27329" y="693"/>
                    <a:pt x="26855" y="1"/>
                  </a:cubicBez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730;p74">
              <a:extLst>
                <a:ext uri="{FF2B5EF4-FFF2-40B4-BE49-F238E27FC236}">
                  <a16:creationId xmlns:a16="http://schemas.microsoft.com/office/drawing/2014/main" id="{E6FFABCE-8D95-445B-8400-E4226352922F}"/>
                </a:ext>
              </a:extLst>
            </p:cNvPr>
            <p:cNvSpPr/>
            <p:nvPr/>
          </p:nvSpPr>
          <p:spPr>
            <a:xfrm>
              <a:off x="2563800" y="4597425"/>
              <a:ext cx="400850" cy="235050"/>
            </a:xfrm>
            <a:custGeom>
              <a:avLst/>
              <a:gdLst/>
              <a:ahLst/>
              <a:cxnLst/>
              <a:rect l="l" t="t" r="r" b="b"/>
              <a:pathLst>
                <a:path w="16034" h="9402" extrusionOk="0">
                  <a:moveTo>
                    <a:pt x="7106" y="0"/>
                  </a:moveTo>
                  <a:cubicBezTo>
                    <a:pt x="3316" y="1749"/>
                    <a:pt x="656" y="5284"/>
                    <a:pt x="0" y="9401"/>
                  </a:cubicBezTo>
                  <a:lnTo>
                    <a:pt x="16033" y="9401"/>
                  </a:lnTo>
                  <a:lnTo>
                    <a:pt x="15304" y="6851"/>
                  </a:lnTo>
                  <a:cubicBezTo>
                    <a:pt x="14503" y="4263"/>
                    <a:pt x="12572" y="2223"/>
                    <a:pt x="10021" y="1312"/>
                  </a:cubicBezTo>
                  <a:lnTo>
                    <a:pt x="9256" y="1020"/>
                  </a:lnTo>
                  <a:cubicBezTo>
                    <a:pt x="8490" y="765"/>
                    <a:pt x="7798" y="437"/>
                    <a:pt x="7106" y="0"/>
                  </a:cubicBez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731;p74">
              <a:extLst>
                <a:ext uri="{FF2B5EF4-FFF2-40B4-BE49-F238E27FC236}">
                  <a16:creationId xmlns:a16="http://schemas.microsoft.com/office/drawing/2014/main" id="{6C2AC387-999C-488A-93DA-9601CD0B4782}"/>
                </a:ext>
              </a:extLst>
            </p:cNvPr>
            <p:cNvSpPr/>
            <p:nvPr/>
          </p:nvSpPr>
          <p:spPr>
            <a:xfrm>
              <a:off x="2476350" y="4390600"/>
              <a:ext cx="182100" cy="83850"/>
            </a:xfrm>
            <a:custGeom>
              <a:avLst/>
              <a:gdLst/>
              <a:ahLst/>
              <a:cxnLst/>
              <a:rect l="l" t="t" r="r" b="b"/>
              <a:pathLst>
                <a:path w="7284" h="3354" extrusionOk="0">
                  <a:moveTo>
                    <a:pt x="5594" y="1"/>
                  </a:moveTo>
                  <a:cubicBezTo>
                    <a:pt x="5575" y="1"/>
                    <a:pt x="5557" y="1"/>
                    <a:pt x="5539" y="2"/>
                  </a:cubicBezTo>
                  <a:lnTo>
                    <a:pt x="4081" y="2"/>
                  </a:lnTo>
                  <a:cubicBezTo>
                    <a:pt x="2952" y="2"/>
                    <a:pt x="1895" y="548"/>
                    <a:pt x="1239" y="1496"/>
                  </a:cubicBezTo>
                  <a:lnTo>
                    <a:pt x="0" y="3354"/>
                  </a:lnTo>
                  <a:lnTo>
                    <a:pt x="6668" y="3354"/>
                  </a:lnTo>
                  <a:lnTo>
                    <a:pt x="7033" y="1933"/>
                  </a:lnTo>
                  <a:cubicBezTo>
                    <a:pt x="7283" y="967"/>
                    <a:pt x="6585" y="1"/>
                    <a:pt x="55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732;p74">
              <a:extLst>
                <a:ext uri="{FF2B5EF4-FFF2-40B4-BE49-F238E27FC236}">
                  <a16:creationId xmlns:a16="http://schemas.microsoft.com/office/drawing/2014/main" id="{F90FB7FD-7CF8-45B4-9B74-422B3E153CDA}"/>
                </a:ext>
              </a:extLst>
            </p:cNvPr>
            <p:cNvSpPr/>
            <p:nvPr/>
          </p:nvSpPr>
          <p:spPr>
            <a:xfrm>
              <a:off x="1441500" y="4181100"/>
              <a:ext cx="365300" cy="409050"/>
            </a:xfrm>
            <a:custGeom>
              <a:avLst/>
              <a:gdLst/>
              <a:ahLst/>
              <a:cxnLst/>
              <a:rect l="l" t="t" r="r" b="b"/>
              <a:pathLst>
                <a:path w="14612" h="16362" extrusionOk="0">
                  <a:moveTo>
                    <a:pt x="2223" y="1"/>
                  </a:moveTo>
                  <a:lnTo>
                    <a:pt x="0" y="15779"/>
                  </a:lnTo>
                  <a:lnTo>
                    <a:pt x="12608" y="16362"/>
                  </a:lnTo>
                  <a:lnTo>
                    <a:pt x="14612" y="657"/>
                  </a:lnTo>
                  <a:lnTo>
                    <a:pt x="2223"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733;p74">
              <a:extLst>
                <a:ext uri="{FF2B5EF4-FFF2-40B4-BE49-F238E27FC236}">
                  <a16:creationId xmlns:a16="http://schemas.microsoft.com/office/drawing/2014/main" id="{8A821E3C-62F5-4FFB-A4C0-4861AE6C26D2}"/>
                </a:ext>
              </a:extLst>
            </p:cNvPr>
            <p:cNvSpPr/>
            <p:nvPr/>
          </p:nvSpPr>
          <p:spPr>
            <a:xfrm>
              <a:off x="1380450" y="4474425"/>
              <a:ext cx="715125" cy="358050"/>
            </a:xfrm>
            <a:custGeom>
              <a:avLst/>
              <a:gdLst/>
              <a:ahLst/>
              <a:cxnLst/>
              <a:rect l="l" t="t" r="r" b="b"/>
              <a:pathLst>
                <a:path w="28605" h="14322" extrusionOk="0">
                  <a:moveTo>
                    <a:pt x="2442" y="1"/>
                  </a:moveTo>
                  <a:lnTo>
                    <a:pt x="875" y="9475"/>
                  </a:lnTo>
                  <a:lnTo>
                    <a:pt x="1" y="14321"/>
                  </a:lnTo>
                  <a:lnTo>
                    <a:pt x="28605" y="14321"/>
                  </a:lnTo>
                  <a:lnTo>
                    <a:pt x="28350" y="11771"/>
                  </a:lnTo>
                  <a:cubicBezTo>
                    <a:pt x="28277" y="10969"/>
                    <a:pt x="28058" y="10204"/>
                    <a:pt x="27730" y="9475"/>
                  </a:cubicBezTo>
                  <a:cubicBezTo>
                    <a:pt x="27002" y="7981"/>
                    <a:pt x="25726" y="6815"/>
                    <a:pt x="24159" y="6232"/>
                  </a:cubicBezTo>
                  <a:lnTo>
                    <a:pt x="23431" y="5940"/>
                  </a:lnTo>
                  <a:cubicBezTo>
                    <a:pt x="22738" y="5685"/>
                    <a:pt x="22119" y="5357"/>
                    <a:pt x="21499" y="4920"/>
                  </a:cubicBezTo>
                  <a:cubicBezTo>
                    <a:pt x="21026" y="4556"/>
                    <a:pt x="20552" y="4118"/>
                    <a:pt x="20188" y="3645"/>
                  </a:cubicBezTo>
                  <a:cubicBezTo>
                    <a:pt x="19313" y="2588"/>
                    <a:pt x="18730" y="1349"/>
                    <a:pt x="185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734;p74">
              <a:extLst>
                <a:ext uri="{FF2B5EF4-FFF2-40B4-BE49-F238E27FC236}">
                  <a16:creationId xmlns:a16="http://schemas.microsoft.com/office/drawing/2014/main" id="{B2F327A1-814E-4E17-8DF3-99CA0B0C021B}"/>
                </a:ext>
              </a:extLst>
            </p:cNvPr>
            <p:cNvSpPr/>
            <p:nvPr/>
          </p:nvSpPr>
          <p:spPr>
            <a:xfrm>
              <a:off x="1716600" y="4505400"/>
              <a:ext cx="141225" cy="18250"/>
            </a:xfrm>
            <a:custGeom>
              <a:avLst/>
              <a:gdLst/>
              <a:ahLst/>
              <a:cxnLst/>
              <a:rect l="l" t="t" r="r" b="b"/>
              <a:pathLst>
                <a:path w="5649" h="730" extrusionOk="0">
                  <a:moveTo>
                    <a:pt x="1" y="1"/>
                  </a:moveTo>
                  <a:lnTo>
                    <a:pt x="1" y="730"/>
                  </a:lnTo>
                  <a:lnTo>
                    <a:pt x="5648" y="730"/>
                  </a:lnTo>
                  <a:lnTo>
                    <a:pt x="5648"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735;p74">
              <a:extLst>
                <a:ext uri="{FF2B5EF4-FFF2-40B4-BE49-F238E27FC236}">
                  <a16:creationId xmlns:a16="http://schemas.microsoft.com/office/drawing/2014/main" id="{0BB6A7C2-6A09-4A49-B6D2-EF97E744BA43}"/>
                </a:ext>
              </a:extLst>
            </p:cNvPr>
            <p:cNvSpPr/>
            <p:nvPr/>
          </p:nvSpPr>
          <p:spPr>
            <a:xfrm>
              <a:off x="1743925" y="4554600"/>
              <a:ext cx="141225" cy="18250"/>
            </a:xfrm>
            <a:custGeom>
              <a:avLst/>
              <a:gdLst/>
              <a:ahLst/>
              <a:cxnLst/>
              <a:rect l="l" t="t" r="r" b="b"/>
              <a:pathLst>
                <a:path w="5649" h="730" extrusionOk="0">
                  <a:moveTo>
                    <a:pt x="1" y="1"/>
                  </a:moveTo>
                  <a:lnTo>
                    <a:pt x="1" y="729"/>
                  </a:lnTo>
                  <a:lnTo>
                    <a:pt x="5649" y="729"/>
                  </a:lnTo>
                  <a:lnTo>
                    <a:pt x="5649"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736;p74">
              <a:extLst>
                <a:ext uri="{FF2B5EF4-FFF2-40B4-BE49-F238E27FC236}">
                  <a16:creationId xmlns:a16="http://schemas.microsoft.com/office/drawing/2014/main" id="{3B854651-BE6A-430B-89B1-E597B8CE94BA}"/>
                </a:ext>
              </a:extLst>
            </p:cNvPr>
            <p:cNvSpPr/>
            <p:nvPr/>
          </p:nvSpPr>
          <p:spPr>
            <a:xfrm>
              <a:off x="1537150" y="4633850"/>
              <a:ext cx="56500" cy="53000"/>
            </a:xfrm>
            <a:custGeom>
              <a:avLst/>
              <a:gdLst/>
              <a:ahLst/>
              <a:cxnLst/>
              <a:rect l="l" t="t" r="r" b="b"/>
              <a:pathLst>
                <a:path w="2260" h="2120" extrusionOk="0">
                  <a:moveTo>
                    <a:pt x="1312" y="729"/>
                  </a:moveTo>
                  <a:cubicBezTo>
                    <a:pt x="1348" y="729"/>
                    <a:pt x="1421" y="766"/>
                    <a:pt x="1458" y="802"/>
                  </a:cubicBezTo>
                  <a:cubicBezTo>
                    <a:pt x="1494" y="839"/>
                    <a:pt x="1494" y="912"/>
                    <a:pt x="1494" y="985"/>
                  </a:cubicBezTo>
                  <a:cubicBezTo>
                    <a:pt x="1421" y="1203"/>
                    <a:pt x="1203" y="1385"/>
                    <a:pt x="984" y="1422"/>
                  </a:cubicBezTo>
                  <a:cubicBezTo>
                    <a:pt x="911" y="1422"/>
                    <a:pt x="875" y="1385"/>
                    <a:pt x="838" y="1349"/>
                  </a:cubicBezTo>
                  <a:cubicBezTo>
                    <a:pt x="765" y="1276"/>
                    <a:pt x="765" y="1203"/>
                    <a:pt x="802" y="1167"/>
                  </a:cubicBezTo>
                  <a:cubicBezTo>
                    <a:pt x="838" y="912"/>
                    <a:pt x="1057" y="766"/>
                    <a:pt x="1312" y="729"/>
                  </a:cubicBezTo>
                  <a:close/>
                  <a:moveTo>
                    <a:pt x="1276" y="1"/>
                  </a:moveTo>
                  <a:cubicBezTo>
                    <a:pt x="729" y="37"/>
                    <a:pt x="219" y="438"/>
                    <a:pt x="73" y="985"/>
                  </a:cubicBezTo>
                  <a:cubicBezTo>
                    <a:pt x="0" y="1276"/>
                    <a:pt x="73" y="1568"/>
                    <a:pt x="255" y="1786"/>
                  </a:cubicBezTo>
                  <a:cubicBezTo>
                    <a:pt x="419" y="1982"/>
                    <a:pt x="641" y="2120"/>
                    <a:pt x="895" y="2120"/>
                  </a:cubicBezTo>
                  <a:cubicBezTo>
                    <a:pt x="924" y="2120"/>
                    <a:pt x="954" y="2118"/>
                    <a:pt x="984" y="2114"/>
                  </a:cubicBezTo>
                  <a:cubicBezTo>
                    <a:pt x="1567" y="2114"/>
                    <a:pt x="2041" y="1713"/>
                    <a:pt x="2186" y="1167"/>
                  </a:cubicBezTo>
                  <a:cubicBezTo>
                    <a:pt x="2259" y="875"/>
                    <a:pt x="2186" y="584"/>
                    <a:pt x="2004" y="329"/>
                  </a:cubicBezTo>
                  <a:cubicBezTo>
                    <a:pt x="1822" y="110"/>
                    <a:pt x="1567" y="1"/>
                    <a:pt x="1276"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737;p74">
              <a:extLst>
                <a:ext uri="{FF2B5EF4-FFF2-40B4-BE49-F238E27FC236}">
                  <a16:creationId xmlns:a16="http://schemas.microsoft.com/office/drawing/2014/main" id="{FF6DF3EA-F022-4D88-AFFD-00B7100AC85F}"/>
                </a:ext>
              </a:extLst>
            </p:cNvPr>
            <p:cNvSpPr/>
            <p:nvPr/>
          </p:nvSpPr>
          <p:spPr>
            <a:xfrm>
              <a:off x="1622775" y="4633850"/>
              <a:ext cx="55600" cy="53000"/>
            </a:xfrm>
            <a:custGeom>
              <a:avLst/>
              <a:gdLst/>
              <a:ahLst/>
              <a:cxnLst/>
              <a:rect l="l" t="t" r="r" b="b"/>
              <a:pathLst>
                <a:path w="2224" h="2120" extrusionOk="0">
                  <a:moveTo>
                    <a:pt x="1276" y="729"/>
                  </a:moveTo>
                  <a:cubicBezTo>
                    <a:pt x="1349" y="729"/>
                    <a:pt x="1385" y="766"/>
                    <a:pt x="1458" y="802"/>
                  </a:cubicBezTo>
                  <a:cubicBezTo>
                    <a:pt x="1458" y="839"/>
                    <a:pt x="1494" y="912"/>
                    <a:pt x="1458" y="985"/>
                  </a:cubicBezTo>
                  <a:cubicBezTo>
                    <a:pt x="1421" y="1203"/>
                    <a:pt x="1203" y="1385"/>
                    <a:pt x="984" y="1422"/>
                  </a:cubicBezTo>
                  <a:cubicBezTo>
                    <a:pt x="911" y="1422"/>
                    <a:pt x="838" y="1385"/>
                    <a:pt x="802" y="1349"/>
                  </a:cubicBezTo>
                  <a:cubicBezTo>
                    <a:pt x="766" y="1276"/>
                    <a:pt x="766" y="1203"/>
                    <a:pt x="766" y="1167"/>
                  </a:cubicBezTo>
                  <a:cubicBezTo>
                    <a:pt x="838" y="912"/>
                    <a:pt x="1057" y="766"/>
                    <a:pt x="1276" y="729"/>
                  </a:cubicBezTo>
                  <a:close/>
                  <a:moveTo>
                    <a:pt x="1276" y="1"/>
                  </a:moveTo>
                  <a:cubicBezTo>
                    <a:pt x="693" y="37"/>
                    <a:pt x="219" y="438"/>
                    <a:pt x="73" y="985"/>
                  </a:cubicBezTo>
                  <a:cubicBezTo>
                    <a:pt x="0" y="1276"/>
                    <a:pt x="73" y="1568"/>
                    <a:pt x="255" y="1786"/>
                  </a:cubicBezTo>
                  <a:cubicBezTo>
                    <a:pt x="386" y="1982"/>
                    <a:pt x="634" y="2120"/>
                    <a:pt x="868" y="2120"/>
                  </a:cubicBezTo>
                  <a:cubicBezTo>
                    <a:pt x="895" y="2120"/>
                    <a:pt x="921" y="2118"/>
                    <a:pt x="948" y="2114"/>
                  </a:cubicBezTo>
                  <a:cubicBezTo>
                    <a:pt x="1531" y="2114"/>
                    <a:pt x="2041" y="1713"/>
                    <a:pt x="2187" y="1167"/>
                  </a:cubicBezTo>
                  <a:cubicBezTo>
                    <a:pt x="2223" y="875"/>
                    <a:pt x="2187" y="584"/>
                    <a:pt x="2004" y="329"/>
                  </a:cubicBezTo>
                  <a:cubicBezTo>
                    <a:pt x="1822" y="110"/>
                    <a:pt x="1567" y="1"/>
                    <a:pt x="1276"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738;p74">
              <a:extLst>
                <a:ext uri="{FF2B5EF4-FFF2-40B4-BE49-F238E27FC236}">
                  <a16:creationId xmlns:a16="http://schemas.microsoft.com/office/drawing/2014/main" id="{11ABE878-AE13-4105-983F-1847DA132FAD}"/>
                </a:ext>
              </a:extLst>
            </p:cNvPr>
            <p:cNvSpPr/>
            <p:nvPr/>
          </p:nvSpPr>
          <p:spPr>
            <a:xfrm>
              <a:off x="1380450" y="4711275"/>
              <a:ext cx="715125" cy="121200"/>
            </a:xfrm>
            <a:custGeom>
              <a:avLst/>
              <a:gdLst/>
              <a:ahLst/>
              <a:cxnLst/>
              <a:rect l="l" t="t" r="r" b="b"/>
              <a:pathLst>
                <a:path w="28605" h="4848" extrusionOk="0">
                  <a:moveTo>
                    <a:pt x="875" y="1"/>
                  </a:moveTo>
                  <a:lnTo>
                    <a:pt x="1" y="4847"/>
                  </a:lnTo>
                  <a:lnTo>
                    <a:pt x="28605" y="4847"/>
                  </a:lnTo>
                  <a:lnTo>
                    <a:pt x="28350" y="2297"/>
                  </a:lnTo>
                  <a:cubicBezTo>
                    <a:pt x="28277" y="1495"/>
                    <a:pt x="28058" y="730"/>
                    <a:pt x="27730"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739;p74">
              <a:extLst>
                <a:ext uri="{FF2B5EF4-FFF2-40B4-BE49-F238E27FC236}">
                  <a16:creationId xmlns:a16="http://schemas.microsoft.com/office/drawing/2014/main" id="{4417BA6C-A6E1-4CB2-B0AD-E6D5061B3336}"/>
                </a:ext>
              </a:extLst>
            </p:cNvPr>
            <p:cNvSpPr/>
            <p:nvPr/>
          </p:nvSpPr>
          <p:spPr>
            <a:xfrm>
              <a:off x="1693825" y="4597425"/>
              <a:ext cx="401750" cy="235050"/>
            </a:xfrm>
            <a:custGeom>
              <a:avLst/>
              <a:gdLst/>
              <a:ahLst/>
              <a:cxnLst/>
              <a:rect l="l" t="t" r="r" b="b"/>
              <a:pathLst>
                <a:path w="16070" h="9402" extrusionOk="0">
                  <a:moveTo>
                    <a:pt x="8964" y="0"/>
                  </a:moveTo>
                  <a:cubicBezTo>
                    <a:pt x="4810" y="1749"/>
                    <a:pt x="1567" y="5174"/>
                    <a:pt x="1" y="9401"/>
                  </a:cubicBezTo>
                  <a:lnTo>
                    <a:pt x="16070" y="9401"/>
                  </a:lnTo>
                  <a:lnTo>
                    <a:pt x="15815" y="6851"/>
                  </a:lnTo>
                  <a:cubicBezTo>
                    <a:pt x="15742" y="6049"/>
                    <a:pt x="15523" y="5284"/>
                    <a:pt x="15195" y="4555"/>
                  </a:cubicBezTo>
                  <a:cubicBezTo>
                    <a:pt x="14467" y="3061"/>
                    <a:pt x="13191" y="1895"/>
                    <a:pt x="11624" y="1312"/>
                  </a:cubicBezTo>
                  <a:lnTo>
                    <a:pt x="10896" y="1020"/>
                  </a:lnTo>
                  <a:cubicBezTo>
                    <a:pt x="10203" y="765"/>
                    <a:pt x="9584" y="437"/>
                    <a:pt x="8964" y="0"/>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740;p74">
              <a:extLst>
                <a:ext uri="{FF2B5EF4-FFF2-40B4-BE49-F238E27FC236}">
                  <a16:creationId xmlns:a16="http://schemas.microsoft.com/office/drawing/2014/main" id="{1CAFC33B-BEED-48C5-8358-24774CC3286A}"/>
                </a:ext>
              </a:extLst>
            </p:cNvPr>
            <p:cNvSpPr/>
            <p:nvPr/>
          </p:nvSpPr>
          <p:spPr>
            <a:xfrm>
              <a:off x="1677425" y="4390625"/>
              <a:ext cx="194075" cy="83825"/>
            </a:xfrm>
            <a:custGeom>
              <a:avLst/>
              <a:gdLst/>
              <a:ahLst/>
              <a:cxnLst/>
              <a:rect l="l" t="t" r="r" b="b"/>
              <a:pathLst>
                <a:path w="7763" h="3353" extrusionOk="0">
                  <a:moveTo>
                    <a:pt x="4738" y="1"/>
                  </a:moveTo>
                  <a:cubicBezTo>
                    <a:pt x="3535" y="37"/>
                    <a:pt x="2369" y="584"/>
                    <a:pt x="1604" y="1495"/>
                  </a:cubicBezTo>
                  <a:lnTo>
                    <a:pt x="1" y="3353"/>
                  </a:lnTo>
                  <a:lnTo>
                    <a:pt x="6669" y="3353"/>
                  </a:lnTo>
                  <a:lnTo>
                    <a:pt x="7288" y="1932"/>
                  </a:lnTo>
                  <a:cubicBezTo>
                    <a:pt x="7762" y="948"/>
                    <a:pt x="7215" y="1"/>
                    <a:pt x="61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741;p74">
              <a:extLst>
                <a:ext uri="{FF2B5EF4-FFF2-40B4-BE49-F238E27FC236}">
                  <a16:creationId xmlns:a16="http://schemas.microsoft.com/office/drawing/2014/main" id="{6C75AFDD-738E-4FE4-A8AD-8446339E8195}"/>
                </a:ext>
              </a:extLst>
            </p:cNvPr>
            <p:cNvSpPr/>
            <p:nvPr/>
          </p:nvSpPr>
          <p:spPr>
            <a:xfrm>
              <a:off x="1177325" y="1886400"/>
              <a:ext cx="408125" cy="525650"/>
            </a:xfrm>
            <a:custGeom>
              <a:avLst/>
              <a:gdLst/>
              <a:ahLst/>
              <a:cxnLst/>
              <a:rect l="l" t="t" r="r" b="b"/>
              <a:pathLst>
                <a:path w="16325" h="21026" extrusionOk="0">
                  <a:moveTo>
                    <a:pt x="16324" y="1"/>
                  </a:moveTo>
                  <a:lnTo>
                    <a:pt x="16324" y="1"/>
                  </a:lnTo>
                  <a:cubicBezTo>
                    <a:pt x="10057" y="147"/>
                    <a:pt x="6559" y="292"/>
                    <a:pt x="4045" y="6560"/>
                  </a:cubicBezTo>
                  <a:cubicBezTo>
                    <a:pt x="1530" y="12827"/>
                    <a:pt x="0" y="17418"/>
                    <a:pt x="0" y="17418"/>
                  </a:cubicBezTo>
                  <a:lnTo>
                    <a:pt x="9438" y="21026"/>
                  </a:lnTo>
                  <a:lnTo>
                    <a:pt x="14393" y="12098"/>
                  </a:lnTo>
                  <a:lnTo>
                    <a:pt x="16324" y="1"/>
                  </a:lnTo>
                  <a:close/>
                </a:path>
              </a:pathLst>
            </a:custGeom>
            <a:solidFill>
              <a:srgbClr val="FFD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742;p74">
              <a:extLst>
                <a:ext uri="{FF2B5EF4-FFF2-40B4-BE49-F238E27FC236}">
                  <a16:creationId xmlns:a16="http://schemas.microsoft.com/office/drawing/2014/main" id="{E9B946C0-AC42-437C-A9EA-DA741519882D}"/>
                </a:ext>
              </a:extLst>
            </p:cNvPr>
            <p:cNvSpPr/>
            <p:nvPr/>
          </p:nvSpPr>
          <p:spPr>
            <a:xfrm>
              <a:off x="1412350" y="3712875"/>
              <a:ext cx="450950" cy="616750"/>
            </a:xfrm>
            <a:custGeom>
              <a:avLst/>
              <a:gdLst/>
              <a:ahLst/>
              <a:cxnLst/>
              <a:rect l="l" t="t" r="r" b="b"/>
              <a:pathLst>
                <a:path w="18038" h="24670" extrusionOk="0">
                  <a:moveTo>
                    <a:pt x="6122" y="1"/>
                  </a:moveTo>
                  <a:lnTo>
                    <a:pt x="2441" y="20078"/>
                  </a:lnTo>
                  <a:lnTo>
                    <a:pt x="583" y="20078"/>
                  </a:lnTo>
                  <a:lnTo>
                    <a:pt x="0" y="24669"/>
                  </a:lnTo>
                  <a:lnTo>
                    <a:pt x="17017" y="24669"/>
                  </a:lnTo>
                  <a:lnTo>
                    <a:pt x="18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743;p74">
              <a:extLst>
                <a:ext uri="{FF2B5EF4-FFF2-40B4-BE49-F238E27FC236}">
                  <a16:creationId xmlns:a16="http://schemas.microsoft.com/office/drawing/2014/main" id="{5C853B2D-5601-4D80-BE17-67CB0CA326DF}"/>
                </a:ext>
              </a:extLst>
            </p:cNvPr>
            <p:cNvSpPr/>
            <p:nvPr/>
          </p:nvSpPr>
          <p:spPr>
            <a:xfrm>
              <a:off x="2121975" y="3712875"/>
              <a:ext cx="456425" cy="616750"/>
            </a:xfrm>
            <a:custGeom>
              <a:avLst/>
              <a:gdLst/>
              <a:ahLst/>
              <a:cxnLst/>
              <a:rect l="l" t="t" r="r" b="b"/>
              <a:pathLst>
                <a:path w="18257" h="24670" extrusionOk="0">
                  <a:moveTo>
                    <a:pt x="1" y="1"/>
                  </a:moveTo>
                  <a:lnTo>
                    <a:pt x="2515" y="20078"/>
                  </a:lnTo>
                  <a:lnTo>
                    <a:pt x="657" y="20078"/>
                  </a:lnTo>
                  <a:lnTo>
                    <a:pt x="1495" y="24669"/>
                  </a:lnTo>
                  <a:lnTo>
                    <a:pt x="18256" y="24669"/>
                  </a:lnTo>
                  <a:lnTo>
                    <a:pt x="119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744;p74">
              <a:extLst>
                <a:ext uri="{FF2B5EF4-FFF2-40B4-BE49-F238E27FC236}">
                  <a16:creationId xmlns:a16="http://schemas.microsoft.com/office/drawing/2014/main" id="{E543D8E1-5819-4DC9-9E7E-F0BB97613B6B}"/>
                </a:ext>
              </a:extLst>
            </p:cNvPr>
            <p:cNvSpPr/>
            <p:nvPr/>
          </p:nvSpPr>
          <p:spPr>
            <a:xfrm>
              <a:off x="1519825" y="3711975"/>
              <a:ext cx="90225" cy="509250"/>
            </a:xfrm>
            <a:custGeom>
              <a:avLst/>
              <a:gdLst/>
              <a:ahLst/>
              <a:cxnLst/>
              <a:rect l="l" t="t" r="r" b="b"/>
              <a:pathLst>
                <a:path w="3609" h="20370" extrusionOk="0">
                  <a:moveTo>
                    <a:pt x="3098" y="0"/>
                  </a:moveTo>
                  <a:lnTo>
                    <a:pt x="1" y="20296"/>
                  </a:lnTo>
                  <a:lnTo>
                    <a:pt x="511" y="20369"/>
                  </a:lnTo>
                  <a:lnTo>
                    <a:pt x="3608" y="73"/>
                  </a:lnTo>
                  <a:lnTo>
                    <a:pt x="3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745;p74">
              <a:extLst>
                <a:ext uri="{FF2B5EF4-FFF2-40B4-BE49-F238E27FC236}">
                  <a16:creationId xmlns:a16="http://schemas.microsoft.com/office/drawing/2014/main" id="{695B7029-05AE-40A6-8B3C-484AD70FED92}"/>
                </a:ext>
              </a:extLst>
            </p:cNvPr>
            <p:cNvSpPr/>
            <p:nvPr/>
          </p:nvSpPr>
          <p:spPr>
            <a:xfrm>
              <a:off x="1922475" y="3127125"/>
              <a:ext cx="331625" cy="1095000"/>
            </a:xfrm>
            <a:custGeom>
              <a:avLst/>
              <a:gdLst/>
              <a:ahLst/>
              <a:cxnLst/>
              <a:rect l="l" t="t" r="r" b="b"/>
              <a:pathLst>
                <a:path w="13265" h="43800" extrusionOk="0">
                  <a:moveTo>
                    <a:pt x="1" y="1"/>
                  </a:moveTo>
                  <a:lnTo>
                    <a:pt x="1" y="511"/>
                  </a:lnTo>
                  <a:lnTo>
                    <a:pt x="1895" y="511"/>
                  </a:lnTo>
                  <a:lnTo>
                    <a:pt x="9438" y="22811"/>
                  </a:lnTo>
                  <a:lnTo>
                    <a:pt x="12754" y="43800"/>
                  </a:lnTo>
                  <a:lnTo>
                    <a:pt x="13264" y="43690"/>
                  </a:lnTo>
                  <a:lnTo>
                    <a:pt x="9948" y="22665"/>
                  </a:lnTo>
                  <a:lnTo>
                    <a:pt x="22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746;p74">
              <a:extLst>
                <a:ext uri="{FF2B5EF4-FFF2-40B4-BE49-F238E27FC236}">
                  <a16:creationId xmlns:a16="http://schemas.microsoft.com/office/drawing/2014/main" id="{B49F8CFB-F5DD-4DA5-94DE-D78AF486461C}"/>
                </a:ext>
              </a:extLst>
            </p:cNvPr>
            <p:cNvSpPr/>
            <p:nvPr/>
          </p:nvSpPr>
          <p:spPr>
            <a:xfrm>
              <a:off x="2184825" y="4208425"/>
              <a:ext cx="364425" cy="12800"/>
            </a:xfrm>
            <a:custGeom>
              <a:avLst/>
              <a:gdLst/>
              <a:ahLst/>
              <a:cxnLst/>
              <a:rect l="l" t="t" r="r" b="b"/>
              <a:pathLst>
                <a:path w="14577" h="512" extrusionOk="0">
                  <a:moveTo>
                    <a:pt x="1" y="1"/>
                  </a:moveTo>
                  <a:lnTo>
                    <a:pt x="1" y="511"/>
                  </a:lnTo>
                  <a:lnTo>
                    <a:pt x="14576" y="511"/>
                  </a:lnTo>
                  <a:lnTo>
                    <a:pt x="145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747;p74">
              <a:extLst>
                <a:ext uri="{FF2B5EF4-FFF2-40B4-BE49-F238E27FC236}">
                  <a16:creationId xmlns:a16="http://schemas.microsoft.com/office/drawing/2014/main" id="{14DFFD7F-EAD1-4330-99D4-812AC56598B6}"/>
                </a:ext>
              </a:extLst>
            </p:cNvPr>
            <p:cNvSpPr/>
            <p:nvPr/>
          </p:nvSpPr>
          <p:spPr>
            <a:xfrm>
              <a:off x="1473375" y="4208425"/>
              <a:ext cx="368975" cy="12800"/>
            </a:xfrm>
            <a:custGeom>
              <a:avLst/>
              <a:gdLst/>
              <a:ahLst/>
              <a:cxnLst/>
              <a:rect l="l" t="t" r="r" b="b"/>
              <a:pathLst>
                <a:path w="14759" h="512" extrusionOk="0">
                  <a:moveTo>
                    <a:pt x="0" y="1"/>
                  </a:moveTo>
                  <a:lnTo>
                    <a:pt x="0" y="511"/>
                  </a:lnTo>
                  <a:lnTo>
                    <a:pt x="14758" y="511"/>
                  </a:lnTo>
                  <a:lnTo>
                    <a:pt x="14758" y="1"/>
                  </a:ln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748;p74">
              <a:extLst>
                <a:ext uri="{FF2B5EF4-FFF2-40B4-BE49-F238E27FC236}">
                  <a16:creationId xmlns:a16="http://schemas.microsoft.com/office/drawing/2014/main" id="{78CDCA45-C20E-40F4-AC02-E4F6F320109C}"/>
                </a:ext>
              </a:extLst>
            </p:cNvPr>
            <p:cNvSpPr/>
            <p:nvPr/>
          </p:nvSpPr>
          <p:spPr>
            <a:xfrm>
              <a:off x="1872375" y="2822875"/>
              <a:ext cx="80200" cy="218650"/>
            </a:xfrm>
            <a:custGeom>
              <a:avLst/>
              <a:gdLst/>
              <a:ahLst/>
              <a:cxnLst/>
              <a:rect l="l" t="t" r="r" b="b"/>
              <a:pathLst>
                <a:path w="3208" h="8746" extrusionOk="0">
                  <a:moveTo>
                    <a:pt x="1895" y="0"/>
                  </a:moveTo>
                  <a:lnTo>
                    <a:pt x="1385" y="73"/>
                  </a:lnTo>
                  <a:lnTo>
                    <a:pt x="2515" y="7798"/>
                  </a:lnTo>
                  <a:cubicBezTo>
                    <a:pt x="1567" y="7142"/>
                    <a:pt x="839" y="6195"/>
                    <a:pt x="511" y="5065"/>
                  </a:cubicBezTo>
                  <a:lnTo>
                    <a:pt x="1" y="5211"/>
                  </a:lnTo>
                  <a:cubicBezTo>
                    <a:pt x="438" y="6669"/>
                    <a:pt x="1422" y="7835"/>
                    <a:pt x="2733" y="8527"/>
                  </a:cubicBezTo>
                  <a:lnTo>
                    <a:pt x="3207" y="8746"/>
                  </a:lnTo>
                  <a:lnTo>
                    <a:pt x="18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749;p74">
              <a:extLst>
                <a:ext uri="{FF2B5EF4-FFF2-40B4-BE49-F238E27FC236}">
                  <a16:creationId xmlns:a16="http://schemas.microsoft.com/office/drawing/2014/main" id="{2B9798E1-D4C8-43A2-918B-43003941D83B}"/>
                </a:ext>
              </a:extLst>
            </p:cNvPr>
            <p:cNvSpPr/>
            <p:nvPr/>
          </p:nvSpPr>
          <p:spPr>
            <a:xfrm>
              <a:off x="1227425" y="2245325"/>
              <a:ext cx="127550" cy="62050"/>
            </a:xfrm>
            <a:custGeom>
              <a:avLst/>
              <a:gdLst/>
              <a:ahLst/>
              <a:cxnLst/>
              <a:rect l="l" t="t" r="r" b="b"/>
              <a:pathLst>
                <a:path w="5102" h="2482" extrusionOk="0">
                  <a:moveTo>
                    <a:pt x="4883" y="0"/>
                  </a:moveTo>
                  <a:lnTo>
                    <a:pt x="583" y="1130"/>
                  </a:lnTo>
                  <a:cubicBezTo>
                    <a:pt x="219" y="1203"/>
                    <a:pt x="0" y="1531"/>
                    <a:pt x="73" y="1895"/>
                  </a:cubicBezTo>
                  <a:cubicBezTo>
                    <a:pt x="107" y="2236"/>
                    <a:pt x="397" y="2482"/>
                    <a:pt x="733" y="2482"/>
                  </a:cubicBezTo>
                  <a:cubicBezTo>
                    <a:pt x="755" y="2482"/>
                    <a:pt x="779" y="2481"/>
                    <a:pt x="802" y="2478"/>
                  </a:cubicBezTo>
                  <a:lnTo>
                    <a:pt x="5101" y="1968"/>
                  </a:lnTo>
                  <a:lnTo>
                    <a:pt x="4883"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750;p74">
              <a:extLst>
                <a:ext uri="{FF2B5EF4-FFF2-40B4-BE49-F238E27FC236}">
                  <a16:creationId xmlns:a16="http://schemas.microsoft.com/office/drawing/2014/main" id="{FEFBF69B-82E3-4597-A142-7FC4A1D28A69}"/>
                </a:ext>
              </a:extLst>
            </p:cNvPr>
            <p:cNvSpPr/>
            <p:nvPr/>
          </p:nvSpPr>
          <p:spPr>
            <a:xfrm>
              <a:off x="1216475" y="2245325"/>
              <a:ext cx="218675" cy="165825"/>
            </a:xfrm>
            <a:custGeom>
              <a:avLst/>
              <a:gdLst/>
              <a:ahLst/>
              <a:cxnLst/>
              <a:rect l="l" t="t" r="r" b="b"/>
              <a:pathLst>
                <a:path w="8747" h="6633" extrusionOk="0">
                  <a:moveTo>
                    <a:pt x="5321" y="0"/>
                  </a:moveTo>
                  <a:lnTo>
                    <a:pt x="511" y="2114"/>
                  </a:lnTo>
                  <a:cubicBezTo>
                    <a:pt x="147" y="2260"/>
                    <a:pt x="1" y="2660"/>
                    <a:pt x="183" y="2988"/>
                  </a:cubicBezTo>
                  <a:cubicBezTo>
                    <a:pt x="281" y="3217"/>
                    <a:pt x="497" y="3358"/>
                    <a:pt x="725" y="3358"/>
                  </a:cubicBezTo>
                  <a:cubicBezTo>
                    <a:pt x="750" y="3358"/>
                    <a:pt x="776" y="3357"/>
                    <a:pt x="802" y="3353"/>
                  </a:cubicBezTo>
                  <a:lnTo>
                    <a:pt x="4118" y="3098"/>
                  </a:lnTo>
                  <a:lnTo>
                    <a:pt x="8746" y="6632"/>
                  </a:lnTo>
                  <a:lnTo>
                    <a:pt x="8637" y="1677"/>
                  </a:lnTo>
                  <a:lnTo>
                    <a:pt x="5321"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751;p74">
              <a:extLst>
                <a:ext uri="{FF2B5EF4-FFF2-40B4-BE49-F238E27FC236}">
                  <a16:creationId xmlns:a16="http://schemas.microsoft.com/office/drawing/2014/main" id="{7B1BCFD3-C747-44DD-A56E-39A2780BD701}"/>
                </a:ext>
              </a:extLst>
            </p:cNvPr>
            <p:cNvSpPr/>
            <p:nvPr/>
          </p:nvSpPr>
          <p:spPr>
            <a:xfrm>
              <a:off x="1270225" y="2215275"/>
              <a:ext cx="159450" cy="140300"/>
            </a:xfrm>
            <a:custGeom>
              <a:avLst/>
              <a:gdLst/>
              <a:ahLst/>
              <a:cxnLst/>
              <a:rect l="l" t="t" r="r" b="b"/>
              <a:pathLst>
                <a:path w="6378" h="5612" extrusionOk="0">
                  <a:moveTo>
                    <a:pt x="3717" y="0"/>
                  </a:moveTo>
                  <a:lnTo>
                    <a:pt x="365" y="729"/>
                  </a:lnTo>
                  <a:cubicBezTo>
                    <a:pt x="146" y="802"/>
                    <a:pt x="1" y="1020"/>
                    <a:pt x="37" y="1239"/>
                  </a:cubicBezTo>
                  <a:cubicBezTo>
                    <a:pt x="74" y="1421"/>
                    <a:pt x="256" y="1567"/>
                    <a:pt x="438" y="1567"/>
                  </a:cubicBezTo>
                  <a:lnTo>
                    <a:pt x="3098" y="1567"/>
                  </a:lnTo>
                  <a:lnTo>
                    <a:pt x="5357" y="5612"/>
                  </a:lnTo>
                  <a:lnTo>
                    <a:pt x="6377" y="1785"/>
                  </a:lnTo>
                  <a:lnTo>
                    <a:pt x="3717"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752;p74">
              <a:extLst>
                <a:ext uri="{FF2B5EF4-FFF2-40B4-BE49-F238E27FC236}">
                  <a16:creationId xmlns:a16="http://schemas.microsoft.com/office/drawing/2014/main" id="{B2B9EC36-DD0D-4C1C-83A3-44400F878AB6}"/>
                </a:ext>
              </a:extLst>
            </p:cNvPr>
            <p:cNvSpPr/>
            <p:nvPr/>
          </p:nvSpPr>
          <p:spPr>
            <a:xfrm>
              <a:off x="1379550" y="2259900"/>
              <a:ext cx="104775" cy="207725"/>
            </a:xfrm>
            <a:custGeom>
              <a:avLst/>
              <a:gdLst/>
              <a:ahLst/>
              <a:cxnLst/>
              <a:rect l="l" t="t" r="r" b="b"/>
              <a:pathLst>
                <a:path w="4191" h="8309" extrusionOk="0">
                  <a:moveTo>
                    <a:pt x="2004" y="0"/>
                  </a:moveTo>
                  <a:lnTo>
                    <a:pt x="0" y="6377"/>
                  </a:lnTo>
                  <a:cubicBezTo>
                    <a:pt x="0" y="6377"/>
                    <a:pt x="183" y="8308"/>
                    <a:pt x="3753" y="8308"/>
                  </a:cubicBezTo>
                  <a:lnTo>
                    <a:pt x="4009" y="4847"/>
                  </a:lnTo>
                  <a:cubicBezTo>
                    <a:pt x="4191" y="2988"/>
                    <a:pt x="3462" y="1167"/>
                    <a:pt x="2004"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753;p74">
              <a:extLst>
                <a:ext uri="{FF2B5EF4-FFF2-40B4-BE49-F238E27FC236}">
                  <a16:creationId xmlns:a16="http://schemas.microsoft.com/office/drawing/2014/main" id="{212F1BE7-9F8A-4E5F-AD83-94D115FE8D94}"/>
                </a:ext>
              </a:extLst>
            </p:cNvPr>
            <p:cNvSpPr/>
            <p:nvPr/>
          </p:nvSpPr>
          <p:spPr>
            <a:xfrm>
              <a:off x="1239250" y="2340075"/>
              <a:ext cx="173125" cy="79275"/>
            </a:xfrm>
            <a:custGeom>
              <a:avLst/>
              <a:gdLst/>
              <a:ahLst/>
              <a:cxnLst/>
              <a:rect l="l" t="t" r="r" b="b"/>
              <a:pathLst>
                <a:path w="6925" h="3171" extrusionOk="0">
                  <a:moveTo>
                    <a:pt x="2588" y="0"/>
                  </a:moveTo>
                  <a:lnTo>
                    <a:pt x="329" y="947"/>
                  </a:lnTo>
                  <a:cubicBezTo>
                    <a:pt x="74" y="1057"/>
                    <a:pt x="1" y="1385"/>
                    <a:pt x="147" y="1603"/>
                  </a:cubicBezTo>
                  <a:lnTo>
                    <a:pt x="147" y="1640"/>
                  </a:lnTo>
                  <a:cubicBezTo>
                    <a:pt x="256" y="1749"/>
                    <a:pt x="402" y="1786"/>
                    <a:pt x="547" y="1786"/>
                  </a:cubicBezTo>
                  <a:lnTo>
                    <a:pt x="2624" y="1494"/>
                  </a:lnTo>
                  <a:lnTo>
                    <a:pt x="5576" y="3170"/>
                  </a:lnTo>
                  <a:lnTo>
                    <a:pt x="6924" y="802"/>
                  </a:lnTo>
                  <a:lnTo>
                    <a:pt x="2588"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3754;p74">
              <a:extLst>
                <a:ext uri="{FF2B5EF4-FFF2-40B4-BE49-F238E27FC236}">
                  <a16:creationId xmlns:a16="http://schemas.microsoft.com/office/drawing/2014/main" id="{242A532E-A2AC-4217-93FB-0DA9D7ED77F5}"/>
                </a:ext>
              </a:extLst>
            </p:cNvPr>
            <p:cNvSpPr/>
            <p:nvPr/>
          </p:nvSpPr>
          <p:spPr>
            <a:xfrm>
              <a:off x="2247700" y="2023050"/>
              <a:ext cx="325225" cy="276850"/>
            </a:xfrm>
            <a:custGeom>
              <a:avLst/>
              <a:gdLst/>
              <a:ahLst/>
              <a:cxnLst/>
              <a:rect l="l" t="t" r="r" b="b"/>
              <a:pathLst>
                <a:path w="13009" h="11074" extrusionOk="0">
                  <a:moveTo>
                    <a:pt x="2551" y="1"/>
                  </a:moveTo>
                  <a:lnTo>
                    <a:pt x="0" y="10604"/>
                  </a:lnTo>
                  <a:cubicBezTo>
                    <a:pt x="2594" y="10912"/>
                    <a:pt x="5215" y="11074"/>
                    <a:pt x="7838" y="11074"/>
                  </a:cubicBezTo>
                  <a:cubicBezTo>
                    <a:pt x="9562" y="11074"/>
                    <a:pt x="11288" y="11004"/>
                    <a:pt x="13009" y="10859"/>
                  </a:cubicBezTo>
                  <a:lnTo>
                    <a:pt x="11114" y="2697"/>
                  </a:lnTo>
                  <a:lnTo>
                    <a:pt x="2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3755;p74">
              <a:extLst>
                <a:ext uri="{FF2B5EF4-FFF2-40B4-BE49-F238E27FC236}">
                  <a16:creationId xmlns:a16="http://schemas.microsoft.com/office/drawing/2014/main" id="{54D6AD90-CB1E-4357-BD91-433DFEA52712}"/>
                </a:ext>
              </a:extLst>
            </p:cNvPr>
            <p:cNvSpPr/>
            <p:nvPr/>
          </p:nvSpPr>
          <p:spPr>
            <a:xfrm>
              <a:off x="2606600" y="1233075"/>
              <a:ext cx="73825" cy="59425"/>
            </a:xfrm>
            <a:custGeom>
              <a:avLst/>
              <a:gdLst/>
              <a:ahLst/>
              <a:cxnLst/>
              <a:rect l="l" t="t" r="r" b="b"/>
              <a:pathLst>
                <a:path w="2953" h="2377" extrusionOk="0">
                  <a:moveTo>
                    <a:pt x="2311" y="0"/>
                  </a:moveTo>
                  <a:cubicBezTo>
                    <a:pt x="2130" y="0"/>
                    <a:pt x="1947" y="66"/>
                    <a:pt x="1823" y="190"/>
                  </a:cubicBezTo>
                  <a:lnTo>
                    <a:pt x="1" y="2048"/>
                  </a:lnTo>
                  <a:lnTo>
                    <a:pt x="1859" y="2376"/>
                  </a:lnTo>
                  <a:lnTo>
                    <a:pt x="2843" y="1064"/>
                  </a:lnTo>
                  <a:cubicBezTo>
                    <a:pt x="2916" y="918"/>
                    <a:pt x="2952" y="809"/>
                    <a:pt x="2952" y="663"/>
                  </a:cubicBezTo>
                  <a:cubicBezTo>
                    <a:pt x="2952" y="445"/>
                    <a:pt x="2880" y="263"/>
                    <a:pt x="2697" y="117"/>
                  </a:cubicBezTo>
                  <a:cubicBezTo>
                    <a:pt x="2587" y="38"/>
                    <a:pt x="2450" y="0"/>
                    <a:pt x="23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3756;p74">
              <a:extLst>
                <a:ext uri="{FF2B5EF4-FFF2-40B4-BE49-F238E27FC236}">
                  <a16:creationId xmlns:a16="http://schemas.microsoft.com/office/drawing/2014/main" id="{90558D0A-0981-47B8-842A-4FCDBCF0783D}"/>
                </a:ext>
              </a:extLst>
            </p:cNvPr>
            <p:cNvSpPr/>
            <p:nvPr/>
          </p:nvSpPr>
          <p:spPr>
            <a:xfrm>
              <a:off x="2572900" y="1309775"/>
              <a:ext cx="104800" cy="159450"/>
            </a:xfrm>
            <a:custGeom>
              <a:avLst/>
              <a:gdLst/>
              <a:ahLst/>
              <a:cxnLst/>
              <a:rect l="l" t="t" r="r" b="b"/>
              <a:pathLst>
                <a:path w="4192" h="6378" extrusionOk="0">
                  <a:moveTo>
                    <a:pt x="474" y="0"/>
                  </a:moveTo>
                  <a:lnTo>
                    <a:pt x="146" y="255"/>
                  </a:lnTo>
                  <a:lnTo>
                    <a:pt x="1" y="3899"/>
                  </a:lnTo>
                  <a:lnTo>
                    <a:pt x="4191" y="6377"/>
                  </a:lnTo>
                  <a:lnTo>
                    <a:pt x="4191" y="6377"/>
                  </a:lnTo>
                  <a:lnTo>
                    <a:pt x="3426" y="875"/>
                  </a:lnTo>
                  <a:lnTo>
                    <a:pt x="4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3757;p74">
              <a:extLst>
                <a:ext uri="{FF2B5EF4-FFF2-40B4-BE49-F238E27FC236}">
                  <a16:creationId xmlns:a16="http://schemas.microsoft.com/office/drawing/2014/main" id="{9984361C-61E5-4E00-AB43-309ECEF54CEF}"/>
                </a:ext>
              </a:extLst>
            </p:cNvPr>
            <p:cNvSpPr/>
            <p:nvPr/>
          </p:nvSpPr>
          <p:spPr>
            <a:xfrm>
              <a:off x="2633950" y="1234625"/>
              <a:ext cx="71975" cy="59675"/>
            </a:xfrm>
            <a:custGeom>
              <a:avLst/>
              <a:gdLst/>
              <a:ahLst/>
              <a:cxnLst/>
              <a:rect l="l" t="t" r="r" b="b"/>
              <a:pathLst>
                <a:path w="2879" h="2387" extrusionOk="0">
                  <a:moveTo>
                    <a:pt x="2247" y="1"/>
                  </a:moveTo>
                  <a:cubicBezTo>
                    <a:pt x="2111" y="1"/>
                    <a:pt x="1973" y="41"/>
                    <a:pt x="1858" y="128"/>
                  </a:cubicBezTo>
                  <a:lnTo>
                    <a:pt x="0" y="1549"/>
                  </a:lnTo>
                  <a:cubicBezTo>
                    <a:pt x="802" y="1913"/>
                    <a:pt x="1822" y="2387"/>
                    <a:pt x="1822" y="2387"/>
                  </a:cubicBezTo>
                  <a:lnTo>
                    <a:pt x="2733" y="1002"/>
                  </a:lnTo>
                  <a:cubicBezTo>
                    <a:pt x="2806" y="929"/>
                    <a:pt x="2842" y="784"/>
                    <a:pt x="2842" y="674"/>
                  </a:cubicBezTo>
                  <a:cubicBezTo>
                    <a:pt x="2879" y="529"/>
                    <a:pt x="2842" y="383"/>
                    <a:pt x="2769" y="273"/>
                  </a:cubicBezTo>
                  <a:cubicBezTo>
                    <a:pt x="2659" y="97"/>
                    <a:pt x="2455" y="1"/>
                    <a:pt x="2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3758;p74">
              <a:extLst>
                <a:ext uri="{FF2B5EF4-FFF2-40B4-BE49-F238E27FC236}">
                  <a16:creationId xmlns:a16="http://schemas.microsoft.com/office/drawing/2014/main" id="{BB2BDB7D-4D95-40A1-AFA0-A693A4D1E26A}"/>
                </a:ext>
              </a:extLst>
            </p:cNvPr>
            <p:cNvSpPr/>
            <p:nvPr/>
          </p:nvSpPr>
          <p:spPr>
            <a:xfrm>
              <a:off x="2519150" y="1245100"/>
              <a:ext cx="55600" cy="52850"/>
            </a:xfrm>
            <a:custGeom>
              <a:avLst/>
              <a:gdLst/>
              <a:ahLst/>
              <a:cxnLst/>
              <a:rect l="l" t="t" r="r" b="b"/>
              <a:pathLst>
                <a:path w="2224" h="2114" extrusionOk="0">
                  <a:moveTo>
                    <a:pt x="1677" y="0"/>
                  </a:moveTo>
                  <a:cubicBezTo>
                    <a:pt x="1531" y="0"/>
                    <a:pt x="1385" y="37"/>
                    <a:pt x="1276" y="146"/>
                  </a:cubicBezTo>
                  <a:lnTo>
                    <a:pt x="1" y="1604"/>
                  </a:lnTo>
                  <a:lnTo>
                    <a:pt x="1495" y="2114"/>
                  </a:lnTo>
                  <a:lnTo>
                    <a:pt x="2114" y="729"/>
                  </a:lnTo>
                  <a:cubicBezTo>
                    <a:pt x="2224" y="510"/>
                    <a:pt x="2187" y="255"/>
                    <a:pt x="2005" y="110"/>
                  </a:cubicBezTo>
                  <a:cubicBezTo>
                    <a:pt x="1932" y="37"/>
                    <a:pt x="1786" y="0"/>
                    <a:pt x="1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3759;p74">
              <a:extLst>
                <a:ext uri="{FF2B5EF4-FFF2-40B4-BE49-F238E27FC236}">
                  <a16:creationId xmlns:a16="http://schemas.microsoft.com/office/drawing/2014/main" id="{F47BD14F-241A-47AC-BD6E-5FF0A6D43E6A}"/>
                </a:ext>
              </a:extLst>
            </p:cNvPr>
            <p:cNvSpPr/>
            <p:nvPr/>
          </p:nvSpPr>
          <p:spPr>
            <a:xfrm>
              <a:off x="2505500" y="1324350"/>
              <a:ext cx="100225" cy="89300"/>
            </a:xfrm>
            <a:custGeom>
              <a:avLst/>
              <a:gdLst/>
              <a:ahLst/>
              <a:cxnLst/>
              <a:rect l="l" t="t" r="r" b="b"/>
              <a:pathLst>
                <a:path w="4009" h="3572" extrusionOk="0">
                  <a:moveTo>
                    <a:pt x="1822" y="0"/>
                  </a:moveTo>
                  <a:lnTo>
                    <a:pt x="0" y="146"/>
                  </a:lnTo>
                  <a:lnTo>
                    <a:pt x="219" y="2624"/>
                  </a:lnTo>
                  <a:lnTo>
                    <a:pt x="4008" y="3571"/>
                  </a:lnTo>
                  <a:lnTo>
                    <a:pt x="1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3760;p74">
              <a:extLst>
                <a:ext uri="{FF2B5EF4-FFF2-40B4-BE49-F238E27FC236}">
                  <a16:creationId xmlns:a16="http://schemas.microsoft.com/office/drawing/2014/main" id="{6ABE49C1-C4DD-41B6-9B7F-19AD7B52EDED}"/>
                </a:ext>
              </a:extLst>
            </p:cNvPr>
            <p:cNvSpPr/>
            <p:nvPr/>
          </p:nvSpPr>
          <p:spPr>
            <a:xfrm>
              <a:off x="2510950" y="1389025"/>
              <a:ext cx="260575" cy="280600"/>
            </a:xfrm>
            <a:custGeom>
              <a:avLst/>
              <a:gdLst/>
              <a:ahLst/>
              <a:cxnLst/>
              <a:rect l="l" t="t" r="r" b="b"/>
              <a:pathLst>
                <a:path w="10423" h="11224" extrusionOk="0">
                  <a:moveTo>
                    <a:pt x="1" y="0"/>
                  </a:moveTo>
                  <a:lnTo>
                    <a:pt x="2770" y="8673"/>
                  </a:lnTo>
                  <a:lnTo>
                    <a:pt x="2843" y="8964"/>
                  </a:lnTo>
                  <a:lnTo>
                    <a:pt x="3572" y="11187"/>
                  </a:lnTo>
                  <a:lnTo>
                    <a:pt x="7544" y="11223"/>
                  </a:lnTo>
                  <a:cubicBezTo>
                    <a:pt x="10422" y="7397"/>
                    <a:pt x="8746" y="3936"/>
                    <a:pt x="8637" y="1203"/>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3761;p74">
              <a:extLst>
                <a:ext uri="{FF2B5EF4-FFF2-40B4-BE49-F238E27FC236}">
                  <a16:creationId xmlns:a16="http://schemas.microsoft.com/office/drawing/2014/main" id="{CBF2229E-331D-4D19-B8D5-44F713919BA7}"/>
                </a:ext>
              </a:extLst>
            </p:cNvPr>
            <p:cNvSpPr/>
            <p:nvPr/>
          </p:nvSpPr>
          <p:spPr>
            <a:xfrm>
              <a:off x="2658525" y="1361700"/>
              <a:ext cx="68350" cy="78375"/>
            </a:xfrm>
            <a:custGeom>
              <a:avLst/>
              <a:gdLst/>
              <a:ahLst/>
              <a:cxnLst/>
              <a:rect l="l" t="t" r="r" b="b"/>
              <a:pathLst>
                <a:path w="2734" h="3135" extrusionOk="0">
                  <a:moveTo>
                    <a:pt x="1058" y="0"/>
                  </a:moveTo>
                  <a:lnTo>
                    <a:pt x="1" y="3134"/>
                  </a:lnTo>
                  <a:lnTo>
                    <a:pt x="2734" y="2296"/>
                  </a:lnTo>
                  <a:lnTo>
                    <a:pt x="2661" y="547"/>
                  </a:lnTo>
                  <a:lnTo>
                    <a:pt x="10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3762;p74">
              <a:extLst>
                <a:ext uri="{FF2B5EF4-FFF2-40B4-BE49-F238E27FC236}">
                  <a16:creationId xmlns:a16="http://schemas.microsoft.com/office/drawing/2014/main" id="{22E61F65-87C4-4305-9E0C-82A6B2098492}"/>
                </a:ext>
              </a:extLst>
            </p:cNvPr>
            <p:cNvSpPr/>
            <p:nvPr/>
          </p:nvSpPr>
          <p:spPr>
            <a:xfrm>
              <a:off x="2703175" y="1299725"/>
              <a:ext cx="53775" cy="44700"/>
            </a:xfrm>
            <a:custGeom>
              <a:avLst/>
              <a:gdLst/>
              <a:ahLst/>
              <a:cxnLst/>
              <a:rect l="l" t="t" r="r" b="b"/>
              <a:pathLst>
                <a:path w="2151" h="1788" extrusionOk="0">
                  <a:moveTo>
                    <a:pt x="1719" y="0"/>
                  </a:moveTo>
                  <a:cubicBezTo>
                    <a:pt x="1637" y="0"/>
                    <a:pt x="1557" y="24"/>
                    <a:pt x="1494" y="74"/>
                  </a:cubicBezTo>
                  <a:lnTo>
                    <a:pt x="0" y="1204"/>
                  </a:lnTo>
                  <a:lnTo>
                    <a:pt x="1239" y="1787"/>
                  </a:lnTo>
                  <a:lnTo>
                    <a:pt x="2077" y="657"/>
                  </a:lnTo>
                  <a:cubicBezTo>
                    <a:pt x="2150" y="548"/>
                    <a:pt x="2150" y="366"/>
                    <a:pt x="2114" y="257"/>
                  </a:cubicBezTo>
                  <a:cubicBezTo>
                    <a:pt x="2042" y="89"/>
                    <a:pt x="1876" y="0"/>
                    <a:pt x="17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3763;p74">
              <a:extLst>
                <a:ext uri="{FF2B5EF4-FFF2-40B4-BE49-F238E27FC236}">
                  <a16:creationId xmlns:a16="http://schemas.microsoft.com/office/drawing/2014/main" id="{57467C32-EC2C-441F-8255-540CF7C03B8B}"/>
                </a:ext>
              </a:extLst>
            </p:cNvPr>
            <p:cNvSpPr/>
            <p:nvPr/>
          </p:nvSpPr>
          <p:spPr>
            <a:xfrm>
              <a:off x="2447200" y="1395175"/>
              <a:ext cx="46475" cy="58550"/>
            </a:xfrm>
            <a:custGeom>
              <a:avLst/>
              <a:gdLst/>
              <a:ahLst/>
              <a:cxnLst/>
              <a:rect l="l" t="t" r="r" b="b"/>
              <a:pathLst>
                <a:path w="1859" h="2342" extrusionOk="0">
                  <a:moveTo>
                    <a:pt x="677" y="0"/>
                  </a:moveTo>
                  <a:cubicBezTo>
                    <a:pt x="646" y="0"/>
                    <a:pt x="614" y="3"/>
                    <a:pt x="583" y="10"/>
                  </a:cubicBezTo>
                  <a:lnTo>
                    <a:pt x="547" y="10"/>
                  </a:lnTo>
                  <a:cubicBezTo>
                    <a:pt x="182" y="46"/>
                    <a:pt x="0" y="410"/>
                    <a:pt x="109" y="738"/>
                  </a:cubicBezTo>
                  <a:lnTo>
                    <a:pt x="802" y="2342"/>
                  </a:lnTo>
                  <a:cubicBezTo>
                    <a:pt x="1130" y="1977"/>
                    <a:pt x="1567" y="1467"/>
                    <a:pt x="1859" y="1176"/>
                  </a:cubicBezTo>
                  <a:lnTo>
                    <a:pt x="1057" y="192"/>
                  </a:lnTo>
                  <a:cubicBezTo>
                    <a:pt x="966" y="71"/>
                    <a:pt x="826" y="0"/>
                    <a:pt x="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3764;p74">
              <a:extLst>
                <a:ext uri="{FF2B5EF4-FFF2-40B4-BE49-F238E27FC236}">
                  <a16:creationId xmlns:a16="http://schemas.microsoft.com/office/drawing/2014/main" id="{4C76B68F-C74E-4F59-947A-2B536ED04FE9}"/>
                </a:ext>
              </a:extLst>
            </p:cNvPr>
            <p:cNvSpPr/>
            <p:nvPr/>
          </p:nvSpPr>
          <p:spPr>
            <a:xfrm>
              <a:off x="2483625" y="1451875"/>
              <a:ext cx="116625" cy="216850"/>
            </a:xfrm>
            <a:custGeom>
              <a:avLst/>
              <a:gdLst/>
              <a:ahLst/>
              <a:cxnLst/>
              <a:rect l="l" t="t" r="r" b="b"/>
              <a:pathLst>
                <a:path w="4665" h="8674" extrusionOk="0">
                  <a:moveTo>
                    <a:pt x="1276" y="1"/>
                  </a:moveTo>
                  <a:lnTo>
                    <a:pt x="1" y="1458"/>
                  </a:lnTo>
                  <a:lnTo>
                    <a:pt x="4665" y="8673"/>
                  </a:lnTo>
                  <a:lnTo>
                    <a:pt x="4410" y="657"/>
                  </a:lnTo>
                  <a:lnTo>
                    <a:pt x="12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3765;p74">
              <a:extLst>
                <a:ext uri="{FF2B5EF4-FFF2-40B4-BE49-F238E27FC236}">
                  <a16:creationId xmlns:a16="http://schemas.microsoft.com/office/drawing/2014/main" id="{72BB1FCD-801D-4366-83B6-93BCCD17A522}"/>
                </a:ext>
              </a:extLst>
            </p:cNvPr>
            <p:cNvSpPr/>
            <p:nvPr/>
          </p:nvSpPr>
          <p:spPr>
            <a:xfrm>
              <a:off x="2482725" y="1619500"/>
              <a:ext cx="225025" cy="675050"/>
            </a:xfrm>
            <a:custGeom>
              <a:avLst/>
              <a:gdLst/>
              <a:ahLst/>
              <a:cxnLst/>
              <a:rect l="l" t="t" r="r" b="b"/>
              <a:pathLst>
                <a:path w="9001" h="27002" extrusionOk="0">
                  <a:moveTo>
                    <a:pt x="9001" y="0"/>
                  </a:moveTo>
                  <a:lnTo>
                    <a:pt x="6778" y="328"/>
                  </a:lnTo>
                  <a:lnTo>
                    <a:pt x="0" y="19969"/>
                  </a:lnTo>
                  <a:lnTo>
                    <a:pt x="3608" y="27001"/>
                  </a:lnTo>
                  <a:cubicBezTo>
                    <a:pt x="7251" y="18292"/>
                    <a:pt x="9001" y="1"/>
                    <a:pt x="90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3766;p74">
              <a:extLst>
                <a:ext uri="{FF2B5EF4-FFF2-40B4-BE49-F238E27FC236}">
                  <a16:creationId xmlns:a16="http://schemas.microsoft.com/office/drawing/2014/main" id="{CEC6B9FF-35CC-4588-975F-E866BA8D3B95}"/>
                </a:ext>
              </a:extLst>
            </p:cNvPr>
            <p:cNvSpPr/>
            <p:nvPr/>
          </p:nvSpPr>
          <p:spPr>
            <a:xfrm>
              <a:off x="2463600" y="1433650"/>
              <a:ext cx="41925" cy="64725"/>
            </a:xfrm>
            <a:custGeom>
              <a:avLst/>
              <a:gdLst/>
              <a:ahLst/>
              <a:cxnLst/>
              <a:rect l="l" t="t" r="r" b="b"/>
              <a:pathLst>
                <a:path w="1677" h="2589" extrusionOk="0">
                  <a:moveTo>
                    <a:pt x="474" y="1"/>
                  </a:moveTo>
                  <a:lnTo>
                    <a:pt x="0" y="220"/>
                  </a:lnTo>
                  <a:lnTo>
                    <a:pt x="583" y="1495"/>
                  </a:lnTo>
                  <a:lnTo>
                    <a:pt x="1239" y="2588"/>
                  </a:lnTo>
                  <a:lnTo>
                    <a:pt x="1676" y="2297"/>
                  </a:lnTo>
                  <a:lnTo>
                    <a:pt x="1020" y="1240"/>
                  </a:lnTo>
                  <a:lnTo>
                    <a:pt x="4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3767;p74">
              <a:extLst>
                <a:ext uri="{FF2B5EF4-FFF2-40B4-BE49-F238E27FC236}">
                  <a16:creationId xmlns:a16="http://schemas.microsoft.com/office/drawing/2014/main" id="{CA6F9647-7963-422A-9E47-67D40A82447E}"/>
                </a:ext>
              </a:extLst>
            </p:cNvPr>
            <p:cNvSpPr/>
            <p:nvPr/>
          </p:nvSpPr>
          <p:spPr>
            <a:xfrm>
              <a:off x="2473600" y="1420000"/>
              <a:ext cx="45575" cy="55600"/>
            </a:xfrm>
            <a:custGeom>
              <a:avLst/>
              <a:gdLst/>
              <a:ahLst/>
              <a:cxnLst/>
              <a:rect l="l" t="t" r="r" b="b"/>
              <a:pathLst>
                <a:path w="1823" h="2224" extrusionOk="0">
                  <a:moveTo>
                    <a:pt x="402" y="0"/>
                  </a:moveTo>
                  <a:lnTo>
                    <a:pt x="1" y="328"/>
                  </a:lnTo>
                  <a:lnTo>
                    <a:pt x="1386" y="2223"/>
                  </a:lnTo>
                  <a:lnTo>
                    <a:pt x="1823" y="1895"/>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768;p74">
              <a:extLst>
                <a:ext uri="{FF2B5EF4-FFF2-40B4-BE49-F238E27FC236}">
                  <a16:creationId xmlns:a16="http://schemas.microsoft.com/office/drawing/2014/main" id="{E9980DA8-263E-4693-8D5D-42B50BF7E61F}"/>
                </a:ext>
              </a:extLst>
            </p:cNvPr>
            <p:cNvSpPr/>
            <p:nvPr/>
          </p:nvSpPr>
          <p:spPr>
            <a:xfrm>
              <a:off x="2509125" y="1267875"/>
              <a:ext cx="37375" cy="71975"/>
            </a:xfrm>
            <a:custGeom>
              <a:avLst/>
              <a:gdLst/>
              <a:ahLst/>
              <a:cxnLst/>
              <a:rect l="l" t="t" r="r" b="b"/>
              <a:pathLst>
                <a:path w="1495" h="2879" extrusionOk="0">
                  <a:moveTo>
                    <a:pt x="1094" y="0"/>
                  </a:moveTo>
                  <a:lnTo>
                    <a:pt x="74" y="1421"/>
                  </a:lnTo>
                  <a:lnTo>
                    <a:pt x="1" y="2842"/>
                  </a:lnTo>
                  <a:lnTo>
                    <a:pt x="511" y="2879"/>
                  </a:lnTo>
                  <a:lnTo>
                    <a:pt x="584" y="1567"/>
                  </a:lnTo>
                  <a:lnTo>
                    <a:pt x="1495" y="292"/>
                  </a:lnTo>
                  <a:lnTo>
                    <a:pt x="1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3769;p74">
              <a:extLst>
                <a:ext uri="{FF2B5EF4-FFF2-40B4-BE49-F238E27FC236}">
                  <a16:creationId xmlns:a16="http://schemas.microsoft.com/office/drawing/2014/main" id="{EAC0D456-5DD4-40A0-81C9-29C783D58CEE}"/>
                </a:ext>
              </a:extLst>
            </p:cNvPr>
            <p:cNvSpPr/>
            <p:nvPr/>
          </p:nvSpPr>
          <p:spPr>
            <a:xfrm>
              <a:off x="2532825" y="1278800"/>
              <a:ext cx="25525" cy="64700"/>
            </a:xfrm>
            <a:custGeom>
              <a:avLst/>
              <a:gdLst/>
              <a:ahLst/>
              <a:cxnLst/>
              <a:rect l="l" t="t" r="r" b="b"/>
              <a:pathLst>
                <a:path w="1021" h="2588" extrusionOk="0">
                  <a:moveTo>
                    <a:pt x="583" y="0"/>
                  </a:moveTo>
                  <a:lnTo>
                    <a:pt x="0" y="1130"/>
                  </a:lnTo>
                  <a:lnTo>
                    <a:pt x="219" y="2588"/>
                  </a:lnTo>
                  <a:lnTo>
                    <a:pt x="729" y="2515"/>
                  </a:lnTo>
                  <a:lnTo>
                    <a:pt x="510" y="1203"/>
                  </a:lnTo>
                  <a:lnTo>
                    <a:pt x="1021" y="256"/>
                  </a:lnTo>
                  <a:lnTo>
                    <a:pt x="5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3770;p74">
              <a:extLst>
                <a:ext uri="{FF2B5EF4-FFF2-40B4-BE49-F238E27FC236}">
                  <a16:creationId xmlns:a16="http://schemas.microsoft.com/office/drawing/2014/main" id="{2CD8F6C2-C43F-4E9B-B6B7-53C9F7A2BDB8}"/>
                </a:ext>
              </a:extLst>
            </p:cNvPr>
            <p:cNvSpPr/>
            <p:nvPr/>
          </p:nvSpPr>
          <p:spPr>
            <a:xfrm>
              <a:off x="2582925" y="1272425"/>
              <a:ext cx="51950" cy="52850"/>
            </a:xfrm>
            <a:custGeom>
              <a:avLst/>
              <a:gdLst/>
              <a:ahLst/>
              <a:cxnLst/>
              <a:rect l="l" t="t" r="r" b="b"/>
              <a:pathLst>
                <a:path w="2078" h="2114" extrusionOk="0">
                  <a:moveTo>
                    <a:pt x="1713" y="0"/>
                  </a:moveTo>
                  <a:lnTo>
                    <a:pt x="0" y="1786"/>
                  </a:lnTo>
                  <a:lnTo>
                    <a:pt x="365" y="2114"/>
                  </a:lnTo>
                  <a:lnTo>
                    <a:pt x="2077" y="328"/>
                  </a:lnTo>
                  <a:lnTo>
                    <a:pt x="1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771;p74">
              <a:extLst>
                <a:ext uri="{FF2B5EF4-FFF2-40B4-BE49-F238E27FC236}">
                  <a16:creationId xmlns:a16="http://schemas.microsoft.com/office/drawing/2014/main" id="{57CEBF7D-BC9D-4A4E-BA12-7697FC7E8616}"/>
                </a:ext>
              </a:extLst>
            </p:cNvPr>
            <p:cNvSpPr/>
            <p:nvPr/>
          </p:nvSpPr>
          <p:spPr>
            <a:xfrm>
              <a:off x="2619375" y="1276075"/>
              <a:ext cx="37350" cy="67425"/>
            </a:xfrm>
            <a:custGeom>
              <a:avLst/>
              <a:gdLst/>
              <a:ahLst/>
              <a:cxnLst/>
              <a:rect l="l" t="t" r="r" b="b"/>
              <a:pathLst>
                <a:path w="1494" h="2697" extrusionOk="0">
                  <a:moveTo>
                    <a:pt x="1130" y="0"/>
                  </a:moveTo>
                  <a:cubicBezTo>
                    <a:pt x="1130" y="0"/>
                    <a:pt x="328" y="984"/>
                    <a:pt x="255" y="1057"/>
                  </a:cubicBezTo>
                  <a:cubicBezTo>
                    <a:pt x="182" y="1130"/>
                    <a:pt x="146" y="1166"/>
                    <a:pt x="0" y="2624"/>
                  </a:cubicBezTo>
                  <a:lnTo>
                    <a:pt x="510" y="2697"/>
                  </a:lnTo>
                  <a:cubicBezTo>
                    <a:pt x="547" y="2150"/>
                    <a:pt x="619" y="1531"/>
                    <a:pt x="656" y="1348"/>
                  </a:cubicBezTo>
                  <a:lnTo>
                    <a:pt x="1494" y="328"/>
                  </a:lnTo>
                  <a:lnTo>
                    <a:pt x="11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772;p74">
              <a:extLst>
                <a:ext uri="{FF2B5EF4-FFF2-40B4-BE49-F238E27FC236}">
                  <a16:creationId xmlns:a16="http://schemas.microsoft.com/office/drawing/2014/main" id="{44210AE3-638A-4ADB-A9C9-B832D223B07C}"/>
                </a:ext>
              </a:extLst>
            </p:cNvPr>
            <p:cNvSpPr/>
            <p:nvPr/>
          </p:nvSpPr>
          <p:spPr>
            <a:xfrm>
              <a:off x="2642125" y="1277900"/>
              <a:ext cx="40125" cy="69250"/>
            </a:xfrm>
            <a:custGeom>
              <a:avLst/>
              <a:gdLst/>
              <a:ahLst/>
              <a:cxnLst/>
              <a:rect l="l" t="t" r="r" b="b"/>
              <a:pathLst>
                <a:path w="1605" h="2770" extrusionOk="0">
                  <a:moveTo>
                    <a:pt x="1240" y="0"/>
                  </a:moveTo>
                  <a:lnTo>
                    <a:pt x="147" y="1166"/>
                  </a:lnTo>
                  <a:lnTo>
                    <a:pt x="1" y="2733"/>
                  </a:lnTo>
                  <a:lnTo>
                    <a:pt x="511" y="2769"/>
                  </a:lnTo>
                  <a:lnTo>
                    <a:pt x="657" y="1385"/>
                  </a:lnTo>
                  <a:lnTo>
                    <a:pt x="1604" y="328"/>
                  </a:lnTo>
                  <a:lnTo>
                    <a:pt x="1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773;p74">
              <a:extLst>
                <a:ext uri="{FF2B5EF4-FFF2-40B4-BE49-F238E27FC236}">
                  <a16:creationId xmlns:a16="http://schemas.microsoft.com/office/drawing/2014/main" id="{2FC86789-20FD-4DD2-8A17-9392768F478C}"/>
                </a:ext>
              </a:extLst>
            </p:cNvPr>
            <p:cNvSpPr/>
            <p:nvPr/>
          </p:nvSpPr>
          <p:spPr>
            <a:xfrm>
              <a:off x="2683125" y="1324350"/>
              <a:ext cx="40100" cy="53775"/>
            </a:xfrm>
            <a:custGeom>
              <a:avLst/>
              <a:gdLst/>
              <a:ahLst/>
              <a:cxnLst/>
              <a:rect l="l" t="t" r="r" b="b"/>
              <a:pathLst>
                <a:path w="1604" h="2151" extrusionOk="0">
                  <a:moveTo>
                    <a:pt x="1276" y="0"/>
                  </a:moveTo>
                  <a:lnTo>
                    <a:pt x="402" y="729"/>
                  </a:lnTo>
                  <a:lnTo>
                    <a:pt x="1" y="2004"/>
                  </a:lnTo>
                  <a:lnTo>
                    <a:pt x="511" y="2150"/>
                  </a:lnTo>
                  <a:lnTo>
                    <a:pt x="839" y="1021"/>
                  </a:lnTo>
                  <a:lnTo>
                    <a:pt x="1604" y="365"/>
                  </a:lnTo>
                  <a:lnTo>
                    <a:pt x="12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774;p74">
              <a:extLst>
                <a:ext uri="{FF2B5EF4-FFF2-40B4-BE49-F238E27FC236}">
                  <a16:creationId xmlns:a16="http://schemas.microsoft.com/office/drawing/2014/main" id="{DC0FE484-9BCC-4841-9BB4-3978AD1B4804}"/>
                </a:ext>
              </a:extLst>
            </p:cNvPr>
            <p:cNvSpPr/>
            <p:nvPr/>
          </p:nvSpPr>
          <p:spPr>
            <a:xfrm>
              <a:off x="2705900" y="1328900"/>
              <a:ext cx="31000" cy="54675"/>
            </a:xfrm>
            <a:custGeom>
              <a:avLst/>
              <a:gdLst/>
              <a:ahLst/>
              <a:cxnLst/>
              <a:rect l="l" t="t" r="r" b="b"/>
              <a:pathLst>
                <a:path w="1240" h="2187" extrusionOk="0">
                  <a:moveTo>
                    <a:pt x="839" y="1"/>
                  </a:moveTo>
                  <a:lnTo>
                    <a:pt x="146" y="984"/>
                  </a:lnTo>
                  <a:lnTo>
                    <a:pt x="1" y="2114"/>
                  </a:lnTo>
                  <a:lnTo>
                    <a:pt x="511" y="2187"/>
                  </a:lnTo>
                  <a:lnTo>
                    <a:pt x="620" y="1167"/>
                  </a:lnTo>
                  <a:lnTo>
                    <a:pt x="1240" y="292"/>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775;p74">
              <a:extLst>
                <a:ext uri="{FF2B5EF4-FFF2-40B4-BE49-F238E27FC236}">
                  <a16:creationId xmlns:a16="http://schemas.microsoft.com/office/drawing/2014/main" id="{F053C08B-4022-45C0-AB23-C88D2F69F6D3}"/>
                </a:ext>
              </a:extLst>
            </p:cNvPr>
            <p:cNvSpPr/>
            <p:nvPr/>
          </p:nvSpPr>
          <p:spPr>
            <a:xfrm>
              <a:off x="2402550" y="1591250"/>
              <a:ext cx="240525" cy="495600"/>
            </a:xfrm>
            <a:custGeom>
              <a:avLst/>
              <a:gdLst/>
              <a:ahLst/>
              <a:cxnLst/>
              <a:rect l="l" t="t" r="r" b="b"/>
              <a:pathLst>
                <a:path w="9621" h="19824" extrusionOk="0">
                  <a:moveTo>
                    <a:pt x="8637" y="1"/>
                  </a:moveTo>
                  <a:cubicBezTo>
                    <a:pt x="7106" y="4811"/>
                    <a:pt x="1" y="18730"/>
                    <a:pt x="1" y="18730"/>
                  </a:cubicBezTo>
                  <a:lnTo>
                    <a:pt x="2114" y="19823"/>
                  </a:lnTo>
                  <a:lnTo>
                    <a:pt x="9620" y="730"/>
                  </a:lnTo>
                  <a:lnTo>
                    <a:pt x="86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95785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47"/>
          <p:cNvSpPr txBox="1">
            <a:spLocks noGrp="1"/>
          </p:cNvSpPr>
          <p:nvPr>
            <p:ph type="subTitle" idx="1"/>
          </p:nvPr>
        </p:nvSpPr>
        <p:spPr>
          <a:xfrm>
            <a:off x="5525099" y="2407072"/>
            <a:ext cx="2683463"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Ενέργειες</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885" name="Google Shape;885;p47"/>
          <p:cNvSpPr txBox="1">
            <a:spLocks noGrp="1"/>
          </p:cNvSpPr>
          <p:nvPr>
            <p:ph type="subTitle" idx="2"/>
          </p:nvPr>
        </p:nvSpPr>
        <p:spPr>
          <a:xfrm>
            <a:off x="5525098" y="2822952"/>
            <a:ext cx="2668649"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Λήψη αποφάσεων και εκτέλεση απαραίτητων ενεργειών</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886" name="Google Shape;886;p47"/>
          <p:cNvSpPr txBox="1">
            <a:spLocks noGrp="1"/>
          </p:cNvSpPr>
          <p:nvPr>
            <p:ph type="subTitle" idx="3"/>
          </p:nvPr>
        </p:nvSpPr>
        <p:spPr>
          <a:xfrm>
            <a:off x="950253" y="2411750"/>
            <a:ext cx="2683463"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ΦμεΑ</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887" name="Google Shape;887;p47"/>
          <p:cNvSpPr txBox="1">
            <a:spLocks noGrp="1"/>
          </p:cNvSpPr>
          <p:nvPr>
            <p:ph type="subTitle" idx="4"/>
          </p:nvPr>
        </p:nvSpPr>
        <p:spPr>
          <a:xfrm>
            <a:off x="950252" y="2821875"/>
            <a:ext cx="2683463"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άμεση αναγνώριση ΦμεΑ και των αναγκών τους </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888" name="Google Shape;888;p47"/>
          <p:cNvSpPr txBox="1">
            <a:spLocks noGrp="1"/>
          </p:cNvSpPr>
          <p:nvPr>
            <p:ph type="title"/>
          </p:nvPr>
        </p:nvSpPr>
        <p:spPr>
          <a:xfrm>
            <a:off x="1446900" y="361350"/>
            <a:ext cx="6250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03. </a:t>
            </a:r>
            <a:r>
              <a:rPr lang="el-GR" dirty="0">
                <a:latin typeface="Open Sans" panose="020B0606030504020204" pitchFamily="34" charset="0"/>
                <a:ea typeface="Open Sans" panose="020B0606030504020204" pitchFamily="34" charset="0"/>
                <a:cs typeface="Open Sans" panose="020B0606030504020204" pitchFamily="34" charset="0"/>
              </a:rPr>
              <a:t>Στόχος</a:t>
            </a:r>
            <a:endParaRPr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197" name="Google Shape;798;p46">
            <a:extLst>
              <a:ext uri="{FF2B5EF4-FFF2-40B4-BE49-F238E27FC236}">
                <a16:creationId xmlns:a16="http://schemas.microsoft.com/office/drawing/2014/main" id="{5FEA003A-F719-490B-942F-1E7073DC6577}"/>
              </a:ext>
            </a:extLst>
          </p:cNvPr>
          <p:cNvGrpSpPr/>
          <p:nvPr/>
        </p:nvGrpSpPr>
        <p:grpSpPr>
          <a:xfrm>
            <a:off x="222582" y="3645917"/>
            <a:ext cx="8830849" cy="1696832"/>
            <a:chOff x="1009450" y="3538100"/>
            <a:chExt cx="7125100" cy="1369075"/>
          </a:xfrm>
        </p:grpSpPr>
        <p:grpSp>
          <p:nvGrpSpPr>
            <p:cNvPr id="198" name="Google Shape;799;p46">
              <a:extLst>
                <a:ext uri="{FF2B5EF4-FFF2-40B4-BE49-F238E27FC236}">
                  <a16:creationId xmlns:a16="http://schemas.microsoft.com/office/drawing/2014/main" id="{27A98F41-53E3-4D81-A45E-C6EBE87FBF04}"/>
                </a:ext>
              </a:extLst>
            </p:cNvPr>
            <p:cNvGrpSpPr/>
            <p:nvPr/>
          </p:nvGrpSpPr>
          <p:grpSpPr>
            <a:xfrm>
              <a:off x="1009450" y="3538100"/>
              <a:ext cx="7125100" cy="1369075"/>
              <a:chOff x="238125" y="2152600"/>
              <a:chExt cx="7125100" cy="1369075"/>
            </a:xfrm>
          </p:grpSpPr>
          <p:sp>
            <p:nvSpPr>
              <p:cNvPr id="202" name="Google Shape;800;p46">
                <a:extLst>
                  <a:ext uri="{FF2B5EF4-FFF2-40B4-BE49-F238E27FC236}">
                    <a16:creationId xmlns:a16="http://schemas.microsoft.com/office/drawing/2014/main" id="{E4FC52E4-B9DF-4A03-9D4A-8CC230233247}"/>
                  </a:ext>
                </a:extLst>
              </p:cNvPr>
              <p:cNvSpPr/>
              <p:nvPr/>
            </p:nvSpPr>
            <p:spPr>
              <a:xfrm>
                <a:off x="264250" y="3265875"/>
                <a:ext cx="7098975" cy="255800"/>
              </a:xfrm>
              <a:custGeom>
                <a:avLst/>
                <a:gdLst/>
                <a:ahLst/>
                <a:cxnLst/>
                <a:rect l="l" t="t" r="r" b="b"/>
                <a:pathLst>
                  <a:path w="283959" h="10232" extrusionOk="0">
                    <a:moveTo>
                      <a:pt x="141998" y="0"/>
                    </a:moveTo>
                    <a:cubicBezTo>
                      <a:pt x="63588" y="0"/>
                      <a:pt x="0" y="2278"/>
                      <a:pt x="0" y="5116"/>
                    </a:cubicBezTo>
                    <a:cubicBezTo>
                      <a:pt x="0" y="7916"/>
                      <a:pt x="63588" y="10231"/>
                      <a:pt x="141998" y="10231"/>
                    </a:cubicBezTo>
                    <a:cubicBezTo>
                      <a:pt x="220371" y="10231"/>
                      <a:pt x="283958" y="7916"/>
                      <a:pt x="283958" y="5116"/>
                    </a:cubicBezTo>
                    <a:cubicBezTo>
                      <a:pt x="283958" y="2278"/>
                      <a:pt x="220371" y="0"/>
                      <a:pt x="141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3" name="Google Shape;801;p46">
                <a:extLst>
                  <a:ext uri="{FF2B5EF4-FFF2-40B4-BE49-F238E27FC236}">
                    <a16:creationId xmlns:a16="http://schemas.microsoft.com/office/drawing/2014/main" id="{0E94C699-13E8-4396-9B1C-1E96CC84A905}"/>
                  </a:ext>
                </a:extLst>
              </p:cNvPr>
              <p:cNvSpPr/>
              <p:nvPr/>
            </p:nvSpPr>
            <p:spPr>
              <a:xfrm>
                <a:off x="1263050" y="3071725"/>
                <a:ext cx="373400" cy="243650"/>
              </a:xfrm>
              <a:custGeom>
                <a:avLst/>
                <a:gdLst/>
                <a:ahLst/>
                <a:cxnLst/>
                <a:rect l="l" t="t" r="r" b="b"/>
                <a:pathLst>
                  <a:path w="14936" h="9746" extrusionOk="0">
                    <a:moveTo>
                      <a:pt x="11575" y="0"/>
                    </a:moveTo>
                    <a:cubicBezTo>
                      <a:pt x="8103" y="0"/>
                      <a:pt x="8887" y="8588"/>
                      <a:pt x="8887" y="8588"/>
                    </a:cubicBezTo>
                    <a:cubicBezTo>
                      <a:pt x="8887" y="8588"/>
                      <a:pt x="5054" y="3363"/>
                      <a:pt x="2785" y="3363"/>
                    </a:cubicBezTo>
                    <a:cubicBezTo>
                      <a:pt x="2452" y="3363"/>
                      <a:pt x="2153" y="3476"/>
                      <a:pt x="1905" y="3734"/>
                    </a:cubicBezTo>
                    <a:cubicBezTo>
                      <a:pt x="0" y="5788"/>
                      <a:pt x="6535" y="9745"/>
                      <a:pt x="6535" y="9745"/>
                    </a:cubicBezTo>
                    <a:lnTo>
                      <a:pt x="11239" y="9745"/>
                    </a:lnTo>
                    <a:cubicBezTo>
                      <a:pt x="11239" y="9745"/>
                      <a:pt x="14936" y="0"/>
                      <a:pt x="11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4" name="Google Shape;802;p46">
                <a:extLst>
                  <a:ext uri="{FF2B5EF4-FFF2-40B4-BE49-F238E27FC236}">
                    <a16:creationId xmlns:a16="http://schemas.microsoft.com/office/drawing/2014/main" id="{7411D7CD-0E66-4C68-B12F-616888C9EC03}"/>
                  </a:ext>
                </a:extLst>
              </p:cNvPr>
              <p:cNvSpPr/>
              <p:nvPr/>
            </p:nvSpPr>
            <p:spPr>
              <a:xfrm>
                <a:off x="5034225" y="3071725"/>
                <a:ext cx="374325" cy="243650"/>
              </a:xfrm>
              <a:custGeom>
                <a:avLst/>
                <a:gdLst/>
                <a:ahLst/>
                <a:cxnLst/>
                <a:rect l="l" t="t" r="r" b="b"/>
                <a:pathLst>
                  <a:path w="14973" h="9746" extrusionOk="0">
                    <a:moveTo>
                      <a:pt x="11612" y="0"/>
                    </a:moveTo>
                    <a:cubicBezTo>
                      <a:pt x="8103" y="0"/>
                      <a:pt x="8887" y="8588"/>
                      <a:pt x="8887" y="8588"/>
                    </a:cubicBezTo>
                    <a:cubicBezTo>
                      <a:pt x="8887" y="8588"/>
                      <a:pt x="5082" y="3363"/>
                      <a:pt x="2821" y="3363"/>
                    </a:cubicBezTo>
                    <a:cubicBezTo>
                      <a:pt x="2489" y="3363"/>
                      <a:pt x="2190" y="3476"/>
                      <a:pt x="1942" y="3734"/>
                    </a:cubicBezTo>
                    <a:cubicBezTo>
                      <a:pt x="0" y="5788"/>
                      <a:pt x="6534" y="9745"/>
                      <a:pt x="6534" y="9745"/>
                    </a:cubicBezTo>
                    <a:lnTo>
                      <a:pt x="11276" y="9745"/>
                    </a:lnTo>
                    <a:cubicBezTo>
                      <a:pt x="11276" y="9745"/>
                      <a:pt x="14973" y="0"/>
                      <a:pt x="11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5" name="Google Shape;803;p46">
                <a:extLst>
                  <a:ext uri="{FF2B5EF4-FFF2-40B4-BE49-F238E27FC236}">
                    <a16:creationId xmlns:a16="http://schemas.microsoft.com/office/drawing/2014/main" id="{F17BC294-1E69-4723-A905-C58CE5EF6A2C}"/>
                  </a:ext>
                </a:extLst>
              </p:cNvPr>
              <p:cNvSpPr/>
              <p:nvPr/>
            </p:nvSpPr>
            <p:spPr>
              <a:xfrm>
                <a:off x="6978600" y="3132400"/>
                <a:ext cx="374350" cy="243650"/>
              </a:xfrm>
              <a:custGeom>
                <a:avLst/>
                <a:gdLst/>
                <a:ahLst/>
                <a:cxnLst/>
                <a:rect l="l" t="t" r="r" b="b"/>
                <a:pathLst>
                  <a:path w="14974" h="9746" extrusionOk="0">
                    <a:moveTo>
                      <a:pt x="3399" y="0"/>
                    </a:moveTo>
                    <a:cubicBezTo>
                      <a:pt x="1" y="0"/>
                      <a:pt x="3735" y="9745"/>
                      <a:pt x="3735" y="9745"/>
                    </a:cubicBezTo>
                    <a:lnTo>
                      <a:pt x="8439" y="9745"/>
                    </a:lnTo>
                    <a:cubicBezTo>
                      <a:pt x="8439" y="9745"/>
                      <a:pt x="14974" y="5788"/>
                      <a:pt x="13069" y="3734"/>
                    </a:cubicBezTo>
                    <a:cubicBezTo>
                      <a:pt x="12821" y="3476"/>
                      <a:pt x="12522" y="3363"/>
                      <a:pt x="12189" y="3363"/>
                    </a:cubicBezTo>
                    <a:cubicBezTo>
                      <a:pt x="9920" y="3363"/>
                      <a:pt x="6087" y="8588"/>
                      <a:pt x="6087" y="8588"/>
                    </a:cubicBezTo>
                    <a:cubicBezTo>
                      <a:pt x="6087" y="8588"/>
                      <a:pt x="6871" y="0"/>
                      <a:pt x="3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6" name="Google Shape;804;p46">
                <a:extLst>
                  <a:ext uri="{FF2B5EF4-FFF2-40B4-BE49-F238E27FC236}">
                    <a16:creationId xmlns:a16="http://schemas.microsoft.com/office/drawing/2014/main" id="{86BADDE7-1009-4077-B13A-9F5670A4D41D}"/>
                  </a:ext>
                </a:extLst>
              </p:cNvPr>
              <p:cNvSpPr/>
              <p:nvPr/>
            </p:nvSpPr>
            <p:spPr>
              <a:xfrm>
                <a:off x="5375875" y="2152600"/>
                <a:ext cx="1052950" cy="1173050"/>
              </a:xfrm>
              <a:custGeom>
                <a:avLst/>
                <a:gdLst/>
                <a:ahLst/>
                <a:cxnLst/>
                <a:rect l="l" t="t" r="r" b="b"/>
                <a:pathLst>
                  <a:path w="42118" h="46922" extrusionOk="0">
                    <a:moveTo>
                      <a:pt x="17846" y="19361"/>
                    </a:moveTo>
                    <a:cubicBezTo>
                      <a:pt x="17883" y="19361"/>
                      <a:pt x="17921" y="19362"/>
                      <a:pt x="17960" y="19366"/>
                    </a:cubicBezTo>
                    <a:cubicBezTo>
                      <a:pt x="18968" y="19403"/>
                      <a:pt x="19752" y="20710"/>
                      <a:pt x="20088" y="21344"/>
                    </a:cubicBezTo>
                    <a:cubicBezTo>
                      <a:pt x="20275" y="21680"/>
                      <a:pt x="20275" y="22054"/>
                      <a:pt x="20163" y="22390"/>
                    </a:cubicBezTo>
                    <a:cubicBezTo>
                      <a:pt x="20021" y="22673"/>
                      <a:pt x="19793" y="22785"/>
                      <a:pt x="19521" y="22785"/>
                    </a:cubicBezTo>
                    <a:cubicBezTo>
                      <a:pt x="18933" y="22785"/>
                      <a:pt x="18136" y="22264"/>
                      <a:pt x="17549" y="21830"/>
                    </a:cubicBezTo>
                    <a:cubicBezTo>
                      <a:pt x="16534" y="21141"/>
                      <a:pt x="16610" y="19361"/>
                      <a:pt x="17846" y="19361"/>
                    </a:cubicBezTo>
                    <a:close/>
                    <a:moveTo>
                      <a:pt x="31197" y="26482"/>
                    </a:moveTo>
                    <a:cubicBezTo>
                      <a:pt x="31302" y="26482"/>
                      <a:pt x="31408" y="26508"/>
                      <a:pt x="31514" y="26534"/>
                    </a:cubicBezTo>
                    <a:cubicBezTo>
                      <a:pt x="33232" y="27328"/>
                      <a:pt x="30719" y="28102"/>
                      <a:pt x="29358" y="28102"/>
                    </a:cubicBezTo>
                    <a:cubicBezTo>
                      <a:pt x="28797" y="28102"/>
                      <a:pt x="28431" y="27971"/>
                      <a:pt x="28638" y="27655"/>
                    </a:cubicBezTo>
                    <a:cubicBezTo>
                      <a:pt x="29199" y="26758"/>
                      <a:pt x="30543" y="26572"/>
                      <a:pt x="31065" y="26497"/>
                    </a:cubicBezTo>
                    <a:cubicBezTo>
                      <a:pt x="31109" y="26486"/>
                      <a:pt x="31153" y="26482"/>
                      <a:pt x="31197" y="26482"/>
                    </a:cubicBezTo>
                    <a:close/>
                    <a:moveTo>
                      <a:pt x="12156" y="26537"/>
                    </a:moveTo>
                    <a:cubicBezTo>
                      <a:pt x="13306" y="26537"/>
                      <a:pt x="15309" y="28961"/>
                      <a:pt x="15309" y="28961"/>
                    </a:cubicBezTo>
                    <a:cubicBezTo>
                      <a:pt x="15618" y="29921"/>
                      <a:pt x="15412" y="30288"/>
                      <a:pt x="14967" y="30288"/>
                    </a:cubicBezTo>
                    <a:cubicBezTo>
                      <a:pt x="13805" y="30288"/>
                      <a:pt x="11018" y="27779"/>
                      <a:pt x="11612" y="26833"/>
                    </a:cubicBezTo>
                    <a:cubicBezTo>
                      <a:pt x="11749" y="26624"/>
                      <a:pt x="11937" y="26537"/>
                      <a:pt x="12156" y="26537"/>
                    </a:cubicBezTo>
                    <a:close/>
                    <a:moveTo>
                      <a:pt x="26657" y="32520"/>
                    </a:moveTo>
                    <a:cubicBezTo>
                      <a:pt x="27930" y="32520"/>
                      <a:pt x="28765" y="33682"/>
                      <a:pt x="29161" y="34375"/>
                    </a:cubicBezTo>
                    <a:cubicBezTo>
                      <a:pt x="29423" y="34824"/>
                      <a:pt x="29423" y="35346"/>
                      <a:pt x="29124" y="35757"/>
                    </a:cubicBezTo>
                    <a:cubicBezTo>
                      <a:pt x="28911" y="36036"/>
                      <a:pt x="28637" y="36155"/>
                      <a:pt x="28336" y="36155"/>
                    </a:cubicBezTo>
                    <a:cubicBezTo>
                      <a:pt x="26786" y="36155"/>
                      <a:pt x="24511" y="33021"/>
                      <a:pt x="26137" y="32583"/>
                    </a:cubicBezTo>
                    <a:cubicBezTo>
                      <a:pt x="26318" y="32540"/>
                      <a:pt x="26491" y="32520"/>
                      <a:pt x="26657" y="32520"/>
                    </a:cubicBezTo>
                    <a:close/>
                    <a:moveTo>
                      <a:pt x="31927" y="1"/>
                    </a:moveTo>
                    <a:cubicBezTo>
                      <a:pt x="31269" y="1"/>
                      <a:pt x="30602" y="94"/>
                      <a:pt x="29945" y="286"/>
                    </a:cubicBezTo>
                    <a:cubicBezTo>
                      <a:pt x="29348" y="472"/>
                      <a:pt x="28713" y="734"/>
                      <a:pt x="28078" y="995"/>
                    </a:cubicBezTo>
                    <a:cubicBezTo>
                      <a:pt x="27518" y="1219"/>
                      <a:pt x="27108" y="1630"/>
                      <a:pt x="26809" y="2153"/>
                    </a:cubicBezTo>
                    <a:cubicBezTo>
                      <a:pt x="26099" y="3459"/>
                      <a:pt x="25987" y="4990"/>
                      <a:pt x="26473" y="6409"/>
                    </a:cubicBezTo>
                    <a:cubicBezTo>
                      <a:pt x="27316" y="9076"/>
                      <a:pt x="26375" y="10851"/>
                      <a:pt x="25108" y="10851"/>
                    </a:cubicBezTo>
                    <a:cubicBezTo>
                      <a:pt x="24637" y="10851"/>
                      <a:pt x="24121" y="10605"/>
                      <a:pt x="23635" y="10068"/>
                    </a:cubicBezTo>
                    <a:cubicBezTo>
                      <a:pt x="22403" y="8761"/>
                      <a:pt x="23336" y="5961"/>
                      <a:pt x="23038" y="3571"/>
                    </a:cubicBezTo>
                    <a:lnTo>
                      <a:pt x="23038" y="3571"/>
                    </a:lnTo>
                    <a:cubicBezTo>
                      <a:pt x="20909" y="4804"/>
                      <a:pt x="18594" y="6297"/>
                      <a:pt x="16055" y="8015"/>
                    </a:cubicBezTo>
                    <a:cubicBezTo>
                      <a:pt x="16205" y="8575"/>
                      <a:pt x="16429" y="9098"/>
                      <a:pt x="16765" y="9583"/>
                    </a:cubicBezTo>
                    <a:cubicBezTo>
                      <a:pt x="17736" y="11188"/>
                      <a:pt x="21021" y="14101"/>
                      <a:pt x="19304" y="15893"/>
                    </a:cubicBezTo>
                    <a:cubicBezTo>
                      <a:pt x="18949" y="16271"/>
                      <a:pt x="18475" y="16443"/>
                      <a:pt x="17941" y="16443"/>
                    </a:cubicBezTo>
                    <a:cubicBezTo>
                      <a:pt x="15942" y="16443"/>
                      <a:pt x="13098" y="14036"/>
                      <a:pt x="12508" y="11002"/>
                    </a:cubicBezTo>
                    <a:cubicBezTo>
                      <a:pt x="12508" y="10852"/>
                      <a:pt x="12471" y="10703"/>
                      <a:pt x="12396" y="10554"/>
                    </a:cubicBezTo>
                    <a:cubicBezTo>
                      <a:pt x="10753" y="11823"/>
                      <a:pt x="9223" y="13317"/>
                      <a:pt x="7878" y="14960"/>
                    </a:cubicBezTo>
                    <a:cubicBezTo>
                      <a:pt x="7878" y="16565"/>
                      <a:pt x="8775" y="18021"/>
                      <a:pt x="10231" y="18731"/>
                    </a:cubicBezTo>
                    <a:cubicBezTo>
                      <a:pt x="13031" y="20187"/>
                      <a:pt x="14525" y="22427"/>
                      <a:pt x="11762" y="22801"/>
                    </a:cubicBezTo>
                    <a:cubicBezTo>
                      <a:pt x="11650" y="22818"/>
                      <a:pt x="11541" y="22826"/>
                      <a:pt x="11433" y="22826"/>
                    </a:cubicBezTo>
                    <a:cubicBezTo>
                      <a:pt x="8990" y="22826"/>
                      <a:pt x="7599" y="18527"/>
                      <a:pt x="5489" y="18133"/>
                    </a:cubicBezTo>
                    <a:cubicBezTo>
                      <a:pt x="4331" y="19888"/>
                      <a:pt x="3323" y="21755"/>
                      <a:pt x="2464" y="23697"/>
                    </a:cubicBezTo>
                    <a:cubicBezTo>
                      <a:pt x="2726" y="25041"/>
                      <a:pt x="3547" y="26198"/>
                      <a:pt x="4742" y="26870"/>
                    </a:cubicBezTo>
                    <a:cubicBezTo>
                      <a:pt x="7804" y="28663"/>
                      <a:pt x="10828" y="31015"/>
                      <a:pt x="9484" y="32919"/>
                    </a:cubicBezTo>
                    <a:cubicBezTo>
                      <a:pt x="9079" y="33493"/>
                      <a:pt x="8568" y="33745"/>
                      <a:pt x="7917" y="33745"/>
                    </a:cubicBezTo>
                    <a:cubicBezTo>
                      <a:pt x="6408" y="33745"/>
                      <a:pt x="4141" y="32393"/>
                      <a:pt x="672" y="30567"/>
                    </a:cubicBezTo>
                    <a:lnTo>
                      <a:pt x="448" y="30455"/>
                    </a:lnTo>
                    <a:lnTo>
                      <a:pt x="448" y="30455"/>
                    </a:lnTo>
                    <a:cubicBezTo>
                      <a:pt x="0" y="32845"/>
                      <a:pt x="112" y="35272"/>
                      <a:pt x="709" y="37624"/>
                    </a:cubicBezTo>
                    <a:cubicBezTo>
                      <a:pt x="2278" y="41806"/>
                      <a:pt x="5339" y="41432"/>
                      <a:pt x="9409" y="43075"/>
                    </a:cubicBezTo>
                    <a:cubicBezTo>
                      <a:pt x="10268" y="43374"/>
                      <a:pt x="11015" y="43934"/>
                      <a:pt x="11575" y="44681"/>
                    </a:cubicBezTo>
                    <a:cubicBezTo>
                      <a:pt x="11836" y="45390"/>
                      <a:pt x="11874" y="46174"/>
                      <a:pt x="11687" y="46921"/>
                    </a:cubicBezTo>
                    <a:lnTo>
                      <a:pt x="12210" y="46921"/>
                    </a:lnTo>
                    <a:cubicBezTo>
                      <a:pt x="12471" y="46436"/>
                      <a:pt x="12770" y="45950"/>
                      <a:pt x="13143" y="45390"/>
                    </a:cubicBezTo>
                    <a:lnTo>
                      <a:pt x="13927" y="44083"/>
                    </a:lnTo>
                    <a:cubicBezTo>
                      <a:pt x="17250" y="38558"/>
                      <a:pt x="32334" y="5180"/>
                      <a:pt x="32335" y="5177"/>
                    </a:cubicBezTo>
                    <a:lnTo>
                      <a:pt x="32335" y="5177"/>
                    </a:lnTo>
                    <a:cubicBezTo>
                      <a:pt x="30057" y="12607"/>
                      <a:pt x="18258" y="41171"/>
                      <a:pt x="16242" y="43859"/>
                    </a:cubicBezTo>
                    <a:cubicBezTo>
                      <a:pt x="15533" y="44830"/>
                      <a:pt x="14861" y="45838"/>
                      <a:pt x="14263" y="46921"/>
                    </a:cubicBezTo>
                    <a:lnTo>
                      <a:pt x="33604" y="46921"/>
                    </a:lnTo>
                    <a:cubicBezTo>
                      <a:pt x="33716" y="46697"/>
                      <a:pt x="33866" y="46548"/>
                      <a:pt x="34015" y="46324"/>
                    </a:cubicBezTo>
                    <a:cubicBezTo>
                      <a:pt x="28937" y="44233"/>
                      <a:pt x="26062" y="43374"/>
                      <a:pt x="26660" y="41134"/>
                    </a:cubicBezTo>
                    <a:cubicBezTo>
                      <a:pt x="26934" y="40103"/>
                      <a:pt x="27881" y="39720"/>
                      <a:pt x="29147" y="39720"/>
                    </a:cubicBezTo>
                    <a:cubicBezTo>
                      <a:pt x="30632" y="39720"/>
                      <a:pt x="32557" y="40247"/>
                      <a:pt x="34351" y="40872"/>
                    </a:cubicBezTo>
                    <a:cubicBezTo>
                      <a:pt x="34874" y="41077"/>
                      <a:pt x="35425" y="41171"/>
                      <a:pt x="35978" y="41171"/>
                    </a:cubicBezTo>
                    <a:cubicBezTo>
                      <a:pt x="36333" y="41171"/>
                      <a:pt x="36689" y="41132"/>
                      <a:pt x="37040" y="41059"/>
                    </a:cubicBezTo>
                    <a:cubicBezTo>
                      <a:pt x="37152" y="40872"/>
                      <a:pt x="37226" y="40648"/>
                      <a:pt x="37301" y="40462"/>
                    </a:cubicBezTo>
                    <a:cubicBezTo>
                      <a:pt x="38197" y="38445"/>
                      <a:pt x="39019" y="36392"/>
                      <a:pt x="39691" y="34338"/>
                    </a:cubicBezTo>
                    <a:cubicBezTo>
                      <a:pt x="39098" y="34025"/>
                      <a:pt x="38300" y="33964"/>
                      <a:pt x="37441" y="33964"/>
                    </a:cubicBezTo>
                    <a:cubicBezTo>
                      <a:pt x="36898" y="33964"/>
                      <a:pt x="36330" y="33988"/>
                      <a:pt x="35775" y="33988"/>
                    </a:cubicBezTo>
                    <a:cubicBezTo>
                      <a:pt x="34384" y="33988"/>
                      <a:pt x="33071" y="33836"/>
                      <a:pt x="32410" y="32770"/>
                    </a:cubicBezTo>
                    <a:cubicBezTo>
                      <a:pt x="31473" y="31295"/>
                      <a:pt x="32166" y="30613"/>
                      <a:pt x="33540" y="30613"/>
                    </a:cubicBezTo>
                    <a:cubicBezTo>
                      <a:pt x="34358" y="30613"/>
                      <a:pt x="35417" y="30854"/>
                      <a:pt x="36517" y="31314"/>
                    </a:cubicBezTo>
                    <a:cubicBezTo>
                      <a:pt x="37065" y="31566"/>
                      <a:pt x="37644" y="31688"/>
                      <a:pt x="38218" y="31688"/>
                    </a:cubicBezTo>
                    <a:cubicBezTo>
                      <a:pt x="39091" y="31688"/>
                      <a:pt x="39956" y="31406"/>
                      <a:pt x="40699" y="30866"/>
                    </a:cubicBezTo>
                    <a:cubicBezTo>
                      <a:pt x="41221" y="28812"/>
                      <a:pt x="41595" y="26684"/>
                      <a:pt x="41856" y="24556"/>
                    </a:cubicBezTo>
                    <a:lnTo>
                      <a:pt x="41856" y="24556"/>
                    </a:lnTo>
                    <a:cubicBezTo>
                      <a:pt x="41744" y="24630"/>
                      <a:pt x="41632" y="24668"/>
                      <a:pt x="41520" y="24742"/>
                    </a:cubicBezTo>
                    <a:cubicBezTo>
                      <a:pt x="40434" y="25356"/>
                      <a:pt x="39196" y="25623"/>
                      <a:pt x="38017" y="25623"/>
                    </a:cubicBezTo>
                    <a:cubicBezTo>
                      <a:pt x="35468" y="25623"/>
                      <a:pt x="33202" y="24374"/>
                      <a:pt x="33380" y="22689"/>
                    </a:cubicBezTo>
                    <a:cubicBezTo>
                      <a:pt x="33679" y="20224"/>
                      <a:pt x="38010" y="20859"/>
                      <a:pt x="39877" y="20598"/>
                    </a:cubicBezTo>
                    <a:cubicBezTo>
                      <a:pt x="40661" y="20486"/>
                      <a:pt x="41446" y="20224"/>
                      <a:pt x="42118" y="19814"/>
                    </a:cubicBezTo>
                    <a:cubicBezTo>
                      <a:pt x="42080" y="17013"/>
                      <a:pt x="41782" y="14213"/>
                      <a:pt x="41109" y="11487"/>
                    </a:cubicBezTo>
                    <a:cubicBezTo>
                      <a:pt x="38762" y="12588"/>
                      <a:pt x="37135" y="15635"/>
                      <a:pt x="35166" y="15635"/>
                    </a:cubicBezTo>
                    <a:cubicBezTo>
                      <a:pt x="35131" y="15635"/>
                      <a:pt x="35096" y="15634"/>
                      <a:pt x="35061" y="15632"/>
                    </a:cubicBezTo>
                    <a:cubicBezTo>
                      <a:pt x="32372" y="15520"/>
                      <a:pt x="32447" y="12570"/>
                      <a:pt x="36031" y="11076"/>
                    </a:cubicBezTo>
                    <a:cubicBezTo>
                      <a:pt x="39616" y="9583"/>
                      <a:pt x="39392" y="6297"/>
                      <a:pt x="39392" y="6297"/>
                    </a:cubicBezTo>
                    <a:cubicBezTo>
                      <a:pt x="38944" y="5326"/>
                      <a:pt x="38496" y="4356"/>
                      <a:pt x="37936" y="3385"/>
                    </a:cubicBezTo>
                    <a:cubicBezTo>
                      <a:pt x="36645" y="1244"/>
                      <a:pt x="34341" y="1"/>
                      <a:pt x="31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7" name="Google Shape;805;p46">
                <a:extLst>
                  <a:ext uri="{FF2B5EF4-FFF2-40B4-BE49-F238E27FC236}">
                    <a16:creationId xmlns:a16="http://schemas.microsoft.com/office/drawing/2014/main" id="{83A47C21-DF82-4E25-AAC2-81A42363799C}"/>
                  </a:ext>
                </a:extLst>
              </p:cNvPr>
              <p:cNvSpPr/>
              <p:nvPr/>
            </p:nvSpPr>
            <p:spPr>
              <a:xfrm>
                <a:off x="5680175" y="2282025"/>
                <a:ext cx="503150" cy="1043625"/>
              </a:xfrm>
              <a:custGeom>
                <a:avLst/>
                <a:gdLst/>
                <a:ahLst/>
                <a:cxnLst/>
                <a:rect l="l" t="t" r="r" b="b"/>
                <a:pathLst>
                  <a:path w="20126" h="41745" extrusionOk="0">
                    <a:moveTo>
                      <a:pt x="20126" y="0"/>
                    </a:moveTo>
                    <a:cubicBezTo>
                      <a:pt x="20124" y="3"/>
                      <a:pt x="5078" y="33381"/>
                      <a:pt x="1718" y="38906"/>
                    </a:cubicBezTo>
                    <a:lnTo>
                      <a:pt x="934" y="40213"/>
                    </a:lnTo>
                    <a:cubicBezTo>
                      <a:pt x="598" y="40773"/>
                      <a:pt x="299" y="41259"/>
                      <a:pt x="0" y="41744"/>
                    </a:cubicBezTo>
                    <a:lnTo>
                      <a:pt x="2091" y="41744"/>
                    </a:lnTo>
                    <a:cubicBezTo>
                      <a:pt x="2689" y="40699"/>
                      <a:pt x="3361" y="39653"/>
                      <a:pt x="4070" y="38682"/>
                    </a:cubicBezTo>
                    <a:cubicBezTo>
                      <a:pt x="6086" y="35994"/>
                      <a:pt x="17885" y="7430"/>
                      <a:pt x="20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8" name="Google Shape;806;p46">
                <a:extLst>
                  <a:ext uri="{FF2B5EF4-FFF2-40B4-BE49-F238E27FC236}">
                    <a16:creationId xmlns:a16="http://schemas.microsoft.com/office/drawing/2014/main" id="{E3E31F01-1601-4291-A29D-EE517C2E1973}"/>
                  </a:ext>
                </a:extLst>
              </p:cNvPr>
              <p:cNvSpPr/>
              <p:nvPr/>
            </p:nvSpPr>
            <p:spPr>
              <a:xfrm>
                <a:off x="6028350" y="2586825"/>
                <a:ext cx="207250" cy="91000"/>
              </a:xfrm>
              <a:custGeom>
                <a:avLst/>
                <a:gdLst/>
                <a:ahLst/>
                <a:cxnLst/>
                <a:rect l="l" t="t" r="r" b="b"/>
                <a:pathLst>
                  <a:path w="8290" h="3640" extrusionOk="0">
                    <a:moveTo>
                      <a:pt x="7524" y="1"/>
                    </a:moveTo>
                    <a:cubicBezTo>
                      <a:pt x="5248" y="1"/>
                      <a:pt x="3012" y="448"/>
                      <a:pt x="897" y="1287"/>
                    </a:cubicBezTo>
                    <a:lnTo>
                      <a:pt x="0" y="3639"/>
                    </a:lnTo>
                    <a:cubicBezTo>
                      <a:pt x="2390" y="1735"/>
                      <a:pt x="5265" y="503"/>
                      <a:pt x="8290" y="18"/>
                    </a:cubicBezTo>
                    <a:cubicBezTo>
                      <a:pt x="8034" y="6"/>
                      <a:pt x="7779" y="1"/>
                      <a:pt x="7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9" name="Google Shape;807;p46">
                <a:extLst>
                  <a:ext uri="{FF2B5EF4-FFF2-40B4-BE49-F238E27FC236}">
                    <a16:creationId xmlns:a16="http://schemas.microsoft.com/office/drawing/2014/main" id="{E62B6B24-BFAA-4E4A-9FB1-1CC8BEB63835}"/>
                  </a:ext>
                </a:extLst>
              </p:cNvPr>
              <p:cNvSpPr/>
              <p:nvPr/>
            </p:nvSpPr>
            <p:spPr>
              <a:xfrm>
                <a:off x="5957400" y="2445375"/>
                <a:ext cx="85900" cy="219375"/>
              </a:xfrm>
              <a:custGeom>
                <a:avLst/>
                <a:gdLst/>
                <a:ahLst/>
                <a:cxnLst/>
                <a:rect l="l" t="t" r="r" b="b"/>
                <a:pathLst>
                  <a:path w="3436" h="8775" extrusionOk="0">
                    <a:moveTo>
                      <a:pt x="1" y="0"/>
                    </a:moveTo>
                    <a:cubicBezTo>
                      <a:pt x="1457" y="2689"/>
                      <a:pt x="2204" y="5713"/>
                      <a:pt x="2129" y="8775"/>
                    </a:cubicBezTo>
                    <a:lnTo>
                      <a:pt x="3436" y="6684"/>
                    </a:lnTo>
                    <a:cubicBezTo>
                      <a:pt x="2764" y="4219"/>
                      <a:pt x="1606" y="194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0" name="Google Shape;808;p46">
                <a:extLst>
                  <a:ext uri="{FF2B5EF4-FFF2-40B4-BE49-F238E27FC236}">
                    <a16:creationId xmlns:a16="http://schemas.microsoft.com/office/drawing/2014/main" id="{73142408-A2BA-4CA0-BE66-EFD093AB6642}"/>
                  </a:ext>
                </a:extLst>
              </p:cNvPr>
              <p:cNvSpPr/>
              <p:nvPr/>
            </p:nvSpPr>
            <p:spPr>
              <a:xfrm>
                <a:off x="5785650" y="2745000"/>
                <a:ext cx="138175" cy="187650"/>
              </a:xfrm>
              <a:custGeom>
                <a:avLst/>
                <a:gdLst/>
                <a:ahLst/>
                <a:cxnLst/>
                <a:rect l="l" t="t" r="r" b="b"/>
                <a:pathLst>
                  <a:path w="5527" h="7506" extrusionOk="0">
                    <a:moveTo>
                      <a:pt x="1" y="1"/>
                    </a:moveTo>
                    <a:lnTo>
                      <a:pt x="1" y="1"/>
                    </a:lnTo>
                    <a:cubicBezTo>
                      <a:pt x="2278" y="2017"/>
                      <a:pt x="4033" y="4631"/>
                      <a:pt x="5004" y="7506"/>
                    </a:cubicBezTo>
                    <a:lnTo>
                      <a:pt x="5527" y="5116"/>
                    </a:lnTo>
                    <a:cubicBezTo>
                      <a:pt x="4070" y="3025"/>
                      <a:pt x="2203" y="130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1" name="Google Shape;809;p46">
                <a:extLst>
                  <a:ext uri="{FF2B5EF4-FFF2-40B4-BE49-F238E27FC236}">
                    <a16:creationId xmlns:a16="http://schemas.microsoft.com/office/drawing/2014/main" id="{8B30041A-3003-4086-AAEE-6BF24CE60BA0}"/>
                  </a:ext>
                </a:extLst>
              </p:cNvPr>
              <p:cNvSpPr/>
              <p:nvPr/>
            </p:nvSpPr>
            <p:spPr>
              <a:xfrm>
                <a:off x="5690450" y="2949425"/>
                <a:ext cx="116700" cy="204450"/>
              </a:xfrm>
              <a:custGeom>
                <a:avLst/>
                <a:gdLst/>
                <a:ahLst/>
                <a:cxnLst/>
                <a:rect l="l" t="t" r="r" b="b"/>
                <a:pathLst>
                  <a:path w="4668" h="8178" extrusionOk="0">
                    <a:moveTo>
                      <a:pt x="0" y="1"/>
                    </a:moveTo>
                    <a:lnTo>
                      <a:pt x="0" y="1"/>
                    </a:lnTo>
                    <a:cubicBezTo>
                      <a:pt x="1942" y="2353"/>
                      <a:pt x="3248" y="5153"/>
                      <a:pt x="3809" y="8178"/>
                    </a:cubicBezTo>
                    <a:lnTo>
                      <a:pt x="4667" y="5900"/>
                    </a:lnTo>
                    <a:cubicBezTo>
                      <a:pt x="3547" y="3623"/>
                      <a:pt x="1942" y="16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2" name="Google Shape;810;p46">
                <a:extLst>
                  <a:ext uri="{FF2B5EF4-FFF2-40B4-BE49-F238E27FC236}">
                    <a16:creationId xmlns:a16="http://schemas.microsoft.com/office/drawing/2014/main" id="{1822D192-5393-4628-A93F-77C16BD9DB11}"/>
                  </a:ext>
                </a:extLst>
              </p:cNvPr>
              <p:cNvSpPr/>
              <p:nvPr/>
            </p:nvSpPr>
            <p:spPr>
              <a:xfrm>
                <a:off x="5899525" y="2888900"/>
                <a:ext cx="225000" cy="47500"/>
              </a:xfrm>
              <a:custGeom>
                <a:avLst/>
                <a:gdLst/>
                <a:ahLst/>
                <a:cxnLst/>
                <a:rect l="l" t="t" r="r" b="b"/>
                <a:pathLst>
                  <a:path w="9000" h="1900" extrusionOk="0">
                    <a:moveTo>
                      <a:pt x="2657" y="0"/>
                    </a:moveTo>
                    <a:cubicBezTo>
                      <a:pt x="2294" y="0"/>
                      <a:pt x="1932" y="11"/>
                      <a:pt x="1569" y="32"/>
                    </a:cubicBezTo>
                    <a:lnTo>
                      <a:pt x="1" y="1899"/>
                    </a:lnTo>
                    <a:cubicBezTo>
                      <a:pt x="1910" y="1230"/>
                      <a:pt x="3917" y="890"/>
                      <a:pt x="5937" y="890"/>
                    </a:cubicBezTo>
                    <a:cubicBezTo>
                      <a:pt x="6958" y="890"/>
                      <a:pt x="7983" y="977"/>
                      <a:pt x="8999" y="1152"/>
                    </a:cubicBezTo>
                    <a:cubicBezTo>
                      <a:pt x="6983" y="384"/>
                      <a:pt x="4830" y="0"/>
                      <a:pt x="2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3" name="Google Shape;811;p46">
                <a:extLst>
                  <a:ext uri="{FF2B5EF4-FFF2-40B4-BE49-F238E27FC236}">
                    <a16:creationId xmlns:a16="http://schemas.microsoft.com/office/drawing/2014/main" id="{0A7E2FD5-AD9A-43CF-A385-E99FBE3993DA}"/>
                  </a:ext>
                </a:extLst>
              </p:cNvPr>
              <p:cNvSpPr/>
              <p:nvPr/>
            </p:nvSpPr>
            <p:spPr>
              <a:xfrm>
                <a:off x="5804325" y="3109525"/>
                <a:ext cx="220325" cy="62100"/>
              </a:xfrm>
              <a:custGeom>
                <a:avLst/>
                <a:gdLst/>
                <a:ahLst/>
                <a:cxnLst/>
                <a:rect l="l" t="t" r="r" b="b"/>
                <a:pathLst>
                  <a:path w="8813" h="2484" extrusionOk="0">
                    <a:moveTo>
                      <a:pt x="5041" y="0"/>
                    </a:moveTo>
                    <a:cubicBezTo>
                      <a:pt x="3781" y="0"/>
                      <a:pt x="2521" y="131"/>
                      <a:pt x="1270" y="392"/>
                    </a:cubicBezTo>
                    <a:lnTo>
                      <a:pt x="0" y="2483"/>
                    </a:lnTo>
                    <a:cubicBezTo>
                      <a:pt x="2658" y="1100"/>
                      <a:pt x="5599" y="391"/>
                      <a:pt x="8582" y="391"/>
                    </a:cubicBezTo>
                    <a:cubicBezTo>
                      <a:pt x="8659" y="391"/>
                      <a:pt x="8736" y="391"/>
                      <a:pt x="8812" y="392"/>
                    </a:cubicBezTo>
                    <a:cubicBezTo>
                      <a:pt x="7561" y="131"/>
                      <a:pt x="6301" y="0"/>
                      <a:pt x="5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4" name="Google Shape;812;p46">
                <a:extLst>
                  <a:ext uri="{FF2B5EF4-FFF2-40B4-BE49-F238E27FC236}">
                    <a16:creationId xmlns:a16="http://schemas.microsoft.com/office/drawing/2014/main" id="{91E85D75-ECD5-4956-8B7A-D91E4AB94013}"/>
                  </a:ext>
                </a:extLst>
              </p:cNvPr>
              <p:cNvSpPr/>
              <p:nvPr/>
            </p:nvSpPr>
            <p:spPr>
              <a:xfrm>
                <a:off x="6623900" y="2192400"/>
                <a:ext cx="511550" cy="1161250"/>
              </a:xfrm>
              <a:custGeom>
                <a:avLst/>
                <a:gdLst/>
                <a:ahLst/>
                <a:cxnLst/>
                <a:rect l="l" t="t" r="r" b="b"/>
                <a:pathLst>
                  <a:path w="20462" h="46450" extrusionOk="0">
                    <a:moveTo>
                      <a:pt x="17997" y="1"/>
                    </a:moveTo>
                    <a:cubicBezTo>
                      <a:pt x="17885" y="6273"/>
                      <a:pt x="12173" y="7916"/>
                      <a:pt x="10231" y="11239"/>
                    </a:cubicBezTo>
                    <a:cubicBezTo>
                      <a:pt x="8327" y="14562"/>
                      <a:pt x="11351" y="16019"/>
                      <a:pt x="9260" y="18296"/>
                    </a:cubicBezTo>
                    <a:cubicBezTo>
                      <a:pt x="7169" y="20611"/>
                      <a:pt x="4780" y="20462"/>
                      <a:pt x="5414" y="22814"/>
                    </a:cubicBezTo>
                    <a:cubicBezTo>
                      <a:pt x="6049" y="25204"/>
                      <a:pt x="7729" y="29087"/>
                      <a:pt x="4518" y="30581"/>
                    </a:cubicBezTo>
                    <a:cubicBezTo>
                      <a:pt x="1307" y="32037"/>
                      <a:pt x="2838" y="34165"/>
                      <a:pt x="3809" y="37115"/>
                    </a:cubicBezTo>
                    <a:cubicBezTo>
                      <a:pt x="4817" y="40027"/>
                      <a:pt x="4033" y="41334"/>
                      <a:pt x="971" y="44358"/>
                    </a:cubicBezTo>
                    <a:cubicBezTo>
                      <a:pt x="187" y="45105"/>
                      <a:pt x="0" y="45815"/>
                      <a:pt x="112" y="46449"/>
                    </a:cubicBezTo>
                    <a:lnTo>
                      <a:pt x="11911" y="46449"/>
                    </a:lnTo>
                    <a:cubicBezTo>
                      <a:pt x="12247" y="45404"/>
                      <a:pt x="12434" y="44321"/>
                      <a:pt x="12359" y="43238"/>
                    </a:cubicBezTo>
                    <a:cubicBezTo>
                      <a:pt x="12135" y="39019"/>
                      <a:pt x="11351" y="39206"/>
                      <a:pt x="12957" y="37301"/>
                    </a:cubicBezTo>
                    <a:cubicBezTo>
                      <a:pt x="14525" y="35360"/>
                      <a:pt x="15458" y="35024"/>
                      <a:pt x="14749" y="32149"/>
                    </a:cubicBezTo>
                    <a:cubicBezTo>
                      <a:pt x="14040" y="29236"/>
                      <a:pt x="13778" y="27295"/>
                      <a:pt x="16056" y="25503"/>
                    </a:cubicBezTo>
                    <a:cubicBezTo>
                      <a:pt x="18333" y="23673"/>
                      <a:pt x="18408" y="20499"/>
                      <a:pt x="17064" y="17699"/>
                    </a:cubicBezTo>
                    <a:cubicBezTo>
                      <a:pt x="15682" y="14936"/>
                      <a:pt x="18408" y="12957"/>
                      <a:pt x="19454" y="8700"/>
                    </a:cubicBezTo>
                    <a:cubicBezTo>
                      <a:pt x="20462" y="4444"/>
                      <a:pt x="17997" y="1"/>
                      <a:pt x="17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5" name="Google Shape;813;p46">
                <a:extLst>
                  <a:ext uri="{FF2B5EF4-FFF2-40B4-BE49-F238E27FC236}">
                    <a16:creationId xmlns:a16="http://schemas.microsoft.com/office/drawing/2014/main" id="{4FD21904-CAF1-40A6-A33B-DDE210363FB1}"/>
                  </a:ext>
                </a:extLst>
              </p:cNvPr>
              <p:cNvSpPr/>
              <p:nvPr/>
            </p:nvSpPr>
            <p:spPr>
              <a:xfrm>
                <a:off x="6758325" y="2508600"/>
                <a:ext cx="242700" cy="845975"/>
              </a:xfrm>
              <a:custGeom>
                <a:avLst/>
                <a:gdLst/>
                <a:ahLst/>
                <a:cxnLst/>
                <a:rect l="l" t="t" r="r" b="b"/>
                <a:pathLst>
                  <a:path w="9708" h="33839" extrusionOk="0">
                    <a:moveTo>
                      <a:pt x="9372" y="1"/>
                    </a:moveTo>
                    <a:cubicBezTo>
                      <a:pt x="9251" y="1"/>
                      <a:pt x="9142" y="79"/>
                      <a:pt x="9111" y="234"/>
                    </a:cubicBezTo>
                    <a:lnTo>
                      <a:pt x="0" y="33839"/>
                    </a:lnTo>
                    <a:lnTo>
                      <a:pt x="635" y="33839"/>
                    </a:lnTo>
                    <a:lnTo>
                      <a:pt x="9671" y="384"/>
                    </a:lnTo>
                    <a:cubicBezTo>
                      <a:pt x="9708" y="197"/>
                      <a:pt x="9596" y="48"/>
                      <a:pt x="9447" y="10"/>
                    </a:cubicBezTo>
                    <a:cubicBezTo>
                      <a:pt x="9422" y="4"/>
                      <a:pt x="9397" y="1"/>
                      <a:pt x="9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6" name="Google Shape;814;p46">
                <a:extLst>
                  <a:ext uri="{FF2B5EF4-FFF2-40B4-BE49-F238E27FC236}">
                    <a16:creationId xmlns:a16="http://schemas.microsoft.com/office/drawing/2014/main" id="{48D98949-3D43-44AD-8301-DE29D3A8B7A1}"/>
                  </a:ext>
                </a:extLst>
              </p:cNvPr>
              <p:cNvSpPr/>
              <p:nvPr/>
            </p:nvSpPr>
            <p:spPr>
              <a:xfrm>
                <a:off x="238125" y="2180625"/>
                <a:ext cx="1052025" cy="1173025"/>
              </a:xfrm>
              <a:custGeom>
                <a:avLst/>
                <a:gdLst/>
                <a:ahLst/>
                <a:cxnLst/>
                <a:rect l="l" t="t" r="r" b="b"/>
                <a:pathLst>
                  <a:path w="42081" h="46921" extrusionOk="0">
                    <a:moveTo>
                      <a:pt x="24199" y="19362"/>
                    </a:moveTo>
                    <a:cubicBezTo>
                      <a:pt x="25469" y="19362"/>
                      <a:pt x="25556" y="21134"/>
                      <a:pt x="24531" y="21866"/>
                    </a:cubicBezTo>
                    <a:cubicBezTo>
                      <a:pt x="23946" y="22273"/>
                      <a:pt x="23153" y="22802"/>
                      <a:pt x="22577" y="22802"/>
                    </a:cubicBezTo>
                    <a:cubicBezTo>
                      <a:pt x="22308" y="22802"/>
                      <a:pt x="22086" y="22686"/>
                      <a:pt x="21955" y="22389"/>
                    </a:cubicBezTo>
                    <a:cubicBezTo>
                      <a:pt x="21806" y="22053"/>
                      <a:pt x="21806" y="21680"/>
                      <a:pt x="21992" y="21381"/>
                    </a:cubicBezTo>
                    <a:cubicBezTo>
                      <a:pt x="22328" y="20709"/>
                      <a:pt x="23112" y="19402"/>
                      <a:pt x="24121" y="19365"/>
                    </a:cubicBezTo>
                    <a:cubicBezTo>
                      <a:pt x="24147" y="19363"/>
                      <a:pt x="24174" y="19362"/>
                      <a:pt x="24199" y="19362"/>
                    </a:cubicBezTo>
                    <a:close/>
                    <a:moveTo>
                      <a:pt x="10884" y="26481"/>
                    </a:moveTo>
                    <a:cubicBezTo>
                      <a:pt x="10927" y="26481"/>
                      <a:pt x="10971" y="26485"/>
                      <a:pt x="11015" y="26496"/>
                    </a:cubicBezTo>
                    <a:cubicBezTo>
                      <a:pt x="11575" y="26534"/>
                      <a:pt x="12882" y="26758"/>
                      <a:pt x="13442" y="27654"/>
                    </a:cubicBezTo>
                    <a:cubicBezTo>
                      <a:pt x="13649" y="27970"/>
                      <a:pt x="13287" y="28101"/>
                      <a:pt x="12729" y="28101"/>
                    </a:cubicBezTo>
                    <a:cubicBezTo>
                      <a:pt x="11376" y="28101"/>
                      <a:pt x="8875" y="27327"/>
                      <a:pt x="10567" y="26534"/>
                    </a:cubicBezTo>
                    <a:cubicBezTo>
                      <a:pt x="10672" y="26507"/>
                      <a:pt x="10778" y="26481"/>
                      <a:pt x="10884" y="26481"/>
                    </a:cubicBezTo>
                    <a:close/>
                    <a:moveTo>
                      <a:pt x="29940" y="26536"/>
                    </a:moveTo>
                    <a:cubicBezTo>
                      <a:pt x="30154" y="26536"/>
                      <a:pt x="30337" y="26623"/>
                      <a:pt x="30468" y="26832"/>
                    </a:cubicBezTo>
                    <a:cubicBezTo>
                      <a:pt x="31089" y="27778"/>
                      <a:pt x="28310" y="30287"/>
                      <a:pt x="27149" y="30287"/>
                    </a:cubicBezTo>
                    <a:cubicBezTo>
                      <a:pt x="26706" y="30287"/>
                      <a:pt x="26499" y="29921"/>
                      <a:pt x="26809" y="28961"/>
                    </a:cubicBezTo>
                    <a:cubicBezTo>
                      <a:pt x="26809" y="28961"/>
                      <a:pt x="28812" y="26536"/>
                      <a:pt x="29940" y="26536"/>
                    </a:cubicBezTo>
                    <a:close/>
                    <a:moveTo>
                      <a:pt x="15433" y="32520"/>
                    </a:moveTo>
                    <a:cubicBezTo>
                      <a:pt x="15597" y="32520"/>
                      <a:pt x="15767" y="32539"/>
                      <a:pt x="15943" y="32582"/>
                    </a:cubicBezTo>
                    <a:cubicBezTo>
                      <a:pt x="17600" y="33020"/>
                      <a:pt x="15305" y="36154"/>
                      <a:pt x="13747" y="36154"/>
                    </a:cubicBezTo>
                    <a:cubicBezTo>
                      <a:pt x="13444" y="36154"/>
                      <a:pt x="13169" y="36036"/>
                      <a:pt x="12956" y="35756"/>
                    </a:cubicBezTo>
                    <a:cubicBezTo>
                      <a:pt x="12695" y="35345"/>
                      <a:pt x="12658" y="34823"/>
                      <a:pt x="12919" y="34375"/>
                    </a:cubicBezTo>
                    <a:cubicBezTo>
                      <a:pt x="13315" y="33681"/>
                      <a:pt x="14179" y="32520"/>
                      <a:pt x="15433" y="32520"/>
                    </a:cubicBezTo>
                    <a:close/>
                    <a:moveTo>
                      <a:pt x="10153" y="0"/>
                    </a:moveTo>
                    <a:cubicBezTo>
                      <a:pt x="7740" y="0"/>
                      <a:pt x="5435" y="1243"/>
                      <a:pt x="4145" y="3384"/>
                    </a:cubicBezTo>
                    <a:cubicBezTo>
                      <a:pt x="3622" y="4355"/>
                      <a:pt x="3136" y="5326"/>
                      <a:pt x="2688" y="6334"/>
                    </a:cubicBezTo>
                    <a:cubicBezTo>
                      <a:pt x="2688" y="6334"/>
                      <a:pt x="2502" y="9619"/>
                      <a:pt x="6086" y="11076"/>
                    </a:cubicBezTo>
                    <a:cubicBezTo>
                      <a:pt x="9633" y="12569"/>
                      <a:pt x="9708" y="15519"/>
                      <a:pt x="7057" y="15668"/>
                    </a:cubicBezTo>
                    <a:cubicBezTo>
                      <a:pt x="7033" y="15669"/>
                      <a:pt x="7010" y="15669"/>
                      <a:pt x="6986" y="15669"/>
                    </a:cubicBezTo>
                    <a:cubicBezTo>
                      <a:pt x="5002" y="15669"/>
                      <a:pt x="3369" y="12593"/>
                      <a:pt x="971" y="11486"/>
                    </a:cubicBezTo>
                    <a:cubicBezTo>
                      <a:pt x="336" y="14212"/>
                      <a:pt x="0" y="17012"/>
                      <a:pt x="0" y="19813"/>
                    </a:cubicBezTo>
                    <a:cubicBezTo>
                      <a:pt x="672" y="20223"/>
                      <a:pt x="1456" y="20485"/>
                      <a:pt x="2240" y="20597"/>
                    </a:cubicBezTo>
                    <a:cubicBezTo>
                      <a:pt x="4107" y="20858"/>
                      <a:pt x="8438" y="20223"/>
                      <a:pt x="8700" y="22688"/>
                    </a:cubicBezTo>
                    <a:cubicBezTo>
                      <a:pt x="8904" y="24373"/>
                      <a:pt x="6646" y="25622"/>
                      <a:pt x="4099" y="25622"/>
                    </a:cubicBezTo>
                    <a:cubicBezTo>
                      <a:pt x="2922" y="25622"/>
                      <a:pt x="1683" y="25355"/>
                      <a:pt x="597" y="24741"/>
                    </a:cubicBezTo>
                    <a:cubicBezTo>
                      <a:pt x="485" y="24667"/>
                      <a:pt x="373" y="24629"/>
                      <a:pt x="261" y="24555"/>
                    </a:cubicBezTo>
                    <a:lnTo>
                      <a:pt x="261" y="24555"/>
                    </a:lnTo>
                    <a:cubicBezTo>
                      <a:pt x="485" y="26683"/>
                      <a:pt x="859" y="28811"/>
                      <a:pt x="1419" y="30865"/>
                    </a:cubicBezTo>
                    <a:cubicBezTo>
                      <a:pt x="2150" y="31413"/>
                      <a:pt x="3021" y="31696"/>
                      <a:pt x="3903" y="31696"/>
                    </a:cubicBezTo>
                    <a:cubicBezTo>
                      <a:pt x="4463" y="31696"/>
                      <a:pt x="5027" y="31582"/>
                      <a:pt x="5563" y="31350"/>
                    </a:cubicBezTo>
                    <a:cubicBezTo>
                      <a:pt x="6674" y="30886"/>
                      <a:pt x="7742" y="30639"/>
                      <a:pt x="8563" y="30639"/>
                    </a:cubicBezTo>
                    <a:cubicBezTo>
                      <a:pt x="9922" y="30639"/>
                      <a:pt x="10602" y="31316"/>
                      <a:pt x="9671" y="32806"/>
                    </a:cubicBezTo>
                    <a:cubicBezTo>
                      <a:pt x="9027" y="33854"/>
                      <a:pt x="7714" y="34006"/>
                      <a:pt x="6320" y="34006"/>
                    </a:cubicBezTo>
                    <a:cubicBezTo>
                      <a:pt x="5750" y="34006"/>
                      <a:pt x="5167" y="33981"/>
                      <a:pt x="4610" y="33981"/>
                    </a:cubicBezTo>
                    <a:cubicBezTo>
                      <a:pt x="3761" y="33981"/>
                      <a:pt x="2974" y="34040"/>
                      <a:pt x="2390" y="34337"/>
                    </a:cubicBezTo>
                    <a:cubicBezTo>
                      <a:pt x="3099" y="36428"/>
                      <a:pt x="3883" y="38482"/>
                      <a:pt x="4779" y="40461"/>
                    </a:cubicBezTo>
                    <a:cubicBezTo>
                      <a:pt x="4854" y="40685"/>
                      <a:pt x="4966" y="40871"/>
                      <a:pt x="5041" y="41058"/>
                    </a:cubicBezTo>
                    <a:cubicBezTo>
                      <a:pt x="5391" y="41131"/>
                      <a:pt x="5747" y="41170"/>
                      <a:pt x="6103" y="41170"/>
                    </a:cubicBezTo>
                    <a:cubicBezTo>
                      <a:pt x="6656" y="41170"/>
                      <a:pt x="7206" y="41076"/>
                      <a:pt x="7729" y="40871"/>
                    </a:cubicBezTo>
                    <a:cubicBezTo>
                      <a:pt x="9514" y="40230"/>
                      <a:pt x="11427" y="39707"/>
                      <a:pt x="12909" y="39707"/>
                    </a:cubicBezTo>
                    <a:cubicBezTo>
                      <a:pt x="14187" y="39707"/>
                      <a:pt x="15144" y="40096"/>
                      <a:pt x="15421" y="41133"/>
                    </a:cubicBezTo>
                    <a:cubicBezTo>
                      <a:pt x="16018" y="43373"/>
                      <a:pt x="13180" y="44232"/>
                      <a:pt x="8065" y="46323"/>
                    </a:cubicBezTo>
                    <a:cubicBezTo>
                      <a:pt x="8214" y="46547"/>
                      <a:pt x="8364" y="46734"/>
                      <a:pt x="8513" y="46883"/>
                    </a:cubicBezTo>
                    <a:lnTo>
                      <a:pt x="27854" y="46883"/>
                    </a:lnTo>
                    <a:cubicBezTo>
                      <a:pt x="27257" y="45912"/>
                      <a:pt x="26548" y="44829"/>
                      <a:pt x="25838" y="43859"/>
                    </a:cubicBezTo>
                    <a:cubicBezTo>
                      <a:pt x="23822" y="41170"/>
                      <a:pt x="12023" y="12606"/>
                      <a:pt x="9820" y="5176"/>
                    </a:cubicBezTo>
                    <a:lnTo>
                      <a:pt x="9820" y="5176"/>
                    </a:lnTo>
                    <a:cubicBezTo>
                      <a:pt x="9820" y="5177"/>
                      <a:pt x="24867" y="38557"/>
                      <a:pt x="28228" y="44083"/>
                    </a:cubicBezTo>
                    <a:lnTo>
                      <a:pt x="29012" y="45389"/>
                    </a:lnTo>
                    <a:cubicBezTo>
                      <a:pt x="29348" y="45949"/>
                      <a:pt x="29647" y="46472"/>
                      <a:pt x="29945" y="46920"/>
                    </a:cubicBezTo>
                    <a:lnTo>
                      <a:pt x="30431" y="46920"/>
                    </a:lnTo>
                    <a:cubicBezTo>
                      <a:pt x="30244" y="46173"/>
                      <a:pt x="30281" y="45389"/>
                      <a:pt x="30543" y="44680"/>
                    </a:cubicBezTo>
                    <a:cubicBezTo>
                      <a:pt x="31065" y="43933"/>
                      <a:pt x="31812" y="43373"/>
                      <a:pt x="32671" y="43074"/>
                    </a:cubicBezTo>
                    <a:cubicBezTo>
                      <a:pt x="36778" y="41432"/>
                      <a:pt x="39840" y="41805"/>
                      <a:pt x="41371" y="37623"/>
                    </a:cubicBezTo>
                    <a:cubicBezTo>
                      <a:pt x="41968" y="35271"/>
                      <a:pt x="42080" y="32806"/>
                      <a:pt x="41670" y="30454"/>
                    </a:cubicBezTo>
                    <a:lnTo>
                      <a:pt x="41670" y="30454"/>
                    </a:lnTo>
                    <a:lnTo>
                      <a:pt x="41446" y="30566"/>
                    </a:lnTo>
                    <a:cubicBezTo>
                      <a:pt x="37963" y="32373"/>
                      <a:pt x="35692" y="33721"/>
                      <a:pt x="34170" y="33721"/>
                    </a:cubicBezTo>
                    <a:cubicBezTo>
                      <a:pt x="33522" y="33721"/>
                      <a:pt x="33009" y="33476"/>
                      <a:pt x="32596" y="32918"/>
                    </a:cubicBezTo>
                    <a:cubicBezTo>
                      <a:pt x="31252" y="31014"/>
                      <a:pt x="34314" y="28662"/>
                      <a:pt x="37338" y="26870"/>
                    </a:cubicBezTo>
                    <a:cubicBezTo>
                      <a:pt x="38533" y="26198"/>
                      <a:pt x="39392" y="25040"/>
                      <a:pt x="39616" y="23696"/>
                    </a:cubicBezTo>
                    <a:cubicBezTo>
                      <a:pt x="38794" y="21754"/>
                      <a:pt x="37749" y="19925"/>
                      <a:pt x="36592" y="18170"/>
                    </a:cubicBezTo>
                    <a:cubicBezTo>
                      <a:pt x="34474" y="18565"/>
                      <a:pt x="33115" y="22859"/>
                      <a:pt x="30658" y="22859"/>
                    </a:cubicBezTo>
                    <a:cubicBezTo>
                      <a:pt x="30559" y="22859"/>
                      <a:pt x="30459" y="22852"/>
                      <a:pt x="30356" y="22837"/>
                    </a:cubicBezTo>
                    <a:cubicBezTo>
                      <a:pt x="27593" y="22426"/>
                      <a:pt x="29049" y="20186"/>
                      <a:pt x="31887" y="18730"/>
                    </a:cubicBezTo>
                    <a:cubicBezTo>
                      <a:pt x="33306" y="18020"/>
                      <a:pt x="34202" y="16564"/>
                      <a:pt x="34202" y="14959"/>
                    </a:cubicBezTo>
                    <a:cubicBezTo>
                      <a:pt x="32858" y="13316"/>
                      <a:pt x="31364" y="11822"/>
                      <a:pt x="29684" y="10553"/>
                    </a:cubicBezTo>
                    <a:cubicBezTo>
                      <a:pt x="29647" y="10665"/>
                      <a:pt x="29609" y="10852"/>
                      <a:pt x="29572" y="11001"/>
                    </a:cubicBezTo>
                    <a:cubicBezTo>
                      <a:pt x="29013" y="14030"/>
                      <a:pt x="26184" y="16457"/>
                      <a:pt x="24187" y="16457"/>
                    </a:cubicBezTo>
                    <a:cubicBezTo>
                      <a:pt x="23648" y="16457"/>
                      <a:pt x="23170" y="16281"/>
                      <a:pt x="22814" y="15892"/>
                    </a:cubicBezTo>
                    <a:cubicBezTo>
                      <a:pt x="21096" y="14100"/>
                      <a:pt x="24345" y="11188"/>
                      <a:pt x="25353" y="9619"/>
                    </a:cubicBezTo>
                    <a:cubicBezTo>
                      <a:pt x="25651" y="9134"/>
                      <a:pt x="25913" y="8574"/>
                      <a:pt x="26062" y="8051"/>
                    </a:cubicBezTo>
                    <a:cubicBezTo>
                      <a:pt x="23523" y="6296"/>
                      <a:pt x="21171" y="4803"/>
                      <a:pt x="19043" y="3571"/>
                    </a:cubicBezTo>
                    <a:lnTo>
                      <a:pt x="19043" y="3571"/>
                    </a:lnTo>
                    <a:cubicBezTo>
                      <a:pt x="18744" y="5998"/>
                      <a:pt x="19715" y="8761"/>
                      <a:pt x="18482" y="10105"/>
                    </a:cubicBezTo>
                    <a:cubicBezTo>
                      <a:pt x="17996" y="10641"/>
                      <a:pt x="17480" y="10887"/>
                      <a:pt x="17009" y="10887"/>
                    </a:cubicBezTo>
                    <a:cubicBezTo>
                      <a:pt x="15743" y="10887"/>
                      <a:pt x="14801" y="9113"/>
                      <a:pt x="15645" y="6446"/>
                    </a:cubicBezTo>
                    <a:cubicBezTo>
                      <a:pt x="16130" y="5027"/>
                      <a:pt x="16018" y="3459"/>
                      <a:pt x="15309" y="2152"/>
                    </a:cubicBezTo>
                    <a:cubicBezTo>
                      <a:pt x="15010" y="1629"/>
                      <a:pt x="14562" y="1218"/>
                      <a:pt x="14039" y="994"/>
                    </a:cubicBezTo>
                    <a:cubicBezTo>
                      <a:pt x="13367" y="733"/>
                      <a:pt x="12732" y="472"/>
                      <a:pt x="12135" y="285"/>
                    </a:cubicBezTo>
                    <a:cubicBezTo>
                      <a:pt x="11478" y="93"/>
                      <a:pt x="10812" y="0"/>
                      <a:pt x="10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7" name="Google Shape;815;p46">
                <a:extLst>
                  <a:ext uri="{FF2B5EF4-FFF2-40B4-BE49-F238E27FC236}">
                    <a16:creationId xmlns:a16="http://schemas.microsoft.com/office/drawing/2014/main" id="{3B53D48C-5453-46A1-A874-FD535B684A31}"/>
                  </a:ext>
                </a:extLst>
              </p:cNvPr>
              <p:cNvSpPr/>
              <p:nvPr/>
            </p:nvSpPr>
            <p:spPr>
              <a:xfrm>
                <a:off x="483600" y="2310025"/>
                <a:ext cx="502225" cy="1043625"/>
              </a:xfrm>
              <a:custGeom>
                <a:avLst/>
                <a:gdLst/>
                <a:ahLst/>
                <a:cxnLst/>
                <a:rect l="l" t="t" r="r" b="b"/>
                <a:pathLst>
                  <a:path w="20089" h="41745" extrusionOk="0">
                    <a:moveTo>
                      <a:pt x="1" y="0"/>
                    </a:moveTo>
                    <a:lnTo>
                      <a:pt x="1" y="0"/>
                    </a:lnTo>
                    <a:cubicBezTo>
                      <a:pt x="2204" y="7430"/>
                      <a:pt x="14003" y="35994"/>
                      <a:pt x="16019" y="38683"/>
                    </a:cubicBezTo>
                    <a:cubicBezTo>
                      <a:pt x="16729" y="39653"/>
                      <a:pt x="17438" y="40736"/>
                      <a:pt x="18035" y="41744"/>
                    </a:cubicBezTo>
                    <a:lnTo>
                      <a:pt x="20089" y="41744"/>
                    </a:lnTo>
                    <a:cubicBezTo>
                      <a:pt x="19828" y="41259"/>
                      <a:pt x="19529" y="40773"/>
                      <a:pt x="19156" y="40213"/>
                    </a:cubicBezTo>
                    <a:lnTo>
                      <a:pt x="18371" y="38907"/>
                    </a:lnTo>
                    <a:cubicBezTo>
                      <a:pt x="15048" y="33381"/>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8" name="Google Shape;816;p46">
                <a:extLst>
                  <a:ext uri="{FF2B5EF4-FFF2-40B4-BE49-F238E27FC236}">
                    <a16:creationId xmlns:a16="http://schemas.microsoft.com/office/drawing/2014/main" id="{2B703138-4CA1-475B-8072-4D40E94C6786}"/>
                  </a:ext>
                </a:extLst>
              </p:cNvPr>
              <p:cNvSpPr/>
              <p:nvPr/>
            </p:nvSpPr>
            <p:spPr>
              <a:xfrm>
                <a:off x="430400" y="2615050"/>
                <a:ext cx="207250" cy="89850"/>
              </a:xfrm>
              <a:custGeom>
                <a:avLst/>
                <a:gdLst/>
                <a:ahLst/>
                <a:cxnLst/>
                <a:rect l="l" t="t" r="r" b="b"/>
                <a:pathLst>
                  <a:path w="8290" h="3594" extrusionOk="0">
                    <a:moveTo>
                      <a:pt x="582" y="0"/>
                    </a:moveTo>
                    <a:cubicBezTo>
                      <a:pt x="389" y="0"/>
                      <a:pt x="195" y="3"/>
                      <a:pt x="1" y="9"/>
                    </a:cubicBezTo>
                    <a:cubicBezTo>
                      <a:pt x="3025" y="494"/>
                      <a:pt x="5900" y="1726"/>
                      <a:pt x="8290" y="3593"/>
                    </a:cubicBezTo>
                    <a:lnTo>
                      <a:pt x="7394" y="1316"/>
                    </a:lnTo>
                    <a:cubicBezTo>
                      <a:pt x="5221" y="419"/>
                      <a:pt x="2921"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9" name="Google Shape;817;p46">
                <a:extLst>
                  <a:ext uri="{FF2B5EF4-FFF2-40B4-BE49-F238E27FC236}">
                    <a16:creationId xmlns:a16="http://schemas.microsoft.com/office/drawing/2014/main" id="{CEE3937F-7F97-44C0-9232-6694DC46E857}"/>
                  </a:ext>
                </a:extLst>
              </p:cNvPr>
              <p:cNvSpPr/>
              <p:nvPr/>
            </p:nvSpPr>
            <p:spPr>
              <a:xfrm>
                <a:off x="623625" y="2473375"/>
                <a:ext cx="84975" cy="219375"/>
              </a:xfrm>
              <a:custGeom>
                <a:avLst/>
                <a:gdLst/>
                <a:ahLst/>
                <a:cxnLst/>
                <a:rect l="l" t="t" r="r" b="b"/>
                <a:pathLst>
                  <a:path w="3399" h="8775" extrusionOk="0">
                    <a:moveTo>
                      <a:pt x="3399" y="0"/>
                    </a:moveTo>
                    <a:lnTo>
                      <a:pt x="3399" y="0"/>
                    </a:lnTo>
                    <a:cubicBezTo>
                      <a:pt x="1793" y="1942"/>
                      <a:pt x="635" y="4220"/>
                      <a:pt x="1" y="6684"/>
                    </a:cubicBezTo>
                    <a:lnTo>
                      <a:pt x="1270" y="8775"/>
                    </a:lnTo>
                    <a:cubicBezTo>
                      <a:pt x="1233" y="5713"/>
                      <a:pt x="1942" y="2689"/>
                      <a:pt x="3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0" name="Google Shape;818;p46">
                <a:extLst>
                  <a:ext uri="{FF2B5EF4-FFF2-40B4-BE49-F238E27FC236}">
                    <a16:creationId xmlns:a16="http://schemas.microsoft.com/office/drawing/2014/main" id="{4842238F-F553-499F-93FF-0967C44461B6}"/>
                  </a:ext>
                </a:extLst>
              </p:cNvPr>
              <p:cNvSpPr/>
              <p:nvPr/>
            </p:nvSpPr>
            <p:spPr>
              <a:xfrm>
                <a:off x="742175" y="2773000"/>
                <a:ext cx="138175" cy="188600"/>
              </a:xfrm>
              <a:custGeom>
                <a:avLst/>
                <a:gdLst/>
                <a:ahLst/>
                <a:cxnLst/>
                <a:rect l="l" t="t" r="r" b="b"/>
                <a:pathLst>
                  <a:path w="5527" h="7544" extrusionOk="0">
                    <a:moveTo>
                      <a:pt x="5527" y="1"/>
                    </a:moveTo>
                    <a:cubicBezTo>
                      <a:pt x="3324" y="1308"/>
                      <a:pt x="1457" y="3063"/>
                      <a:pt x="1" y="5116"/>
                    </a:cubicBezTo>
                    <a:lnTo>
                      <a:pt x="523" y="7543"/>
                    </a:lnTo>
                    <a:cubicBezTo>
                      <a:pt x="1494" y="4631"/>
                      <a:pt x="3212" y="2054"/>
                      <a:pt x="5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1" name="Google Shape;819;p46">
                <a:extLst>
                  <a:ext uri="{FF2B5EF4-FFF2-40B4-BE49-F238E27FC236}">
                    <a16:creationId xmlns:a16="http://schemas.microsoft.com/office/drawing/2014/main" id="{011AD456-9DD9-4558-B75D-6BFAC47D11B6}"/>
                  </a:ext>
                </a:extLst>
              </p:cNvPr>
              <p:cNvSpPr/>
              <p:nvPr/>
            </p:nvSpPr>
            <p:spPr>
              <a:xfrm>
                <a:off x="858850" y="2977425"/>
                <a:ext cx="116725" cy="204475"/>
              </a:xfrm>
              <a:custGeom>
                <a:avLst/>
                <a:gdLst/>
                <a:ahLst/>
                <a:cxnLst/>
                <a:rect l="l" t="t" r="r" b="b"/>
                <a:pathLst>
                  <a:path w="4669" h="8179" extrusionOk="0">
                    <a:moveTo>
                      <a:pt x="4668" y="1"/>
                    </a:moveTo>
                    <a:lnTo>
                      <a:pt x="4668" y="1"/>
                    </a:lnTo>
                    <a:cubicBezTo>
                      <a:pt x="2727" y="1607"/>
                      <a:pt x="1121" y="3623"/>
                      <a:pt x="1" y="5900"/>
                    </a:cubicBezTo>
                    <a:lnTo>
                      <a:pt x="860" y="8178"/>
                    </a:lnTo>
                    <a:cubicBezTo>
                      <a:pt x="1420" y="5191"/>
                      <a:pt x="2727" y="2353"/>
                      <a:pt x="4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2" name="Google Shape;820;p46">
                <a:extLst>
                  <a:ext uri="{FF2B5EF4-FFF2-40B4-BE49-F238E27FC236}">
                    <a16:creationId xmlns:a16="http://schemas.microsoft.com/office/drawing/2014/main" id="{50907F32-2010-457D-B57A-04DB292D9664}"/>
                  </a:ext>
                </a:extLst>
              </p:cNvPr>
              <p:cNvSpPr/>
              <p:nvPr/>
            </p:nvSpPr>
            <p:spPr>
              <a:xfrm>
                <a:off x="541475" y="2916900"/>
                <a:ext cx="225000" cy="47500"/>
              </a:xfrm>
              <a:custGeom>
                <a:avLst/>
                <a:gdLst/>
                <a:ahLst/>
                <a:cxnLst/>
                <a:rect l="l" t="t" r="r" b="b"/>
                <a:pathLst>
                  <a:path w="9000" h="1900" extrusionOk="0">
                    <a:moveTo>
                      <a:pt x="6344" y="0"/>
                    </a:moveTo>
                    <a:cubicBezTo>
                      <a:pt x="4171" y="0"/>
                      <a:pt x="2017" y="384"/>
                      <a:pt x="1" y="1152"/>
                    </a:cubicBezTo>
                    <a:cubicBezTo>
                      <a:pt x="1017" y="977"/>
                      <a:pt x="2042" y="890"/>
                      <a:pt x="3064" y="890"/>
                    </a:cubicBezTo>
                    <a:cubicBezTo>
                      <a:pt x="5083" y="890"/>
                      <a:pt x="7091" y="1230"/>
                      <a:pt x="8999" y="1899"/>
                    </a:cubicBezTo>
                    <a:lnTo>
                      <a:pt x="7431" y="32"/>
                    </a:lnTo>
                    <a:cubicBezTo>
                      <a:pt x="7069" y="11"/>
                      <a:pt x="6706" y="0"/>
                      <a:pt x="6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3" name="Google Shape;821;p46">
                <a:extLst>
                  <a:ext uri="{FF2B5EF4-FFF2-40B4-BE49-F238E27FC236}">
                    <a16:creationId xmlns:a16="http://schemas.microsoft.com/office/drawing/2014/main" id="{E8A8EFA5-8355-422F-B454-0F43E637707C}"/>
                  </a:ext>
                </a:extLst>
              </p:cNvPr>
              <p:cNvSpPr/>
              <p:nvPr/>
            </p:nvSpPr>
            <p:spPr>
              <a:xfrm>
                <a:off x="642300" y="3137525"/>
                <a:ext cx="219375" cy="63025"/>
              </a:xfrm>
              <a:custGeom>
                <a:avLst/>
                <a:gdLst/>
                <a:ahLst/>
                <a:cxnLst/>
                <a:rect l="l" t="t" r="r" b="b"/>
                <a:pathLst>
                  <a:path w="8775" h="2521" extrusionOk="0">
                    <a:moveTo>
                      <a:pt x="3753" y="0"/>
                    </a:moveTo>
                    <a:cubicBezTo>
                      <a:pt x="2493" y="0"/>
                      <a:pt x="1233" y="131"/>
                      <a:pt x="0" y="393"/>
                    </a:cubicBezTo>
                    <a:cubicBezTo>
                      <a:pt x="77" y="392"/>
                      <a:pt x="154" y="391"/>
                      <a:pt x="230" y="391"/>
                    </a:cubicBezTo>
                    <a:cubicBezTo>
                      <a:pt x="3213" y="391"/>
                      <a:pt x="6154" y="1101"/>
                      <a:pt x="8775" y="2521"/>
                    </a:cubicBezTo>
                    <a:lnTo>
                      <a:pt x="7505" y="393"/>
                    </a:lnTo>
                    <a:cubicBezTo>
                      <a:pt x="6273" y="131"/>
                      <a:pt x="5013" y="0"/>
                      <a:pt x="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199" name="Google Shape;822;p46">
              <a:extLst>
                <a:ext uri="{FF2B5EF4-FFF2-40B4-BE49-F238E27FC236}">
                  <a16:creationId xmlns:a16="http://schemas.microsoft.com/office/drawing/2014/main" id="{9A874C4F-A688-4CEF-8546-7A9F318D1F61}"/>
                </a:ext>
              </a:extLst>
            </p:cNvPr>
            <p:cNvGrpSpPr/>
            <p:nvPr/>
          </p:nvGrpSpPr>
          <p:grpSpPr>
            <a:xfrm flipH="1">
              <a:off x="2363100" y="3577900"/>
              <a:ext cx="511550" cy="1162175"/>
              <a:chOff x="6623900" y="2192400"/>
              <a:chExt cx="511550" cy="1162175"/>
            </a:xfrm>
          </p:grpSpPr>
          <p:sp>
            <p:nvSpPr>
              <p:cNvPr id="200" name="Google Shape;823;p46">
                <a:extLst>
                  <a:ext uri="{FF2B5EF4-FFF2-40B4-BE49-F238E27FC236}">
                    <a16:creationId xmlns:a16="http://schemas.microsoft.com/office/drawing/2014/main" id="{6A3B4E08-590A-4245-90ED-4EF0DB67C641}"/>
                  </a:ext>
                </a:extLst>
              </p:cNvPr>
              <p:cNvSpPr/>
              <p:nvPr/>
            </p:nvSpPr>
            <p:spPr>
              <a:xfrm>
                <a:off x="6623900" y="2192400"/>
                <a:ext cx="511550" cy="1161250"/>
              </a:xfrm>
              <a:custGeom>
                <a:avLst/>
                <a:gdLst/>
                <a:ahLst/>
                <a:cxnLst/>
                <a:rect l="l" t="t" r="r" b="b"/>
                <a:pathLst>
                  <a:path w="20462" h="46450" extrusionOk="0">
                    <a:moveTo>
                      <a:pt x="17997" y="1"/>
                    </a:moveTo>
                    <a:cubicBezTo>
                      <a:pt x="17885" y="6273"/>
                      <a:pt x="12173" y="7916"/>
                      <a:pt x="10231" y="11239"/>
                    </a:cubicBezTo>
                    <a:cubicBezTo>
                      <a:pt x="8327" y="14562"/>
                      <a:pt x="11351" y="16019"/>
                      <a:pt x="9260" y="18296"/>
                    </a:cubicBezTo>
                    <a:cubicBezTo>
                      <a:pt x="7169" y="20611"/>
                      <a:pt x="4780" y="20462"/>
                      <a:pt x="5414" y="22814"/>
                    </a:cubicBezTo>
                    <a:cubicBezTo>
                      <a:pt x="6049" y="25204"/>
                      <a:pt x="7729" y="29087"/>
                      <a:pt x="4518" y="30581"/>
                    </a:cubicBezTo>
                    <a:cubicBezTo>
                      <a:pt x="1307" y="32037"/>
                      <a:pt x="2838" y="34165"/>
                      <a:pt x="3809" y="37115"/>
                    </a:cubicBezTo>
                    <a:cubicBezTo>
                      <a:pt x="4817" y="40027"/>
                      <a:pt x="4033" y="41334"/>
                      <a:pt x="971" y="44358"/>
                    </a:cubicBezTo>
                    <a:cubicBezTo>
                      <a:pt x="187" y="45105"/>
                      <a:pt x="0" y="45815"/>
                      <a:pt x="112" y="46449"/>
                    </a:cubicBezTo>
                    <a:lnTo>
                      <a:pt x="11911" y="46449"/>
                    </a:lnTo>
                    <a:cubicBezTo>
                      <a:pt x="12247" y="45404"/>
                      <a:pt x="12434" y="44321"/>
                      <a:pt x="12359" y="43238"/>
                    </a:cubicBezTo>
                    <a:cubicBezTo>
                      <a:pt x="12135" y="39019"/>
                      <a:pt x="11351" y="39206"/>
                      <a:pt x="12957" y="37301"/>
                    </a:cubicBezTo>
                    <a:cubicBezTo>
                      <a:pt x="14525" y="35360"/>
                      <a:pt x="15458" y="35024"/>
                      <a:pt x="14749" y="32149"/>
                    </a:cubicBezTo>
                    <a:cubicBezTo>
                      <a:pt x="14040" y="29236"/>
                      <a:pt x="13778" y="27295"/>
                      <a:pt x="16056" y="25503"/>
                    </a:cubicBezTo>
                    <a:cubicBezTo>
                      <a:pt x="18333" y="23673"/>
                      <a:pt x="18408" y="20499"/>
                      <a:pt x="17064" y="17699"/>
                    </a:cubicBezTo>
                    <a:cubicBezTo>
                      <a:pt x="15682" y="14936"/>
                      <a:pt x="18408" y="12957"/>
                      <a:pt x="19454" y="8700"/>
                    </a:cubicBezTo>
                    <a:cubicBezTo>
                      <a:pt x="20462" y="4444"/>
                      <a:pt x="17997" y="1"/>
                      <a:pt x="17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1" name="Google Shape;824;p46">
                <a:extLst>
                  <a:ext uri="{FF2B5EF4-FFF2-40B4-BE49-F238E27FC236}">
                    <a16:creationId xmlns:a16="http://schemas.microsoft.com/office/drawing/2014/main" id="{CB5B86DD-41F3-4462-B521-24460E6AA56D}"/>
                  </a:ext>
                </a:extLst>
              </p:cNvPr>
              <p:cNvSpPr/>
              <p:nvPr/>
            </p:nvSpPr>
            <p:spPr>
              <a:xfrm>
                <a:off x="6758325" y="2508600"/>
                <a:ext cx="242700" cy="845975"/>
              </a:xfrm>
              <a:custGeom>
                <a:avLst/>
                <a:gdLst/>
                <a:ahLst/>
                <a:cxnLst/>
                <a:rect l="l" t="t" r="r" b="b"/>
                <a:pathLst>
                  <a:path w="9708" h="33839" extrusionOk="0">
                    <a:moveTo>
                      <a:pt x="9372" y="1"/>
                    </a:moveTo>
                    <a:cubicBezTo>
                      <a:pt x="9251" y="1"/>
                      <a:pt x="9142" y="79"/>
                      <a:pt x="9111" y="234"/>
                    </a:cubicBezTo>
                    <a:lnTo>
                      <a:pt x="0" y="33839"/>
                    </a:lnTo>
                    <a:lnTo>
                      <a:pt x="635" y="33839"/>
                    </a:lnTo>
                    <a:lnTo>
                      <a:pt x="9671" y="384"/>
                    </a:lnTo>
                    <a:cubicBezTo>
                      <a:pt x="9708" y="197"/>
                      <a:pt x="9596" y="48"/>
                      <a:pt x="9447" y="10"/>
                    </a:cubicBezTo>
                    <a:cubicBezTo>
                      <a:pt x="9422" y="4"/>
                      <a:pt x="9397" y="1"/>
                      <a:pt x="9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grpSp>
        <p:nvGrpSpPr>
          <p:cNvPr id="54" name="Google Shape;3633;p74">
            <a:extLst>
              <a:ext uri="{FF2B5EF4-FFF2-40B4-BE49-F238E27FC236}">
                <a16:creationId xmlns:a16="http://schemas.microsoft.com/office/drawing/2014/main" id="{9C42EA16-65D3-4EE5-875A-D02211E7F6AD}"/>
              </a:ext>
            </a:extLst>
          </p:cNvPr>
          <p:cNvGrpSpPr/>
          <p:nvPr/>
        </p:nvGrpSpPr>
        <p:grpSpPr>
          <a:xfrm flipH="1">
            <a:off x="3713816" y="2931128"/>
            <a:ext cx="1631123" cy="2155308"/>
            <a:chOff x="211700" y="1233075"/>
            <a:chExt cx="2752950" cy="3637650"/>
          </a:xfrm>
        </p:grpSpPr>
        <p:sp>
          <p:nvSpPr>
            <p:cNvPr id="55" name="Google Shape;3634;p74">
              <a:extLst>
                <a:ext uri="{FF2B5EF4-FFF2-40B4-BE49-F238E27FC236}">
                  <a16:creationId xmlns:a16="http://schemas.microsoft.com/office/drawing/2014/main" id="{27C284BB-DABE-4844-B33F-A2C3735BD8EF}"/>
                </a:ext>
              </a:extLst>
            </p:cNvPr>
            <p:cNvSpPr/>
            <p:nvPr/>
          </p:nvSpPr>
          <p:spPr>
            <a:xfrm>
              <a:off x="900375" y="4547325"/>
              <a:ext cx="483750" cy="285150"/>
            </a:xfrm>
            <a:custGeom>
              <a:avLst/>
              <a:gdLst/>
              <a:ahLst/>
              <a:cxnLst/>
              <a:rect l="l" t="t" r="r" b="b"/>
              <a:pathLst>
                <a:path w="19350" h="11406" extrusionOk="0">
                  <a:moveTo>
                    <a:pt x="1" y="0"/>
                  </a:moveTo>
                  <a:lnTo>
                    <a:pt x="365" y="4154"/>
                  </a:lnTo>
                  <a:lnTo>
                    <a:pt x="657" y="7543"/>
                  </a:lnTo>
                  <a:lnTo>
                    <a:pt x="912" y="11405"/>
                  </a:lnTo>
                  <a:lnTo>
                    <a:pt x="19350" y="11405"/>
                  </a:lnTo>
                  <a:lnTo>
                    <a:pt x="18657" y="9365"/>
                  </a:lnTo>
                  <a:cubicBezTo>
                    <a:pt x="18439" y="8709"/>
                    <a:pt x="18111" y="8089"/>
                    <a:pt x="17710" y="7543"/>
                  </a:cubicBezTo>
                  <a:cubicBezTo>
                    <a:pt x="16835" y="6340"/>
                    <a:pt x="15596" y="5466"/>
                    <a:pt x="14212" y="4956"/>
                  </a:cubicBezTo>
                  <a:lnTo>
                    <a:pt x="13592" y="4737"/>
                  </a:lnTo>
                  <a:cubicBezTo>
                    <a:pt x="13046" y="4555"/>
                    <a:pt x="12499" y="4300"/>
                    <a:pt x="11989" y="3972"/>
                  </a:cubicBezTo>
                  <a:cubicBezTo>
                    <a:pt x="11953" y="3972"/>
                    <a:pt x="11880" y="3935"/>
                    <a:pt x="11843" y="3899"/>
                  </a:cubicBezTo>
                  <a:cubicBezTo>
                    <a:pt x="11370" y="3607"/>
                    <a:pt x="10932" y="3279"/>
                    <a:pt x="10531" y="2915"/>
                  </a:cubicBezTo>
                  <a:cubicBezTo>
                    <a:pt x="9657" y="2113"/>
                    <a:pt x="8965" y="1093"/>
                    <a:pt x="8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3635;p74">
              <a:extLst>
                <a:ext uri="{FF2B5EF4-FFF2-40B4-BE49-F238E27FC236}">
                  <a16:creationId xmlns:a16="http://schemas.microsoft.com/office/drawing/2014/main" id="{E74A1652-7568-40AD-A22B-E7A9D46E8D42}"/>
                </a:ext>
              </a:extLst>
            </p:cNvPr>
            <p:cNvSpPr/>
            <p:nvPr/>
          </p:nvSpPr>
          <p:spPr>
            <a:xfrm>
              <a:off x="910400" y="4646600"/>
              <a:ext cx="474625" cy="185875"/>
            </a:xfrm>
            <a:custGeom>
              <a:avLst/>
              <a:gdLst/>
              <a:ahLst/>
              <a:cxnLst/>
              <a:rect l="l" t="t" r="r" b="b"/>
              <a:pathLst>
                <a:path w="18985" h="7435" extrusionOk="0">
                  <a:moveTo>
                    <a:pt x="11588" y="1"/>
                  </a:moveTo>
                  <a:lnTo>
                    <a:pt x="10094" y="5539"/>
                  </a:lnTo>
                  <a:lnTo>
                    <a:pt x="4482" y="5539"/>
                  </a:lnTo>
                  <a:cubicBezTo>
                    <a:pt x="3572" y="2588"/>
                    <a:pt x="1677" y="402"/>
                    <a:pt x="1" y="183"/>
                  </a:cubicBezTo>
                  <a:lnTo>
                    <a:pt x="1" y="183"/>
                  </a:lnTo>
                  <a:lnTo>
                    <a:pt x="256" y="3572"/>
                  </a:lnTo>
                  <a:lnTo>
                    <a:pt x="547" y="7434"/>
                  </a:lnTo>
                  <a:lnTo>
                    <a:pt x="18985" y="7434"/>
                  </a:lnTo>
                  <a:lnTo>
                    <a:pt x="18293" y="5394"/>
                  </a:lnTo>
                  <a:cubicBezTo>
                    <a:pt x="18038" y="4774"/>
                    <a:pt x="17710" y="4155"/>
                    <a:pt x="17309" y="3572"/>
                  </a:cubicBezTo>
                  <a:cubicBezTo>
                    <a:pt x="16434" y="2406"/>
                    <a:pt x="15232" y="1495"/>
                    <a:pt x="13847" y="1021"/>
                  </a:cubicBezTo>
                  <a:lnTo>
                    <a:pt x="13191" y="766"/>
                  </a:lnTo>
                  <a:cubicBezTo>
                    <a:pt x="12645" y="584"/>
                    <a:pt x="12098" y="329"/>
                    <a:pt x="11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636;p74">
              <a:extLst>
                <a:ext uri="{FF2B5EF4-FFF2-40B4-BE49-F238E27FC236}">
                  <a16:creationId xmlns:a16="http://schemas.microsoft.com/office/drawing/2014/main" id="{FE525A9B-7B92-48C0-9D79-D7C2FAB36792}"/>
                </a:ext>
              </a:extLst>
            </p:cNvPr>
            <p:cNvSpPr/>
            <p:nvPr/>
          </p:nvSpPr>
          <p:spPr>
            <a:xfrm>
              <a:off x="578800" y="3007800"/>
              <a:ext cx="532950" cy="1539550"/>
            </a:xfrm>
            <a:custGeom>
              <a:avLst/>
              <a:gdLst/>
              <a:ahLst/>
              <a:cxnLst/>
              <a:rect l="l" t="t" r="r" b="b"/>
              <a:pathLst>
                <a:path w="21318" h="61582" extrusionOk="0">
                  <a:moveTo>
                    <a:pt x="15997" y="0"/>
                  </a:moveTo>
                  <a:lnTo>
                    <a:pt x="1" y="1458"/>
                  </a:lnTo>
                  <a:lnTo>
                    <a:pt x="9183" y="26746"/>
                  </a:lnTo>
                  <a:cubicBezTo>
                    <a:pt x="6633" y="41103"/>
                    <a:pt x="11807" y="51706"/>
                    <a:pt x="12864" y="61581"/>
                  </a:cubicBezTo>
                  <a:lnTo>
                    <a:pt x="21317" y="61581"/>
                  </a:lnTo>
                  <a:lnTo>
                    <a:pt x="19313" y="24888"/>
                  </a:lnTo>
                  <a:lnTo>
                    <a:pt x="159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637;p74">
              <a:extLst>
                <a:ext uri="{FF2B5EF4-FFF2-40B4-BE49-F238E27FC236}">
                  <a16:creationId xmlns:a16="http://schemas.microsoft.com/office/drawing/2014/main" id="{23CF208E-9990-47C8-A800-338F94112CC1}"/>
                </a:ext>
              </a:extLst>
            </p:cNvPr>
            <p:cNvSpPr/>
            <p:nvPr/>
          </p:nvSpPr>
          <p:spPr>
            <a:xfrm>
              <a:off x="288225" y="2964975"/>
              <a:ext cx="490100" cy="1606950"/>
            </a:xfrm>
            <a:custGeom>
              <a:avLst/>
              <a:gdLst/>
              <a:ahLst/>
              <a:cxnLst/>
              <a:rect l="l" t="t" r="r" b="b"/>
              <a:pathLst>
                <a:path w="19604" h="64278" extrusionOk="0">
                  <a:moveTo>
                    <a:pt x="19604" y="1"/>
                  </a:moveTo>
                  <a:lnTo>
                    <a:pt x="4446" y="6232"/>
                  </a:lnTo>
                  <a:lnTo>
                    <a:pt x="7579" y="27184"/>
                  </a:lnTo>
                  <a:cubicBezTo>
                    <a:pt x="0" y="43508"/>
                    <a:pt x="2952" y="52763"/>
                    <a:pt x="364" y="64278"/>
                  </a:cubicBezTo>
                  <a:lnTo>
                    <a:pt x="10385" y="64278"/>
                  </a:lnTo>
                  <a:cubicBezTo>
                    <a:pt x="8563" y="60525"/>
                    <a:pt x="18693" y="28058"/>
                    <a:pt x="18693" y="28058"/>
                  </a:cubicBezTo>
                  <a:lnTo>
                    <a:pt x="196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638;p74">
              <a:extLst>
                <a:ext uri="{FF2B5EF4-FFF2-40B4-BE49-F238E27FC236}">
                  <a16:creationId xmlns:a16="http://schemas.microsoft.com/office/drawing/2014/main" id="{DE24606E-B246-4DC0-8DEF-5B8EB1615D94}"/>
                </a:ext>
              </a:extLst>
            </p:cNvPr>
            <p:cNvSpPr/>
            <p:nvPr/>
          </p:nvSpPr>
          <p:spPr>
            <a:xfrm>
              <a:off x="461300" y="1507450"/>
              <a:ext cx="217750" cy="458225"/>
            </a:xfrm>
            <a:custGeom>
              <a:avLst/>
              <a:gdLst/>
              <a:ahLst/>
              <a:cxnLst/>
              <a:rect l="l" t="t" r="r" b="b"/>
              <a:pathLst>
                <a:path w="8710" h="18329" extrusionOk="0">
                  <a:moveTo>
                    <a:pt x="8709" y="0"/>
                  </a:moveTo>
                  <a:cubicBezTo>
                    <a:pt x="1130" y="2077"/>
                    <a:pt x="1276" y="7288"/>
                    <a:pt x="1531" y="11989"/>
                  </a:cubicBezTo>
                  <a:cubicBezTo>
                    <a:pt x="1749" y="16726"/>
                    <a:pt x="0" y="18329"/>
                    <a:pt x="0" y="18329"/>
                  </a:cubicBezTo>
                  <a:lnTo>
                    <a:pt x="8709" y="18074"/>
                  </a:lnTo>
                  <a:lnTo>
                    <a:pt x="8709" y="0"/>
                  </a:ln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639;p74">
              <a:extLst>
                <a:ext uri="{FF2B5EF4-FFF2-40B4-BE49-F238E27FC236}">
                  <a16:creationId xmlns:a16="http://schemas.microsoft.com/office/drawing/2014/main" id="{BA816D37-BDD6-49A6-B5F3-945891A40966}"/>
                </a:ext>
              </a:extLst>
            </p:cNvPr>
            <p:cNvSpPr/>
            <p:nvPr/>
          </p:nvSpPr>
          <p:spPr>
            <a:xfrm>
              <a:off x="811100" y="2014125"/>
              <a:ext cx="499250" cy="658475"/>
            </a:xfrm>
            <a:custGeom>
              <a:avLst/>
              <a:gdLst/>
              <a:ahLst/>
              <a:cxnLst/>
              <a:rect l="l" t="t" r="r" b="b"/>
              <a:pathLst>
                <a:path w="19970" h="26339" extrusionOk="0">
                  <a:moveTo>
                    <a:pt x="4305" y="0"/>
                  </a:moveTo>
                  <a:cubicBezTo>
                    <a:pt x="3086" y="0"/>
                    <a:pt x="1872" y="544"/>
                    <a:pt x="1057" y="1596"/>
                  </a:cubicBezTo>
                  <a:cubicBezTo>
                    <a:pt x="183" y="2762"/>
                    <a:pt x="1" y="4329"/>
                    <a:pt x="584" y="5641"/>
                  </a:cubicBezTo>
                  <a:lnTo>
                    <a:pt x="5576" y="18540"/>
                  </a:lnTo>
                  <a:cubicBezTo>
                    <a:pt x="7361" y="23168"/>
                    <a:pt x="11770" y="26229"/>
                    <a:pt x="16690" y="26302"/>
                  </a:cubicBezTo>
                  <a:lnTo>
                    <a:pt x="19969" y="26338"/>
                  </a:lnTo>
                  <a:cubicBezTo>
                    <a:pt x="15560" y="15990"/>
                    <a:pt x="10131" y="4074"/>
                    <a:pt x="7143" y="1159"/>
                  </a:cubicBezTo>
                  <a:cubicBezTo>
                    <a:pt x="6347" y="380"/>
                    <a:pt x="5324" y="0"/>
                    <a:pt x="4305"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640;p74">
              <a:extLst>
                <a:ext uri="{FF2B5EF4-FFF2-40B4-BE49-F238E27FC236}">
                  <a16:creationId xmlns:a16="http://schemas.microsoft.com/office/drawing/2014/main" id="{A255763B-58F8-48E7-8AA9-F242DD9D3BDB}"/>
                </a:ext>
              </a:extLst>
            </p:cNvPr>
            <p:cNvSpPr/>
            <p:nvPr/>
          </p:nvSpPr>
          <p:spPr>
            <a:xfrm>
              <a:off x="380225" y="2013700"/>
              <a:ext cx="611275" cy="783700"/>
            </a:xfrm>
            <a:custGeom>
              <a:avLst/>
              <a:gdLst/>
              <a:ahLst/>
              <a:cxnLst/>
              <a:rect l="l" t="t" r="r" b="b"/>
              <a:pathLst>
                <a:path w="24451" h="31348" extrusionOk="0">
                  <a:moveTo>
                    <a:pt x="21623" y="1"/>
                  </a:moveTo>
                  <a:cubicBezTo>
                    <a:pt x="21558" y="1"/>
                    <a:pt x="21492" y="4"/>
                    <a:pt x="21426" y="10"/>
                  </a:cubicBezTo>
                  <a:lnTo>
                    <a:pt x="7361" y="1395"/>
                  </a:lnTo>
                  <a:lnTo>
                    <a:pt x="5648" y="1577"/>
                  </a:lnTo>
                  <a:cubicBezTo>
                    <a:pt x="2223" y="1941"/>
                    <a:pt x="0" y="5330"/>
                    <a:pt x="984" y="8610"/>
                  </a:cubicBezTo>
                  <a:cubicBezTo>
                    <a:pt x="1130" y="9047"/>
                    <a:pt x="1312" y="9484"/>
                    <a:pt x="1567" y="9885"/>
                  </a:cubicBezTo>
                  <a:cubicBezTo>
                    <a:pt x="5393" y="16225"/>
                    <a:pt x="8746" y="21946"/>
                    <a:pt x="8746" y="21946"/>
                  </a:cubicBezTo>
                  <a:lnTo>
                    <a:pt x="7288" y="24642"/>
                  </a:lnTo>
                  <a:lnTo>
                    <a:pt x="3717" y="31201"/>
                  </a:lnTo>
                  <a:lnTo>
                    <a:pt x="11588" y="31274"/>
                  </a:lnTo>
                  <a:lnTo>
                    <a:pt x="24086" y="31347"/>
                  </a:lnTo>
                  <a:cubicBezTo>
                    <a:pt x="24159" y="29962"/>
                    <a:pt x="24268" y="28505"/>
                    <a:pt x="24305" y="27120"/>
                  </a:cubicBezTo>
                  <a:cubicBezTo>
                    <a:pt x="24414" y="24278"/>
                    <a:pt x="24451" y="21509"/>
                    <a:pt x="24451" y="18922"/>
                  </a:cubicBezTo>
                  <a:cubicBezTo>
                    <a:pt x="24451" y="18885"/>
                    <a:pt x="24451" y="18849"/>
                    <a:pt x="24451" y="18812"/>
                  </a:cubicBezTo>
                  <a:cubicBezTo>
                    <a:pt x="24451" y="17245"/>
                    <a:pt x="24414" y="15679"/>
                    <a:pt x="24378" y="14221"/>
                  </a:cubicBezTo>
                  <a:cubicBezTo>
                    <a:pt x="24305" y="11270"/>
                    <a:pt x="24195" y="8610"/>
                    <a:pt x="24050" y="6387"/>
                  </a:cubicBezTo>
                  <a:cubicBezTo>
                    <a:pt x="23940" y="4565"/>
                    <a:pt x="23831" y="3071"/>
                    <a:pt x="23758" y="1978"/>
                  </a:cubicBezTo>
                  <a:cubicBezTo>
                    <a:pt x="23655" y="843"/>
                    <a:pt x="22709" y="1"/>
                    <a:pt x="216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641;p74">
              <a:extLst>
                <a:ext uri="{FF2B5EF4-FFF2-40B4-BE49-F238E27FC236}">
                  <a16:creationId xmlns:a16="http://schemas.microsoft.com/office/drawing/2014/main" id="{91F99A1F-52FB-44FE-8125-00731A892A6B}"/>
                </a:ext>
              </a:extLst>
            </p:cNvPr>
            <p:cNvSpPr/>
            <p:nvPr/>
          </p:nvSpPr>
          <p:spPr>
            <a:xfrm>
              <a:off x="937725" y="2131450"/>
              <a:ext cx="216850" cy="363500"/>
            </a:xfrm>
            <a:custGeom>
              <a:avLst/>
              <a:gdLst/>
              <a:ahLst/>
              <a:cxnLst/>
              <a:rect l="l" t="t" r="r" b="b"/>
              <a:pathLst>
                <a:path w="8674" h="14540" extrusionOk="0">
                  <a:moveTo>
                    <a:pt x="1" y="1"/>
                  </a:moveTo>
                  <a:lnTo>
                    <a:pt x="1276" y="14540"/>
                  </a:lnTo>
                  <a:cubicBezTo>
                    <a:pt x="6523" y="12062"/>
                    <a:pt x="8673" y="758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642;p74">
              <a:extLst>
                <a:ext uri="{FF2B5EF4-FFF2-40B4-BE49-F238E27FC236}">
                  <a16:creationId xmlns:a16="http://schemas.microsoft.com/office/drawing/2014/main" id="{71022931-38D2-43D4-8A3F-F1A4A6B01F78}"/>
                </a:ext>
              </a:extLst>
            </p:cNvPr>
            <p:cNvSpPr/>
            <p:nvPr/>
          </p:nvSpPr>
          <p:spPr>
            <a:xfrm>
              <a:off x="211700" y="2629750"/>
              <a:ext cx="854500" cy="982025"/>
            </a:xfrm>
            <a:custGeom>
              <a:avLst/>
              <a:gdLst/>
              <a:ahLst/>
              <a:cxnLst/>
              <a:rect l="l" t="t" r="r" b="b"/>
              <a:pathLst>
                <a:path w="34180" h="39281" extrusionOk="0">
                  <a:moveTo>
                    <a:pt x="14029" y="0"/>
                  </a:moveTo>
                  <a:cubicBezTo>
                    <a:pt x="0" y="16033"/>
                    <a:pt x="8454" y="39281"/>
                    <a:pt x="8454" y="39281"/>
                  </a:cubicBezTo>
                  <a:lnTo>
                    <a:pt x="14284" y="39172"/>
                  </a:lnTo>
                  <a:lnTo>
                    <a:pt x="34180" y="38844"/>
                  </a:lnTo>
                  <a:lnTo>
                    <a:pt x="31009" y="2442"/>
                  </a:lnTo>
                  <a:lnTo>
                    <a:pt x="31009" y="2150"/>
                  </a:lnTo>
                  <a:lnTo>
                    <a:pt x="19058" y="656"/>
                  </a:lnTo>
                  <a:lnTo>
                    <a:pt x="140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643;p74">
              <a:extLst>
                <a:ext uri="{FF2B5EF4-FFF2-40B4-BE49-F238E27FC236}">
                  <a16:creationId xmlns:a16="http://schemas.microsoft.com/office/drawing/2014/main" id="{F28560C7-966E-4CF2-871A-4319DA2EDFEE}"/>
                </a:ext>
              </a:extLst>
            </p:cNvPr>
            <p:cNvSpPr/>
            <p:nvPr/>
          </p:nvSpPr>
          <p:spPr>
            <a:xfrm>
              <a:off x="312800" y="2078000"/>
              <a:ext cx="292450" cy="568175"/>
            </a:xfrm>
            <a:custGeom>
              <a:avLst/>
              <a:gdLst/>
              <a:ahLst/>
              <a:cxnLst/>
              <a:rect l="l" t="t" r="r" b="b"/>
              <a:pathLst>
                <a:path w="11698" h="22727" extrusionOk="0">
                  <a:moveTo>
                    <a:pt x="7578" y="0"/>
                  </a:moveTo>
                  <a:cubicBezTo>
                    <a:pt x="6116" y="0"/>
                    <a:pt x="4691" y="799"/>
                    <a:pt x="3973" y="2212"/>
                  </a:cubicBezTo>
                  <a:cubicBezTo>
                    <a:pt x="2078" y="5928"/>
                    <a:pt x="839" y="10884"/>
                    <a:pt x="1" y="22070"/>
                  </a:cubicBezTo>
                  <a:lnTo>
                    <a:pt x="9147" y="22726"/>
                  </a:lnTo>
                  <a:lnTo>
                    <a:pt x="11588" y="4325"/>
                  </a:lnTo>
                  <a:cubicBezTo>
                    <a:pt x="11698" y="2867"/>
                    <a:pt x="11005" y="1483"/>
                    <a:pt x="9803" y="681"/>
                  </a:cubicBezTo>
                  <a:cubicBezTo>
                    <a:pt x="9115" y="219"/>
                    <a:pt x="8342" y="0"/>
                    <a:pt x="7578"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644;p74">
              <a:extLst>
                <a:ext uri="{FF2B5EF4-FFF2-40B4-BE49-F238E27FC236}">
                  <a16:creationId xmlns:a16="http://schemas.microsoft.com/office/drawing/2014/main" id="{A9BB25DA-B9E7-4F76-94D4-3915FB0ECAFB}"/>
                </a:ext>
              </a:extLst>
            </p:cNvPr>
            <p:cNvSpPr/>
            <p:nvPr/>
          </p:nvSpPr>
          <p:spPr>
            <a:xfrm>
              <a:off x="564225" y="2016675"/>
              <a:ext cx="324350" cy="180400"/>
            </a:xfrm>
            <a:custGeom>
              <a:avLst/>
              <a:gdLst/>
              <a:ahLst/>
              <a:cxnLst/>
              <a:rect l="l" t="t" r="r" b="b"/>
              <a:pathLst>
                <a:path w="12974" h="7216" extrusionOk="0">
                  <a:moveTo>
                    <a:pt x="12827" y="0"/>
                  </a:moveTo>
                  <a:lnTo>
                    <a:pt x="1" y="1276"/>
                  </a:lnTo>
                  <a:cubicBezTo>
                    <a:pt x="6123" y="6997"/>
                    <a:pt x="11260" y="7215"/>
                    <a:pt x="11260" y="7215"/>
                  </a:cubicBezTo>
                  <a:cubicBezTo>
                    <a:pt x="11260" y="7215"/>
                    <a:pt x="12973" y="3754"/>
                    <a:pt x="12827"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645;p74">
              <a:extLst>
                <a:ext uri="{FF2B5EF4-FFF2-40B4-BE49-F238E27FC236}">
                  <a16:creationId xmlns:a16="http://schemas.microsoft.com/office/drawing/2014/main" id="{3229D108-09A0-4122-9768-4E95D71712CE}"/>
                </a:ext>
              </a:extLst>
            </p:cNvPr>
            <p:cNvSpPr/>
            <p:nvPr/>
          </p:nvSpPr>
          <p:spPr>
            <a:xfrm>
              <a:off x="312800" y="2551400"/>
              <a:ext cx="511075" cy="498325"/>
            </a:xfrm>
            <a:custGeom>
              <a:avLst/>
              <a:gdLst/>
              <a:ahLst/>
              <a:cxnLst/>
              <a:rect l="l" t="t" r="r" b="b"/>
              <a:pathLst>
                <a:path w="20443" h="19933" extrusionOk="0">
                  <a:moveTo>
                    <a:pt x="8892" y="1"/>
                  </a:moveTo>
                  <a:lnTo>
                    <a:pt x="1" y="3134"/>
                  </a:lnTo>
                  <a:cubicBezTo>
                    <a:pt x="4118" y="12608"/>
                    <a:pt x="19823" y="19932"/>
                    <a:pt x="19823" y="19932"/>
                  </a:cubicBezTo>
                  <a:lnTo>
                    <a:pt x="20443" y="14685"/>
                  </a:lnTo>
                  <a:lnTo>
                    <a:pt x="8892" y="1"/>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646;p74">
              <a:extLst>
                <a:ext uri="{FF2B5EF4-FFF2-40B4-BE49-F238E27FC236}">
                  <a16:creationId xmlns:a16="http://schemas.microsoft.com/office/drawing/2014/main" id="{D9D529F3-BBE5-453B-80B7-842A7EEAE75B}"/>
                </a:ext>
              </a:extLst>
            </p:cNvPr>
            <p:cNvSpPr/>
            <p:nvPr/>
          </p:nvSpPr>
          <p:spPr>
            <a:xfrm>
              <a:off x="701800" y="3131675"/>
              <a:ext cx="125725" cy="135325"/>
            </a:xfrm>
            <a:custGeom>
              <a:avLst/>
              <a:gdLst/>
              <a:ahLst/>
              <a:cxnLst/>
              <a:rect l="l" t="t" r="r" b="b"/>
              <a:pathLst>
                <a:path w="5029" h="5413" extrusionOk="0">
                  <a:moveTo>
                    <a:pt x="2114" y="1"/>
                  </a:moveTo>
                  <a:lnTo>
                    <a:pt x="292" y="3608"/>
                  </a:lnTo>
                  <a:cubicBezTo>
                    <a:pt x="0" y="4155"/>
                    <a:pt x="182" y="4847"/>
                    <a:pt x="692" y="5212"/>
                  </a:cubicBezTo>
                  <a:cubicBezTo>
                    <a:pt x="901" y="5346"/>
                    <a:pt x="1140" y="5413"/>
                    <a:pt x="1380" y="5413"/>
                  </a:cubicBezTo>
                  <a:cubicBezTo>
                    <a:pt x="1726" y="5413"/>
                    <a:pt x="2074" y="5273"/>
                    <a:pt x="2332" y="4993"/>
                  </a:cubicBezTo>
                  <a:lnTo>
                    <a:pt x="5029" y="1969"/>
                  </a:lnTo>
                  <a:lnTo>
                    <a:pt x="2114" y="1"/>
                  </a:ln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647;p74">
              <a:extLst>
                <a:ext uri="{FF2B5EF4-FFF2-40B4-BE49-F238E27FC236}">
                  <a16:creationId xmlns:a16="http://schemas.microsoft.com/office/drawing/2014/main" id="{B70C715D-7168-48C1-A8A3-562195950074}"/>
                </a:ext>
              </a:extLst>
            </p:cNvPr>
            <p:cNvSpPr/>
            <p:nvPr/>
          </p:nvSpPr>
          <p:spPr>
            <a:xfrm>
              <a:off x="448550" y="2879575"/>
              <a:ext cx="286975" cy="147375"/>
            </a:xfrm>
            <a:custGeom>
              <a:avLst/>
              <a:gdLst/>
              <a:ahLst/>
              <a:cxnLst/>
              <a:rect l="l" t="t" r="r" b="b"/>
              <a:pathLst>
                <a:path w="11479" h="5895" extrusionOk="0">
                  <a:moveTo>
                    <a:pt x="4594" y="487"/>
                  </a:moveTo>
                  <a:cubicBezTo>
                    <a:pt x="4664" y="487"/>
                    <a:pt x="4735" y="491"/>
                    <a:pt x="4810" y="502"/>
                  </a:cubicBezTo>
                  <a:cubicBezTo>
                    <a:pt x="5867" y="502"/>
                    <a:pt x="6924" y="720"/>
                    <a:pt x="7907" y="1158"/>
                  </a:cubicBezTo>
                  <a:cubicBezTo>
                    <a:pt x="8782" y="1558"/>
                    <a:pt x="10021" y="2069"/>
                    <a:pt x="10713" y="2797"/>
                  </a:cubicBezTo>
                  <a:cubicBezTo>
                    <a:pt x="10932" y="3016"/>
                    <a:pt x="10932" y="3162"/>
                    <a:pt x="10895" y="3271"/>
                  </a:cubicBezTo>
                  <a:cubicBezTo>
                    <a:pt x="10750" y="3890"/>
                    <a:pt x="9110" y="4619"/>
                    <a:pt x="7616" y="5020"/>
                  </a:cubicBezTo>
                  <a:cubicBezTo>
                    <a:pt x="6702" y="5259"/>
                    <a:pt x="5766" y="5378"/>
                    <a:pt x="4832" y="5378"/>
                  </a:cubicBezTo>
                  <a:cubicBezTo>
                    <a:pt x="4053" y="5378"/>
                    <a:pt x="3276" y="5295"/>
                    <a:pt x="2515" y="5129"/>
                  </a:cubicBezTo>
                  <a:cubicBezTo>
                    <a:pt x="1895" y="4984"/>
                    <a:pt x="765" y="4619"/>
                    <a:pt x="583" y="3745"/>
                  </a:cubicBezTo>
                  <a:cubicBezTo>
                    <a:pt x="510" y="3271"/>
                    <a:pt x="620" y="2761"/>
                    <a:pt x="911" y="2396"/>
                  </a:cubicBezTo>
                  <a:cubicBezTo>
                    <a:pt x="1640" y="1340"/>
                    <a:pt x="2806" y="647"/>
                    <a:pt x="4118" y="538"/>
                  </a:cubicBezTo>
                  <a:cubicBezTo>
                    <a:pt x="4272" y="512"/>
                    <a:pt x="4427" y="487"/>
                    <a:pt x="4594" y="487"/>
                  </a:cubicBezTo>
                  <a:close/>
                  <a:moveTo>
                    <a:pt x="4730" y="1"/>
                  </a:moveTo>
                  <a:cubicBezTo>
                    <a:pt x="4502" y="1"/>
                    <a:pt x="4274" y="10"/>
                    <a:pt x="4045" y="28"/>
                  </a:cubicBezTo>
                  <a:cubicBezTo>
                    <a:pt x="2624" y="174"/>
                    <a:pt x="1312" y="939"/>
                    <a:pt x="510" y="2105"/>
                  </a:cubicBezTo>
                  <a:cubicBezTo>
                    <a:pt x="146" y="2615"/>
                    <a:pt x="0" y="3235"/>
                    <a:pt x="110" y="3854"/>
                  </a:cubicBezTo>
                  <a:cubicBezTo>
                    <a:pt x="292" y="4729"/>
                    <a:pt x="1093" y="5348"/>
                    <a:pt x="2405" y="5639"/>
                  </a:cubicBezTo>
                  <a:cubicBezTo>
                    <a:pt x="3207" y="5822"/>
                    <a:pt x="4008" y="5895"/>
                    <a:pt x="4810" y="5895"/>
                  </a:cubicBezTo>
                  <a:cubicBezTo>
                    <a:pt x="5794" y="5895"/>
                    <a:pt x="6778" y="5749"/>
                    <a:pt x="7762" y="5494"/>
                  </a:cubicBezTo>
                  <a:cubicBezTo>
                    <a:pt x="8745" y="5239"/>
                    <a:pt x="11114" y="4473"/>
                    <a:pt x="11405" y="3417"/>
                  </a:cubicBezTo>
                  <a:cubicBezTo>
                    <a:pt x="11478" y="3052"/>
                    <a:pt x="11333" y="2688"/>
                    <a:pt x="11078" y="2433"/>
                  </a:cubicBezTo>
                  <a:cubicBezTo>
                    <a:pt x="10312" y="1668"/>
                    <a:pt x="9001" y="1121"/>
                    <a:pt x="8090" y="720"/>
                  </a:cubicBezTo>
                  <a:cubicBezTo>
                    <a:pt x="7025" y="234"/>
                    <a:pt x="5884" y="1"/>
                    <a:pt x="4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648;p74">
              <a:extLst>
                <a:ext uri="{FF2B5EF4-FFF2-40B4-BE49-F238E27FC236}">
                  <a16:creationId xmlns:a16="http://schemas.microsoft.com/office/drawing/2014/main" id="{8AF80F6E-727C-4E5A-BC4E-605E130F82AF}"/>
                </a:ext>
              </a:extLst>
            </p:cNvPr>
            <p:cNvSpPr/>
            <p:nvPr/>
          </p:nvSpPr>
          <p:spPr>
            <a:xfrm>
              <a:off x="685400" y="2939000"/>
              <a:ext cx="163075" cy="362050"/>
            </a:xfrm>
            <a:custGeom>
              <a:avLst/>
              <a:gdLst/>
              <a:ahLst/>
              <a:cxnLst/>
              <a:rect l="l" t="t" r="r" b="b"/>
              <a:pathLst>
                <a:path w="6523" h="14482" extrusionOk="0">
                  <a:moveTo>
                    <a:pt x="2552" y="0"/>
                  </a:moveTo>
                  <a:cubicBezTo>
                    <a:pt x="2479" y="0"/>
                    <a:pt x="2406" y="6"/>
                    <a:pt x="2332" y="19"/>
                  </a:cubicBezTo>
                  <a:lnTo>
                    <a:pt x="1021" y="347"/>
                  </a:lnTo>
                  <a:cubicBezTo>
                    <a:pt x="401" y="457"/>
                    <a:pt x="0" y="1076"/>
                    <a:pt x="146" y="1696"/>
                  </a:cubicBezTo>
                  <a:lnTo>
                    <a:pt x="2842" y="13611"/>
                  </a:lnTo>
                  <a:cubicBezTo>
                    <a:pt x="2967" y="14138"/>
                    <a:pt x="3408" y="14481"/>
                    <a:pt x="3919" y="14481"/>
                  </a:cubicBezTo>
                  <a:cubicBezTo>
                    <a:pt x="4008" y="14481"/>
                    <a:pt x="4099" y="14471"/>
                    <a:pt x="4191" y="14449"/>
                  </a:cubicBezTo>
                  <a:lnTo>
                    <a:pt x="5539" y="14158"/>
                  </a:lnTo>
                  <a:cubicBezTo>
                    <a:pt x="6158" y="14012"/>
                    <a:pt x="6523" y="13392"/>
                    <a:pt x="6413" y="12773"/>
                  </a:cubicBezTo>
                  <a:lnTo>
                    <a:pt x="3717" y="894"/>
                  </a:lnTo>
                  <a:cubicBezTo>
                    <a:pt x="3589" y="348"/>
                    <a:pt x="3092"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649;p74">
              <a:extLst>
                <a:ext uri="{FF2B5EF4-FFF2-40B4-BE49-F238E27FC236}">
                  <a16:creationId xmlns:a16="http://schemas.microsoft.com/office/drawing/2014/main" id="{CFD5F0BA-2D70-4916-8CBC-118864924108}"/>
                </a:ext>
              </a:extLst>
            </p:cNvPr>
            <p:cNvSpPr/>
            <p:nvPr/>
          </p:nvSpPr>
          <p:spPr>
            <a:xfrm>
              <a:off x="721825" y="2993500"/>
              <a:ext cx="457325" cy="1877225"/>
            </a:xfrm>
            <a:custGeom>
              <a:avLst/>
              <a:gdLst/>
              <a:ahLst/>
              <a:cxnLst/>
              <a:rect l="l" t="t" r="r" b="b"/>
              <a:pathLst>
                <a:path w="18293" h="75089" extrusionOk="0">
                  <a:moveTo>
                    <a:pt x="858" y="0"/>
                  </a:moveTo>
                  <a:cubicBezTo>
                    <a:pt x="792" y="0"/>
                    <a:pt x="725" y="9"/>
                    <a:pt x="657" y="26"/>
                  </a:cubicBezTo>
                  <a:cubicBezTo>
                    <a:pt x="256" y="99"/>
                    <a:pt x="1" y="499"/>
                    <a:pt x="74" y="937"/>
                  </a:cubicBezTo>
                  <a:lnTo>
                    <a:pt x="16726" y="74506"/>
                  </a:lnTo>
                  <a:cubicBezTo>
                    <a:pt x="16799" y="74834"/>
                    <a:pt x="17090" y="75089"/>
                    <a:pt x="17455" y="75089"/>
                  </a:cubicBezTo>
                  <a:cubicBezTo>
                    <a:pt x="17528" y="75089"/>
                    <a:pt x="17564" y="75089"/>
                    <a:pt x="17637" y="75052"/>
                  </a:cubicBezTo>
                  <a:cubicBezTo>
                    <a:pt x="18038" y="74979"/>
                    <a:pt x="18293" y="74578"/>
                    <a:pt x="18220" y="74141"/>
                  </a:cubicBezTo>
                  <a:lnTo>
                    <a:pt x="1568" y="609"/>
                  </a:lnTo>
                  <a:cubicBezTo>
                    <a:pt x="1506" y="240"/>
                    <a:pt x="1211"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650;p74">
              <a:extLst>
                <a:ext uri="{FF2B5EF4-FFF2-40B4-BE49-F238E27FC236}">
                  <a16:creationId xmlns:a16="http://schemas.microsoft.com/office/drawing/2014/main" id="{BD57203C-4E07-426E-9F97-D69220B771A2}"/>
                </a:ext>
              </a:extLst>
            </p:cNvPr>
            <p:cNvSpPr/>
            <p:nvPr/>
          </p:nvSpPr>
          <p:spPr>
            <a:xfrm>
              <a:off x="720000" y="2918525"/>
              <a:ext cx="215025" cy="266925"/>
            </a:xfrm>
            <a:custGeom>
              <a:avLst/>
              <a:gdLst/>
              <a:ahLst/>
              <a:cxnLst/>
              <a:rect l="l" t="t" r="r" b="b"/>
              <a:pathLst>
                <a:path w="8601" h="10677" extrusionOk="0">
                  <a:moveTo>
                    <a:pt x="4118" y="0"/>
                  </a:moveTo>
                  <a:cubicBezTo>
                    <a:pt x="1714" y="146"/>
                    <a:pt x="1" y="2442"/>
                    <a:pt x="547" y="4810"/>
                  </a:cubicBezTo>
                  <a:lnTo>
                    <a:pt x="1932" y="10677"/>
                  </a:lnTo>
                  <a:lnTo>
                    <a:pt x="8600" y="10495"/>
                  </a:lnTo>
                  <a:lnTo>
                    <a:pt x="4155"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651;p74">
              <a:extLst>
                <a:ext uri="{FF2B5EF4-FFF2-40B4-BE49-F238E27FC236}">
                  <a16:creationId xmlns:a16="http://schemas.microsoft.com/office/drawing/2014/main" id="{7ADD7B3A-56FA-4DEB-846A-36175D18ED95}"/>
                </a:ext>
              </a:extLst>
            </p:cNvPr>
            <p:cNvSpPr/>
            <p:nvPr/>
          </p:nvSpPr>
          <p:spPr>
            <a:xfrm>
              <a:off x="689050" y="3069750"/>
              <a:ext cx="237775" cy="163075"/>
            </a:xfrm>
            <a:custGeom>
              <a:avLst/>
              <a:gdLst/>
              <a:ahLst/>
              <a:cxnLst/>
              <a:rect l="l" t="t" r="r" b="b"/>
              <a:pathLst>
                <a:path w="9511" h="6523" extrusionOk="0">
                  <a:moveTo>
                    <a:pt x="7033" y="0"/>
                  </a:moveTo>
                  <a:lnTo>
                    <a:pt x="3899" y="3535"/>
                  </a:lnTo>
                  <a:lnTo>
                    <a:pt x="984" y="3097"/>
                  </a:lnTo>
                  <a:cubicBezTo>
                    <a:pt x="939" y="3090"/>
                    <a:pt x="894" y="3086"/>
                    <a:pt x="850" y="3086"/>
                  </a:cubicBezTo>
                  <a:cubicBezTo>
                    <a:pt x="467" y="3086"/>
                    <a:pt x="138" y="3361"/>
                    <a:pt x="73" y="3753"/>
                  </a:cubicBezTo>
                  <a:cubicBezTo>
                    <a:pt x="0" y="4118"/>
                    <a:pt x="182" y="4446"/>
                    <a:pt x="510" y="4628"/>
                  </a:cubicBezTo>
                  <a:lnTo>
                    <a:pt x="4409" y="6523"/>
                  </a:lnTo>
                  <a:lnTo>
                    <a:pt x="9510" y="4701"/>
                  </a:lnTo>
                  <a:lnTo>
                    <a:pt x="7033"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652;p74">
              <a:extLst>
                <a:ext uri="{FF2B5EF4-FFF2-40B4-BE49-F238E27FC236}">
                  <a16:creationId xmlns:a16="http://schemas.microsoft.com/office/drawing/2014/main" id="{974101A5-E3BA-4639-AEC8-8E74FD1F211F}"/>
                </a:ext>
              </a:extLst>
            </p:cNvPr>
            <p:cNvSpPr/>
            <p:nvPr/>
          </p:nvSpPr>
          <p:spPr>
            <a:xfrm>
              <a:off x="678100" y="3013250"/>
              <a:ext cx="216850" cy="169475"/>
            </a:xfrm>
            <a:custGeom>
              <a:avLst/>
              <a:gdLst/>
              <a:ahLst/>
              <a:cxnLst/>
              <a:rect l="l" t="t" r="r" b="b"/>
              <a:pathLst>
                <a:path w="8674" h="6779" extrusionOk="0">
                  <a:moveTo>
                    <a:pt x="6487" y="1"/>
                  </a:moveTo>
                  <a:lnTo>
                    <a:pt x="3754" y="3863"/>
                  </a:lnTo>
                  <a:lnTo>
                    <a:pt x="839" y="3718"/>
                  </a:lnTo>
                  <a:cubicBezTo>
                    <a:pt x="402" y="3718"/>
                    <a:pt x="1" y="4082"/>
                    <a:pt x="1" y="4519"/>
                  </a:cubicBezTo>
                  <a:cubicBezTo>
                    <a:pt x="1" y="4884"/>
                    <a:pt x="219" y="5212"/>
                    <a:pt x="547" y="5321"/>
                  </a:cubicBezTo>
                  <a:lnTo>
                    <a:pt x="4665" y="6778"/>
                  </a:lnTo>
                  <a:lnTo>
                    <a:pt x="8673" y="4155"/>
                  </a:lnTo>
                  <a:lnTo>
                    <a:pt x="6487" y="1"/>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653;p74">
              <a:extLst>
                <a:ext uri="{FF2B5EF4-FFF2-40B4-BE49-F238E27FC236}">
                  <a16:creationId xmlns:a16="http://schemas.microsoft.com/office/drawing/2014/main" id="{C07ED296-3790-4336-9C37-2251F4BD9BCA}"/>
                </a:ext>
              </a:extLst>
            </p:cNvPr>
            <p:cNvSpPr/>
            <p:nvPr/>
          </p:nvSpPr>
          <p:spPr>
            <a:xfrm>
              <a:off x="708175" y="3010125"/>
              <a:ext cx="73800" cy="79150"/>
            </a:xfrm>
            <a:custGeom>
              <a:avLst/>
              <a:gdLst/>
              <a:ahLst/>
              <a:cxnLst/>
              <a:rect l="l" t="t" r="r" b="b"/>
              <a:pathLst>
                <a:path w="2952" h="3166" extrusionOk="0">
                  <a:moveTo>
                    <a:pt x="1880" y="1"/>
                  </a:moveTo>
                  <a:cubicBezTo>
                    <a:pt x="1664" y="1"/>
                    <a:pt x="1447" y="106"/>
                    <a:pt x="1312" y="308"/>
                  </a:cubicBezTo>
                  <a:lnTo>
                    <a:pt x="219" y="1875"/>
                  </a:lnTo>
                  <a:cubicBezTo>
                    <a:pt x="0" y="2166"/>
                    <a:pt x="73" y="2604"/>
                    <a:pt x="365" y="2822"/>
                  </a:cubicBezTo>
                  <a:lnTo>
                    <a:pt x="656" y="3041"/>
                  </a:lnTo>
                  <a:cubicBezTo>
                    <a:pt x="782" y="3125"/>
                    <a:pt x="924" y="3166"/>
                    <a:pt x="1064" y="3166"/>
                  </a:cubicBezTo>
                  <a:cubicBezTo>
                    <a:pt x="1288" y="3166"/>
                    <a:pt x="1505" y="3061"/>
                    <a:pt x="1640" y="2859"/>
                  </a:cubicBezTo>
                  <a:lnTo>
                    <a:pt x="2733" y="1292"/>
                  </a:lnTo>
                  <a:cubicBezTo>
                    <a:pt x="2952" y="964"/>
                    <a:pt x="2879" y="563"/>
                    <a:pt x="2551" y="345"/>
                  </a:cubicBezTo>
                  <a:lnTo>
                    <a:pt x="2259" y="126"/>
                  </a:lnTo>
                  <a:cubicBezTo>
                    <a:pt x="2147" y="42"/>
                    <a:pt x="2014" y="1"/>
                    <a:pt x="1880"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654;p74">
              <a:extLst>
                <a:ext uri="{FF2B5EF4-FFF2-40B4-BE49-F238E27FC236}">
                  <a16:creationId xmlns:a16="http://schemas.microsoft.com/office/drawing/2014/main" id="{7F6EA632-BF30-4E10-AB4C-22EBF2CBC1D5}"/>
                </a:ext>
              </a:extLst>
            </p:cNvPr>
            <p:cNvSpPr/>
            <p:nvPr/>
          </p:nvSpPr>
          <p:spPr>
            <a:xfrm>
              <a:off x="839350" y="3179975"/>
              <a:ext cx="95675" cy="120575"/>
            </a:xfrm>
            <a:custGeom>
              <a:avLst/>
              <a:gdLst/>
              <a:ahLst/>
              <a:cxnLst/>
              <a:rect l="l" t="t" r="r" b="b"/>
              <a:pathLst>
                <a:path w="3827" h="4823" extrusionOk="0">
                  <a:moveTo>
                    <a:pt x="1021" y="0"/>
                  </a:moveTo>
                  <a:lnTo>
                    <a:pt x="183" y="3571"/>
                  </a:lnTo>
                  <a:cubicBezTo>
                    <a:pt x="0" y="4008"/>
                    <a:pt x="183" y="4555"/>
                    <a:pt x="656" y="4737"/>
                  </a:cubicBezTo>
                  <a:cubicBezTo>
                    <a:pt x="773" y="4796"/>
                    <a:pt x="896" y="4823"/>
                    <a:pt x="1016" y="4823"/>
                  </a:cubicBezTo>
                  <a:cubicBezTo>
                    <a:pt x="1346" y="4823"/>
                    <a:pt x="1662" y="4620"/>
                    <a:pt x="1822" y="4300"/>
                  </a:cubicBezTo>
                  <a:lnTo>
                    <a:pt x="3826" y="37"/>
                  </a:lnTo>
                  <a:lnTo>
                    <a:pt x="1021"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655;p74">
              <a:extLst>
                <a:ext uri="{FF2B5EF4-FFF2-40B4-BE49-F238E27FC236}">
                  <a16:creationId xmlns:a16="http://schemas.microsoft.com/office/drawing/2014/main" id="{FDCA9E93-9590-4027-85E4-DB2C231EDB30}"/>
                </a:ext>
              </a:extLst>
            </p:cNvPr>
            <p:cNvSpPr/>
            <p:nvPr/>
          </p:nvSpPr>
          <p:spPr>
            <a:xfrm>
              <a:off x="768300" y="3239450"/>
              <a:ext cx="121175" cy="62000"/>
            </a:xfrm>
            <a:custGeom>
              <a:avLst/>
              <a:gdLst/>
              <a:ahLst/>
              <a:cxnLst/>
              <a:rect l="l" t="t" r="r" b="b"/>
              <a:pathLst>
                <a:path w="4847" h="2480" extrusionOk="0">
                  <a:moveTo>
                    <a:pt x="833" y="1"/>
                  </a:moveTo>
                  <a:cubicBezTo>
                    <a:pt x="511" y="1"/>
                    <a:pt x="244" y="230"/>
                    <a:pt x="182" y="536"/>
                  </a:cubicBezTo>
                  <a:lnTo>
                    <a:pt x="73" y="901"/>
                  </a:lnTo>
                  <a:cubicBezTo>
                    <a:pt x="0" y="1265"/>
                    <a:pt x="255" y="1666"/>
                    <a:pt x="620" y="1739"/>
                  </a:cubicBezTo>
                  <a:lnTo>
                    <a:pt x="3826" y="2467"/>
                  </a:lnTo>
                  <a:cubicBezTo>
                    <a:pt x="3873" y="2476"/>
                    <a:pt x="3918" y="2480"/>
                    <a:pt x="3963" y="2480"/>
                  </a:cubicBezTo>
                  <a:cubicBezTo>
                    <a:pt x="4307" y="2480"/>
                    <a:pt x="4600" y="2243"/>
                    <a:pt x="4664" y="1921"/>
                  </a:cubicBezTo>
                  <a:lnTo>
                    <a:pt x="4737" y="1556"/>
                  </a:lnTo>
                  <a:cubicBezTo>
                    <a:pt x="4846" y="1192"/>
                    <a:pt x="4591" y="828"/>
                    <a:pt x="4227" y="718"/>
                  </a:cubicBezTo>
                  <a:lnTo>
                    <a:pt x="1020" y="26"/>
                  </a:lnTo>
                  <a:cubicBezTo>
                    <a:pt x="957" y="9"/>
                    <a:pt x="894" y="1"/>
                    <a:pt x="833"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656;p74">
              <a:extLst>
                <a:ext uri="{FF2B5EF4-FFF2-40B4-BE49-F238E27FC236}">
                  <a16:creationId xmlns:a16="http://schemas.microsoft.com/office/drawing/2014/main" id="{D21AA12C-03B2-424D-94F1-3DA7AB41A922}"/>
                </a:ext>
              </a:extLst>
            </p:cNvPr>
            <p:cNvSpPr/>
            <p:nvPr/>
          </p:nvSpPr>
          <p:spPr>
            <a:xfrm>
              <a:off x="668075" y="3041275"/>
              <a:ext cx="119375" cy="68375"/>
            </a:xfrm>
            <a:custGeom>
              <a:avLst/>
              <a:gdLst/>
              <a:ahLst/>
              <a:cxnLst/>
              <a:rect l="l" t="t" r="r" b="b"/>
              <a:pathLst>
                <a:path w="4775" h="2735" extrusionOk="0">
                  <a:moveTo>
                    <a:pt x="859" y="0"/>
                  </a:moveTo>
                  <a:cubicBezTo>
                    <a:pt x="572" y="0"/>
                    <a:pt x="306" y="197"/>
                    <a:pt x="220" y="483"/>
                  </a:cubicBezTo>
                  <a:lnTo>
                    <a:pt x="110" y="848"/>
                  </a:lnTo>
                  <a:cubicBezTo>
                    <a:pt x="1" y="1212"/>
                    <a:pt x="220" y="1613"/>
                    <a:pt x="584" y="1722"/>
                  </a:cubicBezTo>
                  <a:lnTo>
                    <a:pt x="3681" y="2706"/>
                  </a:lnTo>
                  <a:cubicBezTo>
                    <a:pt x="3745" y="2725"/>
                    <a:pt x="3810" y="2734"/>
                    <a:pt x="3874" y="2734"/>
                  </a:cubicBezTo>
                  <a:cubicBezTo>
                    <a:pt x="4177" y="2734"/>
                    <a:pt x="4466" y="2533"/>
                    <a:pt x="4556" y="2232"/>
                  </a:cubicBezTo>
                  <a:lnTo>
                    <a:pt x="4665" y="1904"/>
                  </a:lnTo>
                  <a:cubicBezTo>
                    <a:pt x="4774" y="1540"/>
                    <a:pt x="4592" y="1139"/>
                    <a:pt x="4228" y="993"/>
                  </a:cubicBezTo>
                  <a:lnTo>
                    <a:pt x="1094" y="46"/>
                  </a:lnTo>
                  <a:cubicBezTo>
                    <a:pt x="1016" y="15"/>
                    <a:pt x="937" y="0"/>
                    <a:pt x="859"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657;p74">
              <a:extLst>
                <a:ext uri="{FF2B5EF4-FFF2-40B4-BE49-F238E27FC236}">
                  <a16:creationId xmlns:a16="http://schemas.microsoft.com/office/drawing/2014/main" id="{D341467D-466E-4983-B4F2-336FD3180735}"/>
                </a:ext>
              </a:extLst>
            </p:cNvPr>
            <p:cNvSpPr/>
            <p:nvPr/>
          </p:nvSpPr>
          <p:spPr>
            <a:xfrm>
              <a:off x="615250" y="1789850"/>
              <a:ext cx="238700" cy="350750"/>
            </a:xfrm>
            <a:custGeom>
              <a:avLst/>
              <a:gdLst/>
              <a:ahLst/>
              <a:cxnLst/>
              <a:rect l="l" t="t" r="r" b="b"/>
              <a:pathLst>
                <a:path w="9548" h="14030" extrusionOk="0">
                  <a:moveTo>
                    <a:pt x="8418" y="0"/>
                  </a:moveTo>
                  <a:lnTo>
                    <a:pt x="1" y="656"/>
                  </a:lnTo>
                  <a:lnTo>
                    <a:pt x="256" y="14029"/>
                  </a:lnTo>
                  <a:lnTo>
                    <a:pt x="9547" y="13592"/>
                  </a:lnTo>
                  <a:lnTo>
                    <a:pt x="8418"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658;p74">
              <a:extLst>
                <a:ext uri="{FF2B5EF4-FFF2-40B4-BE49-F238E27FC236}">
                  <a16:creationId xmlns:a16="http://schemas.microsoft.com/office/drawing/2014/main" id="{DE81DF5D-64A4-4C06-A49A-E48DEC11C916}"/>
                </a:ext>
              </a:extLst>
            </p:cNvPr>
            <p:cNvSpPr/>
            <p:nvPr/>
          </p:nvSpPr>
          <p:spPr>
            <a:xfrm>
              <a:off x="668075" y="1789850"/>
              <a:ext cx="174950" cy="210875"/>
            </a:xfrm>
            <a:custGeom>
              <a:avLst/>
              <a:gdLst/>
              <a:ahLst/>
              <a:cxnLst/>
              <a:rect l="l" t="t" r="r" b="b"/>
              <a:pathLst>
                <a:path w="6998" h="8435" extrusionOk="0">
                  <a:moveTo>
                    <a:pt x="6305" y="0"/>
                  </a:moveTo>
                  <a:lnTo>
                    <a:pt x="1" y="547"/>
                  </a:lnTo>
                  <a:lnTo>
                    <a:pt x="292" y="4154"/>
                  </a:lnTo>
                  <a:cubicBezTo>
                    <a:pt x="500" y="6605"/>
                    <a:pt x="2571" y="8435"/>
                    <a:pt x="4988" y="8435"/>
                  </a:cubicBezTo>
                  <a:cubicBezTo>
                    <a:pt x="5122" y="8435"/>
                    <a:pt x="5258" y="8429"/>
                    <a:pt x="5394" y="8418"/>
                  </a:cubicBezTo>
                  <a:lnTo>
                    <a:pt x="6997" y="8272"/>
                  </a:lnTo>
                  <a:lnTo>
                    <a:pt x="6305" y="0"/>
                  </a:ln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659;p74">
              <a:extLst>
                <a:ext uri="{FF2B5EF4-FFF2-40B4-BE49-F238E27FC236}">
                  <a16:creationId xmlns:a16="http://schemas.microsoft.com/office/drawing/2014/main" id="{59F8D0AB-35AC-44E6-9A9F-09EF645A1A61}"/>
                </a:ext>
              </a:extLst>
            </p:cNvPr>
            <p:cNvSpPr/>
            <p:nvPr/>
          </p:nvSpPr>
          <p:spPr>
            <a:xfrm>
              <a:off x="836625" y="1822650"/>
              <a:ext cx="246875" cy="308825"/>
            </a:xfrm>
            <a:custGeom>
              <a:avLst/>
              <a:gdLst/>
              <a:ahLst/>
              <a:cxnLst/>
              <a:rect l="l" t="t" r="r" b="b"/>
              <a:pathLst>
                <a:path w="9875" h="12353" extrusionOk="0">
                  <a:moveTo>
                    <a:pt x="5029" y="0"/>
                  </a:moveTo>
                  <a:lnTo>
                    <a:pt x="0" y="3863"/>
                  </a:lnTo>
                  <a:lnTo>
                    <a:pt x="328" y="7907"/>
                  </a:lnTo>
                  <a:cubicBezTo>
                    <a:pt x="1676" y="10859"/>
                    <a:pt x="6377" y="9219"/>
                    <a:pt x="9110" y="12353"/>
                  </a:cubicBezTo>
                  <a:cubicBezTo>
                    <a:pt x="9875" y="6523"/>
                    <a:pt x="3972" y="5466"/>
                    <a:pt x="5029" y="0"/>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660;p74">
              <a:extLst>
                <a:ext uri="{FF2B5EF4-FFF2-40B4-BE49-F238E27FC236}">
                  <a16:creationId xmlns:a16="http://schemas.microsoft.com/office/drawing/2014/main" id="{F0D6C780-3856-4A5C-B808-537AE8B1F84E}"/>
                </a:ext>
              </a:extLst>
            </p:cNvPr>
            <p:cNvSpPr/>
            <p:nvPr/>
          </p:nvSpPr>
          <p:spPr>
            <a:xfrm>
              <a:off x="624350" y="1515375"/>
              <a:ext cx="377175" cy="420250"/>
            </a:xfrm>
            <a:custGeom>
              <a:avLst/>
              <a:gdLst/>
              <a:ahLst/>
              <a:cxnLst/>
              <a:rect l="l" t="t" r="r" b="b"/>
              <a:pathLst>
                <a:path w="15087" h="16810" extrusionOk="0">
                  <a:moveTo>
                    <a:pt x="8374" y="1"/>
                  </a:moveTo>
                  <a:cubicBezTo>
                    <a:pt x="7707" y="1"/>
                    <a:pt x="7003" y="58"/>
                    <a:pt x="6268" y="157"/>
                  </a:cubicBezTo>
                  <a:cubicBezTo>
                    <a:pt x="4774" y="339"/>
                    <a:pt x="3390" y="1032"/>
                    <a:pt x="2333" y="2088"/>
                  </a:cubicBezTo>
                  <a:cubicBezTo>
                    <a:pt x="1495" y="2854"/>
                    <a:pt x="875" y="3801"/>
                    <a:pt x="511" y="4858"/>
                  </a:cubicBezTo>
                  <a:cubicBezTo>
                    <a:pt x="256" y="5514"/>
                    <a:pt x="110" y="6169"/>
                    <a:pt x="37" y="6862"/>
                  </a:cubicBezTo>
                  <a:cubicBezTo>
                    <a:pt x="1" y="7190"/>
                    <a:pt x="1" y="7554"/>
                    <a:pt x="37" y="7882"/>
                  </a:cubicBezTo>
                  <a:lnTo>
                    <a:pt x="1058" y="16809"/>
                  </a:lnTo>
                  <a:lnTo>
                    <a:pt x="9511" y="16372"/>
                  </a:lnTo>
                  <a:cubicBezTo>
                    <a:pt x="12681" y="16154"/>
                    <a:pt x="15086" y="13384"/>
                    <a:pt x="14868" y="10178"/>
                  </a:cubicBezTo>
                  <a:lnTo>
                    <a:pt x="14613" y="6825"/>
                  </a:lnTo>
                  <a:cubicBezTo>
                    <a:pt x="14576" y="6497"/>
                    <a:pt x="14503" y="6133"/>
                    <a:pt x="14467" y="5805"/>
                  </a:cubicBezTo>
                  <a:cubicBezTo>
                    <a:pt x="14103" y="3109"/>
                    <a:pt x="13119" y="1578"/>
                    <a:pt x="11734" y="740"/>
                  </a:cubicBezTo>
                  <a:cubicBezTo>
                    <a:pt x="10798" y="212"/>
                    <a:pt x="9658" y="1"/>
                    <a:pt x="8374"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661;p74">
              <a:extLst>
                <a:ext uri="{FF2B5EF4-FFF2-40B4-BE49-F238E27FC236}">
                  <a16:creationId xmlns:a16="http://schemas.microsoft.com/office/drawing/2014/main" id="{EC93431A-3B71-42BD-B188-E3DD6AC4040F}"/>
                </a:ext>
              </a:extLst>
            </p:cNvPr>
            <p:cNvSpPr/>
            <p:nvPr/>
          </p:nvSpPr>
          <p:spPr>
            <a:xfrm>
              <a:off x="522325" y="1535700"/>
              <a:ext cx="212275" cy="238675"/>
            </a:xfrm>
            <a:custGeom>
              <a:avLst/>
              <a:gdLst/>
              <a:ahLst/>
              <a:cxnLst/>
              <a:rect l="l" t="t" r="r" b="b"/>
              <a:pathLst>
                <a:path w="8491" h="9547" extrusionOk="0">
                  <a:moveTo>
                    <a:pt x="6122" y="0"/>
                  </a:moveTo>
                  <a:cubicBezTo>
                    <a:pt x="6122" y="0"/>
                    <a:pt x="1" y="219"/>
                    <a:pt x="3171" y="9365"/>
                  </a:cubicBezTo>
                  <a:lnTo>
                    <a:pt x="5722" y="9547"/>
                  </a:lnTo>
                  <a:cubicBezTo>
                    <a:pt x="8491" y="7725"/>
                    <a:pt x="7507" y="3644"/>
                    <a:pt x="7507" y="3644"/>
                  </a:cubicBezTo>
                  <a:cubicBezTo>
                    <a:pt x="7216" y="2369"/>
                    <a:pt x="6742" y="1166"/>
                    <a:pt x="6122" y="0"/>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662;p74">
              <a:extLst>
                <a:ext uri="{FF2B5EF4-FFF2-40B4-BE49-F238E27FC236}">
                  <a16:creationId xmlns:a16="http://schemas.microsoft.com/office/drawing/2014/main" id="{435086B2-ECDE-43F3-87CE-259C9CD77CBF}"/>
                </a:ext>
              </a:extLst>
            </p:cNvPr>
            <p:cNvSpPr/>
            <p:nvPr/>
          </p:nvSpPr>
          <p:spPr>
            <a:xfrm>
              <a:off x="731850" y="1674475"/>
              <a:ext cx="143050" cy="132525"/>
            </a:xfrm>
            <a:custGeom>
              <a:avLst/>
              <a:gdLst/>
              <a:ahLst/>
              <a:cxnLst/>
              <a:rect l="l" t="t" r="r" b="b"/>
              <a:pathLst>
                <a:path w="5722" h="5301" extrusionOk="0">
                  <a:moveTo>
                    <a:pt x="2795" y="0"/>
                  </a:moveTo>
                  <a:cubicBezTo>
                    <a:pt x="2446" y="0"/>
                    <a:pt x="2090" y="78"/>
                    <a:pt x="1750" y="243"/>
                  </a:cubicBezTo>
                  <a:cubicBezTo>
                    <a:pt x="474" y="935"/>
                    <a:pt x="1" y="2502"/>
                    <a:pt x="620" y="3777"/>
                  </a:cubicBezTo>
                  <a:cubicBezTo>
                    <a:pt x="1018" y="4732"/>
                    <a:pt x="1937" y="5301"/>
                    <a:pt x="2899" y="5301"/>
                  </a:cubicBezTo>
                  <a:cubicBezTo>
                    <a:pt x="3259" y="5301"/>
                    <a:pt x="3625" y="5221"/>
                    <a:pt x="3972" y="5053"/>
                  </a:cubicBezTo>
                  <a:cubicBezTo>
                    <a:pt x="5211" y="4360"/>
                    <a:pt x="5721" y="2830"/>
                    <a:pt x="5066" y="1518"/>
                  </a:cubicBezTo>
                  <a:cubicBezTo>
                    <a:pt x="4665" y="583"/>
                    <a:pt x="3755" y="0"/>
                    <a:pt x="2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663;p74">
              <a:extLst>
                <a:ext uri="{FF2B5EF4-FFF2-40B4-BE49-F238E27FC236}">
                  <a16:creationId xmlns:a16="http://schemas.microsoft.com/office/drawing/2014/main" id="{69A79A13-1200-47CC-963B-392FB73AA70A}"/>
                </a:ext>
              </a:extLst>
            </p:cNvPr>
            <p:cNvSpPr/>
            <p:nvPr/>
          </p:nvSpPr>
          <p:spPr>
            <a:xfrm>
              <a:off x="755550" y="1684550"/>
              <a:ext cx="77450" cy="109875"/>
            </a:xfrm>
            <a:custGeom>
              <a:avLst/>
              <a:gdLst/>
              <a:ahLst/>
              <a:cxnLst/>
              <a:rect l="l" t="t" r="r" b="b"/>
              <a:pathLst>
                <a:path w="3098" h="4395" extrusionOk="0">
                  <a:moveTo>
                    <a:pt x="1813" y="1"/>
                  </a:moveTo>
                  <a:cubicBezTo>
                    <a:pt x="1706" y="1"/>
                    <a:pt x="1599" y="8"/>
                    <a:pt x="1494" y="22"/>
                  </a:cubicBezTo>
                  <a:lnTo>
                    <a:pt x="0" y="3228"/>
                  </a:lnTo>
                  <a:cubicBezTo>
                    <a:pt x="255" y="3739"/>
                    <a:pt x="692" y="4176"/>
                    <a:pt x="1239" y="4395"/>
                  </a:cubicBezTo>
                  <a:lnTo>
                    <a:pt x="3097" y="423"/>
                  </a:lnTo>
                  <a:cubicBezTo>
                    <a:pt x="2715" y="129"/>
                    <a:pt x="2261" y="1"/>
                    <a:pt x="1813" y="1"/>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664;p74">
              <a:extLst>
                <a:ext uri="{FF2B5EF4-FFF2-40B4-BE49-F238E27FC236}">
                  <a16:creationId xmlns:a16="http://schemas.microsoft.com/office/drawing/2014/main" id="{40177DC3-6229-403F-A9A8-7DDA6CE206D8}"/>
                </a:ext>
              </a:extLst>
            </p:cNvPr>
            <p:cNvSpPr/>
            <p:nvPr/>
          </p:nvSpPr>
          <p:spPr>
            <a:xfrm>
              <a:off x="798350" y="1703300"/>
              <a:ext cx="55600" cy="94200"/>
            </a:xfrm>
            <a:custGeom>
              <a:avLst/>
              <a:gdLst/>
              <a:ahLst/>
              <a:cxnLst/>
              <a:rect l="l" t="t" r="r" b="b"/>
              <a:pathLst>
                <a:path w="2224" h="3768" extrusionOk="0">
                  <a:moveTo>
                    <a:pt x="1750" y="1"/>
                  </a:moveTo>
                  <a:lnTo>
                    <a:pt x="1" y="3754"/>
                  </a:lnTo>
                  <a:cubicBezTo>
                    <a:pt x="73" y="3763"/>
                    <a:pt x="149" y="3768"/>
                    <a:pt x="225" y="3768"/>
                  </a:cubicBezTo>
                  <a:cubicBezTo>
                    <a:pt x="454" y="3768"/>
                    <a:pt x="693" y="3727"/>
                    <a:pt x="912" y="3645"/>
                  </a:cubicBezTo>
                  <a:lnTo>
                    <a:pt x="2223" y="875"/>
                  </a:lnTo>
                  <a:cubicBezTo>
                    <a:pt x="2187" y="766"/>
                    <a:pt x="2114" y="657"/>
                    <a:pt x="2078" y="547"/>
                  </a:cubicBezTo>
                  <a:cubicBezTo>
                    <a:pt x="2005" y="365"/>
                    <a:pt x="1859" y="183"/>
                    <a:pt x="1750" y="1"/>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665;p74">
              <a:extLst>
                <a:ext uri="{FF2B5EF4-FFF2-40B4-BE49-F238E27FC236}">
                  <a16:creationId xmlns:a16="http://schemas.microsoft.com/office/drawing/2014/main" id="{E4D094A2-5345-4F03-8F36-56B09885ECDF}"/>
                </a:ext>
              </a:extLst>
            </p:cNvPr>
            <p:cNvSpPr/>
            <p:nvPr/>
          </p:nvSpPr>
          <p:spPr>
            <a:xfrm>
              <a:off x="618900" y="1478450"/>
              <a:ext cx="350750" cy="295925"/>
            </a:xfrm>
            <a:custGeom>
              <a:avLst/>
              <a:gdLst/>
              <a:ahLst/>
              <a:cxnLst/>
              <a:rect l="l" t="t" r="r" b="b"/>
              <a:pathLst>
                <a:path w="14030" h="11837" extrusionOk="0">
                  <a:moveTo>
                    <a:pt x="7417" y="0"/>
                  </a:moveTo>
                  <a:cubicBezTo>
                    <a:pt x="4522" y="0"/>
                    <a:pt x="1460" y="1121"/>
                    <a:pt x="0" y="3165"/>
                  </a:cubicBezTo>
                  <a:lnTo>
                    <a:pt x="1859" y="11837"/>
                  </a:lnTo>
                  <a:cubicBezTo>
                    <a:pt x="5903" y="8630"/>
                    <a:pt x="4883" y="2035"/>
                    <a:pt x="4883" y="2035"/>
                  </a:cubicBezTo>
                  <a:lnTo>
                    <a:pt x="4883" y="2035"/>
                  </a:lnTo>
                  <a:cubicBezTo>
                    <a:pt x="4883" y="2035"/>
                    <a:pt x="6332" y="4801"/>
                    <a:pt x="11155" y="4801"/>
                  </a:cubicBezTo>
                  <a:cubicBezTo>
                    <a:pt x="12005" y="4801"/>
                    <a:pt x="12959" y="4715"/>
                    <a:pt x="14029" y="4513"/>
                  </a:cubicBezTo>
                  <a:cubicBezTo>
                    <a:pt x="13702" y="1411"/>
                    <a:pt x="10664" y="0"/>
                    <a:pt x="7417" y="0"/>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666;p74">
              <a:extLst>
                <a:ext uri="{FF2B5EF4-FFF2-40B4-BE49-F238E27FC236}">
                  <a16:creationId xmlns:a16="http://schemas.microsoft.com/office/drawing/2014/main" id="{BB03C423-94E6-4E79-8F89-DA1C3F3BA99B}"/>
                </a:ext>
              </a:extLst>
            </p:cNvPr>
            <p:cNvSpPr/>
            <p:nvPr/>
          </p:nvSpPr>
          <p:spPr>
            <a:xfrm>
              <a:off x="641675" y="1722425"/>
              <a:ext cx="112975" cy="56525"/>
            </a:xfrm>
            <a:custGeom>
              <a:avLst/>
              <a:gdLst/>
              <a:ahLst/>
              <a:cxnLst/>
              <a:rect l="l" t="t" r="r" b="b"/>
              <a:pathLst>
                <a:path w="4519" h="2261" extrusionOk="0">
                  <a:moveTo>
                    <a:pt x="4373" y="1"/>
                  </a:moveTo>
                  <a:lnTo>
                    <a:pt x="3316" y="329"/>
                  </a:lnTo>
                  <a:lnTo>
                    <a:pt x="0" y="1786"/>
                  </a:lnTo>
                  <a:lnTo>
                    <a:pt x="182" y="2260"/>
                  </a:lnTo>
                  <a:lnTo>
                    <a:pt x="3462" y="803"/>
                  </a:lnTo>
                  <a:lnTo>
                    <a:pt x="4519" y="475"/>
                  </a:lnTo>
                  <a:lnTo>
                    <a:pt x="437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667;p74">
              <a:extLst>
                <a:ext uri="{FF2B5EF4-FFF2-40B4-BE49-F238E27FC236}">
                  <a16:creationId xmlns:a16="http://schemas.microsoft.com/office/drawing/2014/main" id="{3B157854-CFD0-4E67-8885-22CDC01E9416}"/>
                </a:ext>
              </a:extLst>
            </p:cNvPr>
            <p:cNvSpPr/>
            <p:nvPr/>
          </p:nvSpPr>
          <p:spPr>
            <a:xfrm>
              <a:off x="349250" y="1816275"/>
              <a:ext cx="400850" cy="415400"/>
            </a:xfrm>
            <a:custGeom>
              <a:avLst/>
              <a:gdLst/>
              <a:ahLst/>
              <a:cxnLst/>
              <a:rect l="l" t="t" r="r" b="b"/>
              <a:pathLst>
                <a:path w="16034" h="16616" extrusionOk="0">
                  <a:moveTo>
                    <a:pt x="13446" y="7288"/>
                  </a:moveTo>
                  <a:lnTo>
                    <a:pt x="13446" y="7288"/>
                  </a:lnTo>
                  <a:cubicBezTo>
                    <a:pt x="13884" y="8053"/>
                    <a:pt x="14175" y="8927"/>
                    <a:pt x="14284" y="9802"/>
                  </a:cubicBezTo>
                  <a:cubicBezTo>
                    <a:pt x="14394" y="10713"/>
                    <a:pt x="14175" y="11624"/>
                    <a:pt x="13701" y="12389"/>
                  </a:cubicBezTo>
                  <a:cubicBezTo>
                    <a:pt x="13228" y="13154"/>
                    <a:pt x="12390" y="13628"/>
                    <a:pt x="11479" y="13664"/>
                  </a:cubicBezTo>
                  <a:cubicBezTo>
                    <a:pt x="13228" y="12061"/>
                    <a:pt x="13993" y="9620"/>
                    <a:pt x="13446" y="7288"/>
                  </a:cubicBezTo>
                  <a:close/>
                  <a:moveTo>
                    <a:pt x="9511" y="0"/>
                  </a:moveTo>
                  <a:cubicBezTo>
                    <a:pt x="9511" y="0"/>
                    <a:pt x="8928" y="2405"/>
                    <a:pt x="4482" y="6049"/>
                  </a:cubicBezTo>
                  <a:cubicBezTo>
                    <a:pt x="0" y="9656"/>
                    <a:pt x="1422" y="15996"/>
                    <a:pt x="1422" y="15996"/>
                  </a:cubicBezTo>
                  <a:cubicBezTo>
                    <a:pt x="3644" y="14029"/>
                    <a:pt x="14758" y="16616"/>
                    <a:pt x="15414" y="12134"/>
                  </a:cubicBezTo>
                  <a:cubicBezTo>
                    <a:pt x="16033" y="7616"/>
                    <a:pt x="11078" y="3972"/>
                    <a:pt x="10932" y="838"/>
                  </a:cubicBezTo>
                  <a:lnTo>
                    <a:pt x="9511" y="0"/>
                  </a:ln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668;p74">
              <a:extLst>
                <a:ext uri="{FF2B5EF4-FFF2-40B4-BE49-F238E27FC236}">
                  <a16:creationId xmlns:a16="http://schemas.microsoft.com/office/drawing/2014/main" id="{79EEA523-AF1A-44A8-B314-44C8E3966595}"/>
                </a:ext>
              </a:extLst>
            </p:cNvPr>
            <p:cNvSpPr/>
            <p:nvPr/>
          </p:nvSpPr>
          <p:spPr>
            <a:xfrm>
              <a:off x="536000" y="1726250"/>
              <a:ext cx="159450" cy="152100"/>
            </a:xfrm>
            <a:custGeom>
              <a:avLst/>
              <a:gdLst/>
              <a:ahLst/>
              <a:cxnLst/>
              <a:rect l="l" t="t" r="r" b="b"/>
              <a:pathLst>
                <a:path w="6378" h="6084" extrusionOk="0">
                  <a:moveTo>
                    <a:pt x="2807" y="0"/>
                  </a:moveTo>
                  <a:cubicBezTo>
                    <a:pt x="2345" y="0"/>
                    <a:pt x="1920" y="154"/>
                    <a:pt x="1531" y="394"/>
                  </a:cubicBezTo>
                  <a:cubicBezTo>
                    <a:pt x="0" y="1342"/>
                    <a:pt x="183" y="4403"/>
                    <a:pt x="2077" y="5642"/>
                  </a:cubicBezTo>
                  <a:cubicBezTo>
                    <a:pt x="2520" y="5946"/>
                    <a:pt x="3007" y="6084"/>
                    <a:pt x="3488" y="6084"/>
                  </a:cubicBezTo>
                  <a:cubicBezTo>
                    <a:pt x="4793" y="6084"/>
                    <a:pt x="6055" y="5074"/>
                    <a:pt x="6268" y="3637"/>
                  </a:cubicBezTo>
                  <a:lnTo>
                    <a:pt x="6377" y="2909"/>
                  </a:lnTo>
                  <a:cubicBezTo>
                    <a:pt x="5003" y="734"/>
                    <a:pt x="3817" y="0"/>
                    <a:pt x="2807"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669;p74">
              <a:extLst>
                <a:ext uri="{FF2B5EF4-FFF2-40B4-BE49-F238E27FC236}">
                  <a16:creationId xmlns:a16="http://schemas.microsoft.com/office/drawing/2014/main" id="{971F5E60-50AA-4A50-AA08-21850E560C69}"/>
                </a:ext>
              </a:extLst>
            </p:cNvPr>
            <p:cNvSpPr/>
            <p:nvPr/>
          </p:nvSpPr>
          <p:spPr>
            <a:xfrm>
              <a:off x="603400" y="1793500"/>
              <a:ext cx="46500" cy="42825"/>
            </a:xfrm>
            <a:custGeom>
              <a:avLst/>
              <a:gdLst/>
              <a:ahLst/>
              <a:cxnLst/>
              <a:rect l="l" t="t" r="r" b="b"/>
              <a:pathLst>
                <a:path w="1860" h="1713" extrusionOk="0">
                  <a:moveTo>
                    <a:pt x="402" y="0"/>
                  </a:moveTo>
                  <a:lnTo>
                    <a:pt x="1" y="474"/>
                  </a:lnTo>
                  <a:lnTo>
                    <a:pt x="1458" y="1713"/>
                  </a:lnTo>
                  <a:lnTo>
                    <a:pt x="1859" y="1275"/>
                  </a:lnTo>
                  <a:lnTo>
                    <a:pt x="402" y="0"/>
                  </a:ln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670;p74">
              <a:extLst>
                <a:ext uri="{FF2B5EF4-FFF2-40B4-BE49-F238E27FC236}">
                  <a16:creationId xmlns:a16="http://schemas.microsoft.com/office/drawing/2014/main" id="{009F8784-2512-4B74-9342-BBD34A064241}"/>
                </a:ext>
              </a:extLst>
            </p:cNvPr>
            <p:cNvSpPr/>
            <p:nvPr/>
          </p:nvSpPr>
          <p:spPr>
            <a:xfrm>
              <a:off x="740650" y="1617450"/>
              <a:ext cx="78225" cy="33925"/>
            </a:xfrm>
            <a:custGeom>
              <a:avLst/>
              <a:gdLst/>
              <a:ahLst/>
              <a:cxnLst/>
              <a:rect l="l" t="t" r="r" b="b"/>
              <a:pathLst>
                <a:path w="3129" h="1357" extrusionOk="0">
                  <a:moveTo>
                    <a:pt x="1846" y="0"/>
                  </a:moveTo>
                  <a:cubicBezTo>
                    <a:pt x="1541" y="0"/>
                    <a:pt x="1184" y="79"/>
                    <a:pt x="851" y="265"/>
                  </a:cubicBezTo>
                  <a:cubicBezTo>
                    <a:pt x="0" y="759"/>
                    <a:pt x="18" y="1356"/>
                    <a:pt x="748" y="1356"/>
                  </a:cubicBezTo>
                  <a:cubicBezTo>
                    <a:pt x="987" y="1356"/>
                    <a:pt x="1303" y="1292"/>
                    <a:pt x="1689" y="1139"/>
                  </a:cubicBezTo>
                  <a:cubicBezTo>
                    <a:pt x="3128" y="579"/>
                    <a:pt x="2677" y="0"/>
                    <a:pt x="18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671;p74">
              <a:extLst>
                <a:ext uri="{FF2B5EF4-FFF2-40B4-BE49-F238E27FC236}">
                  <a16:creationId xmlns:a16="http://schemas.microsoft.com/office/drawing/2014/main" id="{BCE781B9-0C46-4D76-9645-142FFEC1E9C3}"/>
                </a:ext>
              </a:extLst>
            </p:cNvPr>
            <p:cNvSpPr/>
            <p:nvPr/>
          </p:nvSpPr>
          <p:spPr>
            <a:xfrm>
              <a:off x="889175" y="1599525"/>
              <a:ext cx="92975" cy="28225"/>
            </a:xfrm>
            <a:custGeom>
              <a:avLst/>
              <a:gdLst/>
              <a:ahLst/>
              <a:cxnLst/>
              <a:rect l="l" t="t" r="r" b="b"/>
              <a:pathLst>
                <a:path w="3719" h="1129" extrusionOk="0">
                  <a:moveTo>
                    <a:pt x="1657" y="0"/>
                  </a:moveTo>
                  <a:cubicBezTo>
                    <a:pt x="1537" y="0"/>
                    <a:pt x="1412" y="11"/>
                    <a:pt x="1287" y="34"/>
                  </a:cubicBezTo>
                  <a:cubicBezTo>
                    <a:pt x="1" y="249"/>
                    <a:pt x="116" y="1128"/>
                    <a:pt x="1700" y="1128"/>
                  </a:cubicBezTo>
                  <a:cubicBezTo>
                    <a:pt x="1732" y="1128"/>
                    <a:pt x="1764" y="1128"/>
                    <a:pt x="1797" y="1127"/>
                  </a:cubicBezTo>
                  <a:cubicBezTo>
                    <a:pt x="3719" y="1061"/>
                    <a:pt x="2869" y="0"/>
                    <a:pt x="1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672;p74">
              <a:extLst>
                <a:ext uri="{FF2B5EF4-FFF2-40B4-BE49-F238E27FC236}">
                  <a16:creationId xmlns:a16="http://schemas.microsoft.com/office/drawing/2014/main" id="{AA772AB5-9406-4CCB-88FA-71A95C5143CF}"/>
                </a:ext>
              </a:extLst>
            </p:cNvPr>
            <p:cNvSpPr/>
            <p:nvPr/>
          </p:nvSpPr>
          <p:spPr>
            <a:xfrm>
              <a:off x="811100" y="1819900"/>
              <a:ext cx="67450" cy="36475"/>
            </a:xfrm>
            <a:custGeom>
              <a:avLst/>
              <a:gdLst/>
              <a:ahLst/>
              <a:cxnLst/>
              <a:rect l="l" t="t" r="r" b="b"/>
              <a:pathLst>
                <a:path w="2698" h="1459" extrusionOk="0">
                  <a:moveTo>
                    <a:pt x="511" y="1"/>
                  </a:moveTo>
                  <a:lnTo>
                    <a:pt x="1" y="37"/>
                  </a:lnTo>
                  <a:cubicBezTo>
                    <a:pt x="74" y="657"/>
                    <a:pt x="474" y="1167"/>
                    <a:pt x="1057" y="1385"/>
                  </a:cubicBezTo>
                  <a:cubicBezTo>
                    <a:pt x="1203" y="1458"/>
                    <a:pt x="1385" y="1458"/>
                    <a:pt x="1568" y="1458"/>
                  </a:cubicBezTo>
                  <a:cubicBezTo>
                    <a:pt x="1968" y="1458"/>
                    <a:pt x="2369" y="1313"/>
                    <a:pt x="2697" y="1021"/>
                  </a:cubicBezTo>
                  <a:lnTo>
                    <a:pt x="2333" y="657"/>
                  </a:lnTo>
                  <a:cubicBezTo>
                    <a:pt x="2114" y="863"/>
                    <a:pt x="1851" y="956"/>
                    <a:pt x="1593" y="956"/>
                  </a:cubicBezTo>
                  <a:cubicBezTo>
                    <a:pt x="1078" y="956"/>
                    <a:pt x="584" y="584"/>
                    <a:pt x="511" y="1"/>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673;p74">
              <a:extLst>
                <a:ext uri="{FF2B5EF4-FFF2-40B4-BE49-F238E27FC236}">
                  <a16:creationId xmlns:a16="http://schemas.microsoft.com/office/drawing/2014/main" id="{6602D823-A0D7-4E5D-8D02-B7DF65B0EAB3}"/>
                </a:ext>
              </a:extLst>
            </p:cNvPr>
            <p:cNvSpPr/>
            <p:nvPr/>
          </p:nvSpPr>
          <p:spPr>
            <a:xfrm>
              <a:off x="887625" y="1651400"/>
              <a:ext cx="140325" cy="132875"/>
            </a:xfrm>
            <a:custGeom>
              <a:avLst/>
              <a:gdLst/>
              <a:ahLst/>
              <a:cxnLst/>
              <a:rect l="l" t="t" r="r" b="b"/>
              <a:pathLst>
                <a:path w="5613" h="5315" extrusionOk="0">
                  <a:moveTo>
                    <a:pt x="2756" y="1"/>
                  </a:moveTo>
                  <a:cubicBezTo>
                    <a:pt x="2482" y="1"/>
                    <a:pt x="2204" y="47"/>
                    <a:pt x="1932" y="145"/>
                  </a:cubicBezTo>
                  <a:cubicBezTo>
                    <a:pt x="620" y="728"/>
                    <a:pt x="1" y="2222"/>
                    <a:pt x="474" y="3534"/>
                  </a:cubicBezTo>
                  <a:cubicBezTo>
                    <a:pt x="794" y="4610"/>
                    <a:pt x="1787" y="5315"/>
                    <a:pt x="2860" y="5315"/>
                  </a:cubicBezTo>
                  <a:cubicBezTo>
                    <a:pt x="3132" y="5315"/>
                    <a:pt x="3409" y="5270"/>
                    <a:pt x="3681" y="5174"/>
                  </a:cubicBezTo>
                  <a:cubicBezTo>
                    <a:pt x="4993" y="4591"/>
                    <a:pt x="5612" y="3097"/>
                    <a:pt x="5138" y="1749"/>
                  </a:cubicBezTo>
                  <a:cubicBezTo>
                    <a:pt x="4792" y="680"/>
                    <a:pt x="3804" y="1"/>
                    <a:pt x="27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674;p74">
              <a:extLst>
                <a:ext uri="{FF2B5EF4-FFF2-40B4-BE49-F238E27FC236}">
                  <a16:creationId xmlns:a16="http://schemas.microsoft.com/office/drawing/2014/main" id="{C83FCD8C-57E5-4AB4-9FE6-0849A4DC67A0}"/>
                </a:ext>
              </a:extLst>
            </p:cNvPr>
            <p:cNvSpPr/>
            <p:nvPr/>
          </p:nvSpPr>
          <p:spPr>
            <a:xfrm>
              <a:off x="1000575" y="1689650"/>
              <a:ext cx="24625" cy="15500"/>
            </a:xfrm>
            <a:custGeom>
              <a:avLst/>
              <a:gdLst/>
              <a:ahLst/>
              <a:cxnLst/>
              <a:rect l="l" t="t" r="r" b="b"/>
              <a:pathLst>
                <a:path w="985" h="620" extrusionOk="0">
                  <a:moveTo>
                    <a:pt x="912" y="0"/>
                  </a:moveTo>
                  <a:lnTo>
                    <a:pt x="1" y="109"/>
                  </a:lnTo>
                  <a:lnTo>
                    <a:pt x="74" y="620"/>
                  </a:lnTo>
                  <a:lnTo>
                    <a:pt x="985" y="474"/>
                  </a:lnTo>
                  <a:lnTo>
                    <a:pt x="91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675;p74">
              <a:extLst>
                <a:ext uri="{FF2B5EF4-FFF2-40B4-BE49-F238E27FC236}">
                  <a16:creationId xmlns:a16="http://schemas.microsoft.com/office/drawing/2014/main" id="{0B7A9F27-8D25-4F6F-8A76-90DE95360FF2}"/>
                </a:ext>
              </a:extLst>
            </p:cNvPr>
            <p:cNvSpPr/>
            <p:nvPr/>
          </p:nvSpPr>
          <p:spPr>
            <a:xfrm>
              <a:off x="908575" y="1661275"/>
              <a:ext cx="82925" cy="107650"/>
            </a:xfrm>
            <a:custGeom>
              <a:avLst/>
              <a:gdLst/>
              <a:ahLst/>
              <a:cxnLst/>
              <a:rect l="l" t="t" r="r" b="b"/>
              <a:pathLst>
                <a:path w="3317" h="4306" extrusionOk="0">
                  <a:moveTo>
                    <a:pt x="1923" y="1"/>
                  </a:moveTo>
                  <a:cubicBezTo>
                    <a:pt x="1877" y="1"/>
                    <a:pt x="1832" y="2"/>
                    <a:pt x="1786" y="6"/>
                  </a:cubicBezTo>
                  <a:lnTo>
                    <a:pt x="1" y="3030"/>
                  </a:lnTo>
                  <a:cubicBezTo>
                    <a:pt x="146" y="3576"/>
                    <a:pt x="547" y="4050"/>
                    <a:pt x="1057" y="4305"/>
                  </a:cubicBezTo>
                  <a:lnTo>
                    <a:pt x="3317" y="552"/>
                  </a:lnTo>
                  <a:cubicBezTo>
                    <a:pt x="2916" y="185"/>
                    <a:pt x="2423" y="1"/>
                    <a:pt x="1923" y="1"/>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676;p74">
              <a:extLst>
                <a:ext uri="{FF2B5EF4-FFF2-40B4-BE49-F238E27FC236}">
                  <a16:creationId xmlns:a16="http://schemas.microsoft.com/office/drawing/2014/main" id="{8EF67C69-9E1F-470C-8306-EA7C740A39E6}"/>
                </a:ext>
              </a:extLst>
            </p:cNvPr>
            <p:cNvSpPr/>
            <p:nvPr/>
          </p:nvSpPr>
          <p:spPr>
            <a:xfrm>
              <a:off x="946850" y="1684175"/>
              <a:ext cx="62875" cy="89750"/>
            </a:xfrm>
            <a:custGeom>
              <a:avLst/>
              <a:gdLst/>
              <a:ahLst/>
              <a:cxnLst/>
              <a:rect l="l" t="t" r="r" b="b"/>
              <a:pathLst>
                <a:path w="2515" h="3590" extrusionOk="0">
                  <a:moveTo>
                    <a:pt x="2150" y="0"/>
                  </a:moveTo>
                  <a:lnTo>
                    <a:pt x="0" y="3535"/>
                  </a:lnTo>
                  <a:cubicBezTo>
                    <a:pt x="164" y="3571"/>
                    <a:pt x="319" y="3590"/>
                    <a:pt x="469" y="3590"/>
                  </a:cubicBezTo>
                  <a:cubicBezTo>
                    <a:pt x="620" y="3590"/>
                    <a:pt x="765" y="3571"/>
                    <a:pt x="911" y="3535"/>
                  </a:cubicBezTo>
                  <a:lnTo>
                    <a:pt x="2514" y="911"/>
                  </a:lnTo>
                  <a:cubicBezTo>
                    <a:pt x="2478" y="802"/>
                    <a:pt x="2478" y="693"/>
                    <a:pt x="2441" y="584"/>
                  </a:cubicBezTo>
                  <a:cubicBezTo>
                    <a:pt x="2369" y="365"/>
                    <a:pt x="2259" y="183"/>
                    <a:pt x="2150" y="0"/>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677;p74">
              <a:extLst>
                <a:ext uri="{FF2B5EF4-FFF2-40B4-BE49-F238E27FC236}">
                  <a16:creationId xmlns:a16="http://schemas.microsoft.com/office/drawing/2014/main" id="{EBAC340F-F608-478C-B17C-009EEC5B89FE}"/>
                </a:ext>
              </a:extLst>
            </p:cNvPr>
            <p:cNvSpPr/>
            <p:nvPr/>
          </p:nvSpPr>
          <p:spPr>
            <a:xfrm>
              <a:off x="872150" y="1682350"/>
              <a:ext cx="80175" cy="132125"/>
            </a:xfrm>
            <a:custGeom>
              <a:avLst/>
              <a:gdLst/>
              <a:ahLst/>
              <a:cxnLst/>
              <a:rect l="l" t="t" r="r" b="b"/>
              <a:pathLst>
                <a:path w="3207" h="5285" extrusionOk="0">
                  <a:moveTo>
                    <a:pt x="510" y="1"/>
                  </a:moveTo>
                  <a:lnTo>
                    <a:pt x="0" y="292"/>
                  </a:lnTo>
                  <a:lnTo>
                    <a:pt x="620" y="4665"/>
                  </a:lnTo>
                  <a:lnTo>
                    <a:pt x="510" y="5284"/>
                  </a:lnTo>
                  <a:lnTo>
                    <a:pt x="911" y="5284"/>
                  </a:lnTo>
                  <a:cubicBezTo>
                    <a:pt x="2514" y="5211"/>
                    <a:pt x="3207" y="3280"/>
                    <a:pt x="2077" y="2150"/>
                  </a:cubicBezTo>
                  <a:cubicBezTo>
                    <a:pt x="1458" y="1531"/>
                    <a:pt x="911" y="802"/>
                    <a:pt x="510"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678;p74">
              <a:extLst>
                <a:ext uri="{FF2B5EF4-FFF2-40B4-BE49-F238E27FC236}">
                  <a16:creationId xmlns:a16="http://schemas.microsoft.com/office/drawing/2014/main" id="{7FCE43DF-D351-4B81-AB9A-2EA3564C62F1}"/>
                </a:ext>
              </a:extLst>
            </p:cNvPr>
            <p:cNvSpPr/>
            <p:nvPr/>
          </p:nvSpPr>
          <p:spPr>
            <a:xfrm>
              <a:off x="872150" y="1682350"/>
              <a:ext cx="80175" cy="132125"/>
            </a:xfrm>
            <a:custGeom>
              <a:avLst/>
              <a:gdLst/>
              <a:ahLst/>
              <a:cxnLst/>
              <a:rect l="l" t="t" r="r" b="b"/>
              <a:pathLst>
                <a:path w="3207" h="5285" extrusionOk="0">
                  <a:moveTo>
                    <a:pt x="510" y="1"/>
                  </a:moveTo>
                  <a:lnTo>
                    <a:pt x="0" y="292"/>
                  </a:lnTo>
                  <a:cubicBezTo>
                    <a:pt x="401" y="1130"/>
                    <a:pt x="984" y="1932"/>
                    <a:pt x="1676" y="2588"/>
                  </a:cubicBezTo>
                  <a:cubicBezTo>
                    <a:pt x="2041" y="2952"/>
                    <a:pt x="2150" y="3535"/>
                    <a:pt x="1895" y="4009"/>
                  </a:cubicBezTo>
                  <a:cubicBezTo>
                    <a:pt x="1676" y="4415"/>
                    <a:pt x="1269" y="4688"/>
                    <a:pt x="836" y="4688"/>
                  </a:cubicBezTo>
                  <a:cubicBezTo>
                    <a:pt x="764" y="4688"/>
                    <a:pt x="692" y="4680"/>
                    <a:pt x="620" y="4665"/>
                  </a:cubicBezTo>
                  <a:lnTo>
                    <a:pt x="510" y="5284"/>
                  </a:lnTo>
                  <a:lnTo>
                    <a:pt x="911" y="5284"/>
                  </a:lnTo>
                  <a:cubicBezTo>
                    <a:pt x="2514" y="5211"/>
                    <a:pt x="3207" y="3280"/>
                    <a:pt x="2077" y="2150"/>
                  </a:cubicBezTo>
                  <a:cubicBezTo>
                    <a:pt x="1458" y="1531"/>
                    <a:pt x="911" y="802"/>
                    <a:pt x="510" y="1"/>
                  </a:cubicBez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679;p74">
              <a:extLst>
                <a:ext uri="{FF2B5EF4-FFF2-40B4-BE49-F238E27FC236}">
                  <a16:creationId xmlns:a16="http://schemas.microsoft.com/office/drawing/2014/main" id="{9D2A981D-F86E-4DA7-BC04-4467DBFA978E}"/>
                </a:ext>
              </a:extLst>
            </p:cNvPr>
            <p:cNvSpPr/>
            <p:nvPr/>
          </p:nvSpPr>
          <p:spPr>
            <a:xfrm>
              <a:off x="238125" y="4571000"/>
              <a:ext cx="480100" cy="261475"/>
            </a:xfrm>
            <a:custGeom>
              <a:avLst/>
              <a:gdLst/>
              <a:ahLst/>
              <a:cxnLst/>
              <a:rect l="l" t="t" r="r" b="b"/>
              <a:pathLst>
                <a:path w="19204" h="10459" extrusionOk="0">
                  <a:moveTo>
                    <a:pt x="2368" y="0"/>
                  </a:moveTo>
                  <a:lnTo>
                    <a:pt x="1530" y="3826"/>
                  </a:lnTo>
                  <a:lnTo>
                    <a:pt x="838" y="6924"/>
                  </a:lnTo>
                  <a:lnTo>
                    <a:pt x="0" y="10458"/>
                  </a:lnTo>
                  <a:lnTo>
                    <a:pt x="19203" y="10458"/>
                  </a:lnTo>
                  <a:lnTo>
                    <a:pt x="19130" y="8636"/>
                  </a:lnTo>
                  <a:cubicBezTo>
                    <a:pt x="19094" y="8053"/>
                    <a:pt x="18984" y="7470"/>
                    <a:pt x="18766" y="6960"/>
                  </a:cubicBezTo>
                  <a:cubicBezTo>
                    <a:pt x="18292" y="5831"/>
                    <a:pt x="17418" y="4992"/>
                    <a:pt x="16288" y="4555"/>
                  </a:cubicBezTo>
                  <a:lnTo>
                    <a:pt x="15778" y="4373"/>
                  </a:lnTo>
                  <a:cubicBezTo>
                    <a:pt x="15341" y="4191"/>
                    <a:pt x="14903" y="3972"/>
                    <a:pt x="14539" y="3681"/>
                  </a:cubicBezTo>
                  <a:cubicBezTo>
                    <a:pt x="14502" y="3644"/>
                    <a:pt x="14466" y="3644"/>
                    <a:pt x="14430" y="3608"/>
                  </a:cubicBezTo>
                  <a:cubicBezTo>
                    <a:pt x="14065" y="3353"/>
                    <a:pt x="13774" y="3025"/>
                    <a:pt x="13519" y="2697"/>
                  </a:cubicBezTo>
                  <a:cubicBezTo>
                    <a:pt x="12899" y="1932"/>
                    <a:pt x="12535" y="984"/>
                    <a:pt x="12425" y="37"/>
                  </a:cubicBezTo>
                  <a:lnTo>
                    <a:pt x="23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680;p74">
              <a:extLst>
                <a:ext uri="{FF2B5EF4-FFF2-40B4-BE49-F238E27FC236}">
                  <a16:creationId xmlns:a16="http://schemas.microsoft.com/office/drawing/2014/main" id="{F298BC23-2D66-4120-8A42-8C0B0FAE8F88}"/>
                </a:ext>
              </a:extLst>
            </p:cNvPr>
            <p:cNvSpPr/>
            <p:nvPr/>
          </p:nvSpPr>
          <p:spPr>
            <a:xfrm>
              <a:off x="238125" y="4663000"/>
              <a:ext cx="493750" cy="169475"/>
            </a:xfrm>
            <a:custGeom>
              <a:avLst/>
              <a:gdLst/>
              <a:ahLst/>
              <a:cxnLst/>
              <a:rect l="l" t="t" r="r" b="b"/>
              <a:pathLst>
                <a:path w="19750" h="6779" extrusionOk="0">
                  <a:moveTo>
                    <a:pt x="14502" y="1"/>
                  </a:moveTo>
                  <a:lnTo>
                    <a:pt x="11587" y="5029"/>
                  </a:lnTo>
                  <a:lnTo>
                    <a:pt x="4992" y="5029"/>
                  </a:lnTo>
                  <a:cubicBezTo>
                    <a:pt x="4555" y="1240"/>
                    <a:pt x="3024" y="365"/>
                    <a:pt x="1530" y="146"/>
                  </a:cubicBezTo>
                  <a:lnTo>
                    <a:pt x="838" y="3244"/>
                  </a:lnTo>
                  <a:lnTo>
                    <a:pt x="0" y="6778"/>
                  </a:lnTo>
                  <a:lnTo>
                    <a:pt x="19750" y="6778"/>
                  </a:lnTo>
                  <a:lnTo>
                    <a:pt x="19677" y="4956"/>
                  </a:lnTo>
                  <a:cubicBezTo>
                    <a:pt x="19640" y="4373"/>
                    <a:pt x="19495" y="3790"/>
                    <a:pt x="19276" y="3280"/>
                  </a:cubicBezTo>
                  <a:cubicBezTo>
                    <a:pt x="18839" y="2187"/>
                    <a:pt x="17454" y="1349"/>
                    <a:pt x="16288" y="875"/>
                  </a:cubicBezTo>
                  <a:lnTo>
                    <a:pt x="15778" y="693"/>
                  </a:lnTo>
                  <a:cubicBezTo>
                    <a:pt x="15304" y="511"/>
                    <a:pt x="14903" y="292"/>
                    <a:pt x="14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681;p74">
              <a:extLst>
                <a:ext uri="{FF2B5EF4-FFF2-40B4-BE49-F238E27FC236}">
                  <a16:creationId xmlns:a16="http://schemas.microsoft.com/office/drawing/2014/main" id="{A3DC38E2-E755-44EE-9AC0-6F8751486492}"/>
                </a:ext>
              </a:extLst>
            </p:cNvPr>
            <p:cNvSpPr/>
            <p:nvPr/>
          </p:nvSpPr>
          <p:spPr>
            <a:xfrm>
              <a:off x="2084625" y="2000275"/>
              <a:ext cx="433650" cy="295575"/>
            </a:xfrm>
            <a:custGeom>
              <a:avLst/>
              <a:gdLst/>
              <a:ahLst/>
              <a:cxnLst/>
              <a:rect l="l" t="t" r="r" b="b"/>
              <a:pathLst>
                <a:path w="17346" h="11823" extrusionOk="0">
                  <a:moveTo>
                    <a:pt x="6523" y="1"/>
                  </a:moveTo>
                  <a:lnTo>
                    <a:pt x="1" y="10349"/>
                  </a:lnTo>
                  <a:cubicBezTo>
                    <a:pt x="3620" y="11612"/>
                    <a:pt x="10122" y="11823"/>
                    <a:pt x="14055" y="11823"/>
                  </a:cubicBezTo>
                  <a:cubicBezTo>
                    <a:pt x="16021" y="11823"/>
                    <a:pt x="17345" y="11770"/>
                    <a:pt x="17345" y="11770"/>
                  </a:cubicBezTo>
                  <a:lnTo>
                    <a:pt x="17345" y="3899"/>
                  </a:lnTo>
                  <a:lnTo>
                    <a:pt x="6523"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682;p74">
              <a:extLst>
                <a:ext uri="{FF2B5EF4-FFF2-40B4-BE49-F238E27FC236}">
                  <a16:creationId xmlns:a16="http://schemas.microsoft.com/office/drawing/2014/main" id="{908979E5-384F-4686-82F9-C8EA64F15FA8}"/>
                </a:ext>
              </a:extLst>
            </p:cNvPr>
            <p:cNvSpPr/>
            <p:nvPr/>
          </p:nvSpPr>
          <p:spPr>
            <a:xfrm>
              <a:off x="1519825" y="1618575"/>
              <a:ext cx="306125" cy="291550"/>
            </a:xfrm>
            <a:custGeom>
              <a:avLst/>
              <a:gdLst/>
              <a:ahLst/>
              <a:cxnLst/>
              <a:rect l="l" t="t" r="r" b="b"/>
              <a:pathLst>
                <a:path w="12245" h="11662" extrusionOk="0">
                  <a:moveTo>
                    <a:pt x="8272" y="1"/>
                  </a:moveTo>
                  <a:lnTo>
                    <a:pt x="1" y="365"/>
                  </a:lnTo>
                  <a:lnTo>
                    <a:pt x="3973" y="11661"/>
                  </a:lnTo>
                  <a:lnTo>
                    <a:pt x="12244" y="11297"/>
                  </a:lnTo>
                  <a:lnTo>
                    <a:pt x="11115" y="8090"/>
                  </a:lnTo>
                  <a:lnTo>
                    <a:pt x="8600" y="948"/>
                  </a:lnTo>
                  <a:lnTo>
                    <a:pt x="8272"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683;p74">
              <a:extLst>
                <a:ext uri="{FF2B5EF4-FFF2-40B4-BE49-F238E27FC236}">
                  <a16:creationId xmlns:a16="http://schemas.microsoft.com/office/drawing/2014/main" id="{76621988-1479-4ACA-8257-1E566DD82C79}"/>
                </a:ext>
              </a:extLst>
            </p:cNvPr>
            <p:cNvSpPr/>
            <p:nvPr/>
          </p:nvSpPr>
          <p:spPr>
            <a:xfrm>
              <a:off x="1566300" y="1642275"/>
              <a:ext cx="231400" cy="180525"/>
            </a:xfrm>
            <a:custGeom>
              <a:avLst/>
              <a:gdLst/>
              <a:ahLst/>
              <a:cxnLst/>
              <a:rect l="l" t="t" r="r" b="b"/>
              <a:pathLst>
                <a:path w="9256" h="7221" extrusionOk="0">
                  <a:moveTo>
                    <a:pt x="6741" y="0"/>
                  </a:moveTo>
                  <a:lnTo>
                    <a:pt x="0" y="292"/>
                  </a:lnTo>
                  <a:lnTo>
                    <a:pt x="1239" y="3753"/>
                  </a:lnTo>
                  <a:cubicBezTo>
                    <a:pt x="1908" y="5725"/>
                    <a:pt x="4448" y="7221"/>
                    <a:pt x="6953" y="7221"/>
                  </a:cubicBezTo>
                  <a:cubicBezTo>
                    <a:pt x="7040" y="7221"/>
                    <a:pt x="7128" y="7219"/>
                    <a:pt x="7215" y="7215"/>
                  </a:cubicBezTo>
                  <a:lnTo>
                    <a:pt x="9256" y="7142"/>
                  </a:lnTo>
                  <a:lnTo>
                    <a:pt x="6741" y="0"/>
                  </a:ln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684;p74">
              <a:extLst>
                <a:ext uri="{FF2B5EF4-FFF2-40B4-BE49-F238E27FC236}">
                  <a16:creationId xmlns:a16="http://schemas.microsoft.com/office/drawing/2014/main" id="{16AD92D9-5FCF-4D33-8E04-B9C01B06DCC9}"/>
                </a:ext>
              </a:extLst>
            </p:cNvPr>
            <p:cNvSpPr/>
            <p:nvPr/>
          </p:nvSpPr>
          <p:spPr>
            <a:xfrm>
              <a:off x="1408700" y="1246925"/>
              <a:ext cx="415425" cy="507425"/>
            </a:xfrm>
            <a:custGeom>
              <a:avLst/>
              <a:gdLst/>
              <a:ahLst/>
              <a:cxnLst/>
              <a:rect l="l" t="t" r="r" b="b"/>
              <a:pathLst>
                <a:path w="16617" h="20297" extrusionOk="0">
                  <a:moveTo>
                    <a:pt x="13045" y="0"/>
                  </a:moveTo>
                  <a:cubicBezTo>
                    <a:pt x="9329" y="1130"/>
                    <a:pt x="3681" y="4045"/>
                    <a:pt x="3280" y="4555"/>
                  </a:cubicBezTo>
                  <a:cubicBezTo>
                    <a:pt x="2843" y="5065"/>
                    <a:pt x="1567" y="9073"/>
                    <a:pt x="911" y="10640"/>
                  </a:cubicBezTo>
                  <a:cubicBezTo>
                    <a:pt x="0" y="12863"/>
                    <a:pt x="146" y="13701"/>
                    <a:pt x="3863" y="16798"/>
                  </a:cubicBezTo>
                  <a:cubicBezTo>
                    <a:pt x="3498" y="18401"/>
                    <a:pt x="4555" y="20041"/>
                    <a:pt x="6231" y="20296"/>
                  </a:cubicBezTo>
                  <a:lnTo>
                    <a:pt x="4446" y="11806"/>
                  </a:lnTo>
                  <a:lnTo>
                    <a:pt x="16325" y="6195"/>
                  </a:lnTo>
                  <a:cubicBezTo>
                    <a:pt x="16325" y="6195"/>
                    <a:pt x="16616" y="3717"/>
                    <a:pt x="15997" y="2660"/>
                  </a:cubicBezTo>
                  <a:cubicBezTo>
                    <a:pt x="15560" y="1858"/>
                    <a:pt x="13045" y="0"/>
                    <a:pt x="13045"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685;p74">
              <a:extLst>
                <a:ext uri="{FF2B5EF4-FFF2-40B4-BE49-F238E27FC236}">
                  <a16:creationId xmlns:a16="http://schemas.microsoft.com/office/drawing/2014/main" id="{97580014-721F-49D3-A9C7-C7348B7BEB23}"/>
                </a:ext>
              </a:extLst>
            </p:cNvPr>
            <p:cNvSpPr/>
            <p:nvPr/>
          </p:nvSpPr>
          <p:spPr>
            <a:xfrm>
              <a:off x="1530775" y="1351575"/>
              <a:ext cx="388075" cy="432825"/>
            </a:xfrm>
            <a:custGeom>
              <a:avLst/>
              <a:gdLst/>
              <a:ahLst/>
              <a:cxnLst/>
              <a:rect l="l" t="t" r="r" b="b"/>
              <a:pathLst>
                <a:path w="15523" h="17313" extrusionOk="0">
                  <a:moveTo>
                    <a:pt x="6949" y="0"/>
                  </a:moveTo>
                  <a:cubicBezTo>
                    <a:pt x="6186" y="0"/>
                    <a:pt x="5571" y="97"/>
                    <a:pt x="5247" y="223"/>
                  </a:cubicBezTo>
                  <a:cubicBezTo>
                    <a:pt x="3863" y="770"/>
                    <a:pt x="2587" y="1462"/>
                    <a:pt x="1676" y="2592"/>
                  </a:cubicBezTo>
                  <a:cubicBezTo>
                    <a:pt x="547" y="3976"/>
                    <a:pt x="0" y="5725"/>
                    <a:pt x="109" y="7474"/>
                  </a:cubicBezTo>
                  <a:cubicBezTo>
                    <a:pt x="109" y="7839"/>
                    <a:pt x="146" y="8167"/>
                    <a:pt x="219" y="8495"/>
                  </a:cubicBezTo>
                  <a:lnTo>
                    <a:pt x="2004" y="17313"/>
                  </a:lnTo>
                  <a:lnTo>
                    <a:pt x="10494" y="15564"/>
                  </a:lnTo>
                  <a:cubicBezTo>
                    <a:pt x="13519" y="14944"/>
                    <a:pt x="15523" y="11956"/>
                    <a:pt x="14903" y="8895"/>
                  </a:cubicBezTo>
                  <a:lnTo>
                    <a:pt x="14248" y="5652"/>
                  </a:lnTo>
                  <a:cubicBezTo>
                    <a:pt x="14175" y="5325"/>
                    <a:pt x="14029" y="4997"/>
                    <a:pt x="13956" y="4669"/>
                  </a:cubicBezTo>
                  <a:cubicBezTo>
                    <a:pt x="12995" y="907"/>
                    <a:pt x="9282" y="0"/>
                    <a:pt x="6949" y="0"/>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686;p74">
              <a:extLst>
                <a:ext uri="{FF2B5EF4-FFF2-40B4-BE49-F238E27FC236}">
                  <a16:creationId xmlns:a16="http://schemas.microsoft.com/office/drawing/2014/main" id="{A508EF27-D580-4FA4-82D4-D493EFE10DA7}"/>
                </a:ext>
              </a:extLst>
            </p:cNvPr>
            <p:cNvSpPr/>
            <p:nvPr/>
          </p:nvSpPr>
          <p:spPr>
            <a:xfrm>
              <a:off x="1817725" y="1506300"/>
              <a:ext cx="37375" cy="47875"/>
            </a:xfrm>
            <a:custGeom>
              <a:avLst/>
              <a:gdLst/>
              <a:ahLst/>
              <a:cxnLst/>
              <a:rect l="l" t="t" r="r" b="b"/>
              <a:pathLst>
                <a:path w="1495" h="1915" extrusionOk="0">
                  <a:moveTo>
                    <a:pt x="633" y="1"/>
                  </a:moveTo>
                  <a:cubicBezTo>
                    <a:pt x="604" y="1"/>
                    <a:pt x="575" y="4"/>
                    <a:pt x="547" y="10"/>
                  </a:cubicBezTo>
                  <a:cubicBezTo>
                    <a:pt x="182" y="83"/>
                    <a:pt x="0" y="557"/>
                    <a:pt x="110" y="1103"/>
                  </a:cubicBezTo>
                  <a:cubicBezTo>
                    <a:pt x="209" y="1570"/>
                    <a:pt x="492" y="1914"/>
                    <a:pt x="846" y="1914"/>
                  </a:cubicBezTo>
                  <a:cubicBezTo>
                    <a:pt x="879" y="1914"/>
                    <a:pt x="913" y="1911"/>
                    <a:pt x="948" y="1905"/>
                  </a:cubicBezTo>
                  <a:cubicBezTo>
                    <a:pt x="1312" y="1832"/>
                    <a:pt x="1494" y="1358"/>
                    <a:pt x="1385" y="812"/>
                  </a:cubicBezTo>
                  <a:cubicBezTo>
                    <a:pt x="1285" y="345"/>
                    <a:pt x="941" y="1"/>
                    <a:pt x="633"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687;p74">
              <a:extLst>
                <a:ext uri="{FF2B5EF4-FFF2-40B4-BE49-F238E27FC236}">
                  <a16:creationId xmlns:a16="http://schemas.microsoft.com/office/drawing/2014/main" id="{146312BB-A855-4A27-9B83-C6535DFB7451}"/>
                </a:ext>
              </a:extLst>
            </p:cNvPr>
            <p:cNvSpPr/>
            <p:nvPr/>
          </p:nvSpPr>
          <p:spPr>
            <a:xfrm>
              <a:off x="1440850" y="1428150"/>
              <a:ext cx="206550" cy="204125"/>
            </a:xfrm>
            <a:custGeom>
              <a:avLst/>
              <a:gdLst/>
              <a:ahLst/>
              <a:cxnLst/>
              <a:rect l="l" t="t" r="r" b="b"/>
              <a:pathLst>
                <a:path w="8262" h="8165" extrusionOk="0">
                  <a:moveTo>
                    <a:pt x="3650" y="1"/>
                  </a:moveTo>
                  <a:cubicBezTo>
                    <a:pt x="3181" y="1"/>
                    <a:pt x="1" y="283"/>
                    <a:pt x="2504" y="8165"/>
                  </a:cubicBezTo>
                  <a:lnTo>
                    <a:pt x="4982" y="7982"/>
                  </a:lnTo>
                  <a:cubicBezTo>
                    <a:pt x="8261" y="6634"/>
                    <a:pt x="3706" y="2"/>
                    <a:pt x="3706" y="2"/>
                  </a:cubicBezTo>
                  <a:cubicBezTo>
                    <a:pt x="3706" y="2"/>
                    <a:pt x="3686" y="1"/>
                    <a:pt x="3650"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688;p74">
              <a:extLst>
                <a:ext uri="{FF2B5EF4-FFF2-40B4-BE49-F238E27FC236}">
                  <a16:creationId xmlns:a16="http://schemas.microsoft.com/office/drawing/2014/main" id="{05B1904B-3918-4516-843C-FC9841440AB3}"/>
                </a:ext>
              </a:extLst>
            </p:cNvPr>
            <p:cNvSpPr/>
            <p:nvPr/>
          </p:nvSpPr>
          <p:spPr>
            <a:xfrm>
              <a:off x="1438750" y="1568725"/>
              <a:ext cx="160350" cy="147575"/>
            </a:xfrm>
            <a:custGeom>
              <a:avLst/>
              <a:gdLst/>
              <a:ahLst/>
              <a:cxnLst/>
              <a:rect l="l" t="t" r="r" b="b"/>
              <a:pathLst>
                <a:path w="6414" h="5903" extrusionOk="0">
                  <a:moveTo>
                    <a:pt x="2841" y="1"/>
                  </a:moveTo>
                  <a:cubicBezTo>
                    <a:pt x="2278" y="1"/>
                    <a:pt x="1798" y="230"/>
                    <a:pt x="1385" y="574"/>
                  </a:cubicBezTo>
                  <a:cubicBezTo>
                    <a:pt x="1" y="1667"/>
                    <a:pt x="547" y="4618"/>
                    <a:pt x="2552" y="5639"/>
                  </a:cubicBezTo>
                  <a:cubicBezTo>
                    <a:pt x="2913" y="5820"/>
                    <a:pt x="3289" y="5902"/>
                    <a:pt x="3658" y="5902"/>
                  </a:cubicBezTo>
                  <a:cubicBezTo>
                    <a:pt x="5072" y="5902"/>
                    <a:pt x="6385" y="4685"/>
                    <a:pt x="6414" y="3125"/>
                  </a:cubicBezTo>
                  <a:lnTo>
                    <a:pt x="6378" y="2396"/>
                  </a:lnTo>
                  <a:cubicBezTo>
                    <a:pt x="4925" y="626"/>
                    <a:pt x="3770" y="1"/>
                    <a:pt x="2841" y="1"/>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689;p74">
              <a:extLst>
                <a:ext uri="{FF2B5EF4-FFF2-40B4-BE49-F238E27FC236}">
                  <a16:creationId xmlns:a16="http://schemas.microsoft.com/office/drawing/2014/main" id="{36E23477-3B77-4320-9A44-90E522C316A0}"/>
                </a:ext>
              </a:extLst>
            </p:cNvPr>
            <p:cNvSpPr/>
            <p:nvPr/>
          </p:nvSpPr>
          <p:spPr>
            <a:xfrm>
              <a:off x="1771250" y="1494700"/>
              <a:ext cx="87475" cy="128475"/>
            </a:xfrm>
            <a:custGeom>
              <a:avLst/>
              <a:gdLst/>
              <a:ahLst/>
              <a:cxnLst/>
              <a:rect l="l" t="t" r="r" b="b"/>
              <a:pathLst>
                <a:path w="3499" h="5139" extrusionOk="0">
                  <a:moveTo>
                    <a:pt x="475" y="0"/>
                  </a:moveTo>
                  <a:lnTo>
                    <a:pt x="1" y="328"/>
                  </a:lnTo>
                  <a:cubicBezTo>
                    <a:pt x="511" y="1130"/>
                    <a:pt x="1167" y="1822"/>
                    <a:pt x="1932" y="2369"/>
                  </a:cubicBezTo>
                  <a:cubicBezTo>
                    <a:pt x="2369" y="2697"/>
                    <a:pt x="2515" y="3243"/>
                    <a:pt x="2333" y="3717"/>
                  </a:cubicBezTo>
                  <a:cubicBezTo>
                    <a:pt x="2151" y="4227"/>
                    <a:pt x="1677" y="4555"/>
                    <a:pt x="1167" y="4555"/>
                  </a:cubicBezTo>
                  <a:lnTo>
                    <a:pt x="1167" y="5138"/>
                  </a:lnTo>
                  <a:cubicBezTo>
                    <a:pt x="1313" y="5138"/>
                    <a:pt x="1422" y="5138"/>
                    <a:pt x="1568" y="5102"/>
                  </a:cubicBezTo>
                  <a:cubicBezTo>
                    <a:pt x="3062" y="4737"/>
                    <a:pt x="3499" y="2879"/>
                    <a:pt x="2296" y="1895"/>
                  </a:cubicBezTo>
                  <a:cubicBezTo>
                    <a:pt x="1604" y="1385"/>
                    <a:pt x="985" y="729"/>
                    <a:pt x="475" y="0"/>
                  </a:cubicBez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690;p74">
              <a:extLst>
                <a:ext uri="{FF2B5EF4-FFF2-40B4-BE49-F238E27FC236}">
                  <a16:creationId xmlns:a16="http://schemas.microsoft.com/office/drawing/2014/main" id="{5DBFB6D1-E0F8-4709-A01F-A28AADF9CDD6}"/>
                </a:ext>
              </a:extLst>
            </p:cNvPr>
            <p:cNvSpPr/>
            <p:nvPr/>
          </p:nvSpPr>
          <p:spPr>
            <a:xfrm>
              <a:off x="1508900" y="1633150"/>
              <a:ext cx="48300" cy="38300"/>
            </a:xfrm>
            <a:custGeom>
              <a:avLst/>
              <a:gdLst/>
              <a:ahLst/>
              <a:cxnLst/>
              <a:rect l="l" t="t" r="r" b="b"/>
              <a:pathLst>
                <a:path w="1932" h="1532" extrusionOk="0">
                  <a:moveTo>
                    <a:pt x="329" y="1"/>
                  </a:moveTo>
                  <a:lnTo>
                    <a:pt x="1" y="511"/>
                  </a:lnTo>
                  <a:lnTo>
                    <a:pt x="1604" y="1531"/>
                  </a:lnTo>
                  <a:lnTo>
                    <a:pt x="1932" y="1058"/>
                  </a:lnTo>
                  <a:lnTo>
                    <a:pt x="329" y="1"/>
                  </a:ln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691;p74">
              <a:extLst>
                <a:ext uri="{FF2B5EF4-FFF2-40B4-BE49-F238E27FC236}">
                  <a16:creationId xmlns:a16="http://schemas.microsoft.com/office/drawing/2014/main" id="{55A083D3-84E0-447E-B6C4-4D03B3948C87}"/>
                </a:ext>
              </a:extLst>
            </p:cNvPr>
            <p:cNvSpPr/>
            <p:nvPr/>
          </p:nvSpPr>
          <p:spPr>
            <a:xfrm>
              <a:off x="1788250" y="1423150"/>
              <a:ext cx="88900" cy="27350"/>
            </a:xfrm>
            <a:custGeom>
              <a:avLst/>
              <a:gdLst/>
              <a:ahLst/>
              <a:cxnLst/>
              <a:rect l="l" t="t" r="r" b="b"/>
              <a:pathLst>
                <a:path w="3556" h="1094" extrusionOk="0">
                  <a:moveTo>
                    <a:pt x="1652" y="0"/>
                  </a:moveTo>
                  <a:cubicBezTo>
                    <a:pt x="1499" y="0"/>
                    <a:pt x="1340" y="18"/>
                    <a:pt x="1179" y="57"/>
                  </a:cubicBezTo>
                  <a:cubicBezTo>
                    <a:pt x="1" y="326"/>
                    <a:pt x="67" y="1093"/>
                    <a:pt x="1377" y="1093"/>
                  </a:cubicBezTo>
                  <a:cubicBezTo>
                    <a:pt x="1485" y="1093"/>
                    <a:pt x="1601" y="1088"/>
                    <a:pt x="1726" y="1077"/>
                  </a:cubicBezTo>
                  <a:cubicBezTo>
                    <a:pt x="3555" y="948"/>
                    <a:pt x="2784" y="0"/>
                    <a:pt x="1652"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692;p74">
              <a:extLst>
                <a:ext uri="{FF2B5EF4-FFF2-40B4-BE49-F238E27FC236}">
                  <a16:creationId xmlns:a16="http://schemas.microsoft.com/office/drawing/2014/main" id="{263EC6C3-86FD-4E17-A0BC-19EE222C5BB8}"/>
                </a:ext>
              </a:extLst>
            </p:cNvPr>
            <p:cNvSpPr/>
            <p:nvPr/>
          </p:nvSpPr>
          <p:spPr>
            <a:xfrm>
              <a:off x="1639975" y="1450925"/>
              <a:ext cx="71400" cy="37000"/>
            </a:xfrm>
            <a:custGeom>
              <a:avLst/>
              <a:gdLst/>
              <a:ahLst/>
              <a:cxnLst/>
              <a:rect l="l" t="t" r="r" b="b"/>
              <a:pathLst>
                <a:path w="2856" h="1480" extrusionOk="0">
                  <a:moveTo>
                    <a:pt x="1866" y="1"/>
                  </a:moveTo>
                  <a:cubicBezTo>
                    <a:pt x="1528" y="1"/>
                    <a:pt x="1100" y="122"/>
                    <a:pt x="733" y="403"/>
                  </a:cubicBezTo>
                  <a:cubicBezTo>
                    <a:pt x="1" y="959"/>
                    <a:pt x="21" y="1480"/>
                    <a:pt x="589" y="1480"/>
                  </a:cubicBezTo>
                  <a:cubicBezTo>
                    <a:pt x="840" y="1480"/>
                    <a:pt x="1197" y="1378"/>
                    <a:pt x="1644" y="1132"/>
                  </a:cubicBezTo>
                  <a:cubicBezTo>
                    <a:pt x="2856" y="478"/>
                    <a:pt x="2537" y="1"/>
                    <a:pt x="1866"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693;p74">
              <a:extLst>
                <a:ext uri="{FF2B5EF4-FFF2-40B4-BE49-F238E27FC236}">
                  <a16:creationId xmlns:a16="http://schemas.microsoft.com/office/drawing/2014/main" id="{F64CBA97-171D-4995-9524-9892C8E71A98}"/>
                </a:ext>
              </a:extLst>
            </p:cNvPr>
            <p:cNvSpPr/>
            <p:nvPr/>
          </p:nvSpPr>
          <p:spPr>
            <a:xfrm>
              <a:off x="1513450" y="1401775"/>
              <a:ext cx="101150" cy="135750"/>
            </a:xfrm>
            <a:custGeom>
              <a:avLst/>
              <a:gdLst/>
              <a:ahLst/>
              <a:cxnLst/>
              <a:rect l="l" t="t" r="r" b="b"/>
              <a:pathLst>
                <a:path w="4046" h="5430" extrusionOk="0">
                  <a:moveTo>
                    <a:pt x="3171" y="1"/>
                  </a:moveTo>
                  <a:lnTo>
                    <a:pt x="1" y="1531"/>
                  </a:lnTo>
                  <a:lnTo>
                    <a:pt x="1677" y="5430"/>
                  </a:lnTo>
                  <a:cubicBezTo>
                    <a:pt x="3098" y="5248"/>
                    <a:pt x="4045" y="3936"/>
                    <a:pt x="4045" y="3936"/>
                  </a:cubicBezTo>
                  <a:lnTo>
                    <a:pt x="3171" y="1"/>
                  </a:ln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694;p74">
              <a:extLst>
                <a:ext uri="{FF2B5EF4-FFF2-40B4-BE49-F238E27FC236}">
                  <a16:creationId xmlns:a16="http://schemas.microsoft.com/office/drawing/2014/main" id="{2C06B316-1C7D-47ED-B45B-9B232AF5A905}"/>
                </a:ext>
              </a:extLst>
            </p:cNvPr>
            <p:cNvSpPr/>
            <p:nvPr/>
          </p:nvSpPr>
          <p:spPr>
            <a:xfrm>
              <a:off x="1695650" y="1540000"/>
              <a:ext cx="37375" cy="47875"/>
            </a:xfrm>
            <a:custGeom>
              <a:avLst/>
              <a:gdLst/>
              <a:ahLst/>
              <a:cxnLst/>
              <a:rect l="l" t="t" r="r" b="b"/>
              <a:pathLst>
                <a:path w="1495" h="1915" extrusionOk="0">
                  <a:moveTo>
                    <a:pt x="632" y="1"/>
                  </a:moveTo>
                  <a:cubicBezTo>
                    <a:pt x="603" y="1"/>
                    <a:pt x="575" y="4"/>
                    <a:pt x="547" y="10"/>
                  </a:cubicBezTo>
                  <a:cubicBezTo>
                    <a:pt x="183" y="83"/>
                    <a:pt x="0" y="557"/>
                    <a:pt x="110" y="1103"/>
                  </a:cubicBezTo>
                  <a:cubicBezTo>
                    <a:pt x="210" y="1570"/>
                    <a:pt x="523" y="1914"/>
                    <a:pt x="854" y="1914"/>
                  </a:cubicBezTo>
                  <a:cubicBezTo>
                    <a:pt x="885" y="1914"/>
                    <a:pt x="917" y="1911"/>
                    <a:pt x="948" y="1905"/>
                  </a:cubicBezTo>
                  <a:cubicBezTo>
                    <a:pt x="1276" y="1832"/>
                    <a:pt x="1494" y="1358"/>
                    <a:pt x="1385" y="848"/>
                  </a:cubicBezTo>
                  <a:cubicBezTo>
                    <a:pt x="1252" y="348"/>
                    <a:pt x="936" y="1"/>
                    <a:pt x="632"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695;p74">
              <a:extLst>
                <a:ext uri="{FF2B5EF4-FFF2-40B4-BE49-F238E27FC236}">
                  <a16:creationId xmlns:a16="http://schemas.microsoft.com/office/drawing/2014/main" id="{9DDD9331-7B17-4D27-8915-B0947056AEA2}"/>
                </a:ext>
              </a:extLst>
            </p:cNvPr>
            <p:cNvSpPr/>
            <p:nvPr/>
          </p:nvSpPr>
          <p:spPr>
            <a:xfrm>
              <a:off x="1738475" y="1630250"/>
              <a:ext cx="80175" cy="44375"/>
            </a:xfrm>
            <a:custGeom>
              <a:avLst/>
              <a:gdLst/>
              <a:ahLst/>
              <a:cxnLst/>
              <a:rect l="l" t="t" r="r" b="b"/>
              <a:pathLst>
                <a:path w="3207" h="1775" extrusionOk="0">
                  <a:moveTo>
                    <a:pt x="2429" y="1"/>
                  </a:moveTo>
                  <a:cubicBezTo>
                    <a:pt x="1737" y="1"/>
                    <a:pt x="1069" y="108"/>
                    <a:pt x="401" y="299"/>
                  </a:cubicBezTo>
                  <a:cubicBezTo>
                    <a:pt x="109" y="372"/>
                    <a:pt x="0" y="736"/>
                    <a:pt x="219" y="955"/>
                  </a:cubicBezTo>
                  <a:cubicBezTo>
                    <a:pt x="543" y="1320"/>
                    <a:pt x="1070" y="1775"/>
                    <a:pt x="1649" y="1775"/>
                  </a:cubicBezTo>
                  <a:cubicBezTo>
                    <a:pt x="2112" y="1775"/>
                    <a:pt x="2608" y="1485"/>
                    <a:pt x="3061" y="627"/>
                  </a:cubicBezTo>
                  <a:cubicBezTo>
                    <a:pt x="3207" y="336"/>
                    <a:pt x="3024" y="44"/>
                    <a:pt x="2733" y="8"/>
                  </a:cubicBezTo>
                  <a:cubicBezTo>
                    <a:pt x="2631" y="3"/>
                    <a:pt x="2530" y="1"/>
                    <a:pt x="2429"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696;p74">
              <a:extLst>
                <a:ext uri="{FF2B5EF4-FFF2-40B4-BE49-F238E27FC236}">
                  <a16:creationId xmlns:a16="http://schemas.microsoft.com/office/drawing/2014/main" id="{D3D86258-3F7C-4B20-BF50-08BE67D377D7}"/>
                </a:ext>
              </a:extLst>
            </p:cNvPr>
            <p:cNvSpPr/>
            <p:nvPr/>
          </p:nvSpPr>
          <p:spPr>
            <a:xfrm>
              <a:off x="1519825" y="1467375"/>
              <a:ext cx="89300" cy="164000"/>
            </a:xfrm>
            <a:custGeom>
              <a:avLst/>
              <a:gdLst/>
              <a:ahLst/>
              <a:cxnLst/>
              <a:rect l="l" t="t" r="r" b="b"/>
              <a:pathLst>
                <a:path w="3572" h="6560" extrusionOk="0">
                  <a:moveTo>
                    <a:pt x="2260" y="0"/>
                  </a:moveTo>
                  <a:lnTo>
                    <a:pt x="1" y="2041"/>
                  </a:lnTo>
                  <a:lnTo>
                    <a:pt x="2041" y="6559"/>
                  </a:lnTo>
                  <a:lnTo>
                    <a:pt x="3572" y="6012"/>
                  </a:lnTo>
                  <a:lnTo>
                    <a:pt x="2260" y="0"/>
                  </a:ln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697;p74">
              <a:extLst>
                <a:ext uri="{FF2B5EF4-FFF2-40B4-BE49-F238E27FC236}">
                  <a16:creationId xmlns:a16="http://schemas.microsoft.com/office/drawing/2014/main" id="{AF4693CD-3174-4D40-9F91-63B3A0518930}"/>
                </a:ext>
              </a:extLst>
            </p:cNvPr>
            <p:cNvSpPr/>
            <p:nvPr/>
          </p:nvSpPr>
          <p:spPr>
            <a:xfrm>
              <a:off x="1535575" y="1347275"/>
              <a:ext cx="171950" cy="91875"/>
            </a:xfrm>
            <a:custGeom>
              <a:avLst/>
              <a:gdLst/>
              <a:ahLst/>
              <a:cxnLst/>
              <a:rect l="l" t="t" r="r" b="b"/>
              <a:pathLst>
                <a:path w="6878" h="3675" extrusionOk="0">
                  <a:moveTo>
                    <a:pt x="4450" y="0"/>
                  </a:moveTo>
                  <a:cubicBezTo>
                    <a:pt x="1871" y="0"/>
                    <a:pt x="0" y="2098"/>
                    <a:pt x="282" y="3675"/>
                  </a:cubicBezTo>
                  <a:lnTo>
                    <a:pt x="6877" y="614"/>
                  </a:lnTo>
                  <a:cubicBezTo>
                    <a:pt x="6031" y="183"/>
                    <a:pt x="5210" y="0"/>
                    <a:pt x="4450"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698;p74">
              <a:extLst>
                <a:ext uri="{FF2B5EF4-FFF2-40B4-BE49-F238E27FC236}">
                  <a16:creationId xmlns:a16="http://schemas.microsoft.com/office/drawing/2014/main" id="{ED472BDC-140F-4816-B8BC-320D1E3C7C81}"/>
                </a:ext>
              </a:extLst>
            </p:cNvPr>
            <p:cNvSpPr/>
            <p:nvPr/>
          </p:nvSpPr>
          <p:spPr>
            <a:xfrm>
              <a:off x="1643725" y="1320100"/>
              <a:ext cx="158525" cy="68125"/>
            </a:xfrm>
            <a:custGeom>
              <a:avLst/>
              <a:gdLst/>
              <a:ahLst/>
              <a:cxnLst/>
              <a:rect l="l" t="t" r="r" b="b"/>
              <a:pathLst>
                <a:path w="6341" h="2725" extrusionOk="0">
                  <a:moveTo>
                    <a:pt x="4111" y="1"/>
                  </a:moveTo>
                  <a:cubicBezTo>
                    <a:pt x="2043" y="1"/>
                    <a:pt x="0" y="1774"/>
                    <a:pt x="0" y="1774"/>
                  </a:cubicBezTo>
                  <a:cubicBezTo>
                    <a:pt x="1067" y="2471"/>
                    <a:pt x="2024" y="2724"/>
                    <a:pt x="2852" y="2724"/>
                  </a:cubicBezTo>
                  <a:cubicBezTo>
                    <a:pt x="5052" y="2724"/>
                    <a:pt x="6341" y="936"/>
                    <a:pt x="6341" y="936"/>
                  </a:cubicBezTo>
                  <a:cubicBezTo>
                    <a:pt x="5665" y="250"/>
                    <a:pt x="4886" y="1"/>
                    <a:pt x="4111"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699;p74">
              <a:extLst>
                <a:ext uri="{FF2B5EF4-FFF2-40B4-BE49-F238E27FC236}">
                  <a16:creationId xmlns:a16="http://schemas.microsoft.com/office/drawing/2014/main" id="{C161BB5E-07B2-43A2-B223-187FE294F22C}"/>
                </a:ext>
              </a:extLst>
            </p:cNvPr>
            <p:cNvSpPr/>
            <p:nvPr/>
          </p:nvSpPr>
          <p:spPr>
            <a:xfrm>
              <a:off x="1737550" y="1844975"/>
              <a:ext cx="527475" cy="483275"/>
            </a:xfrm>
            <a:custGeom>
              <a:avLst/>
              <a:gdLst/>
              <a:ahLst/>
              <a:cxnLst/>
              <a:rect l="l" t="t" r="r" b="b"/>
              <a:pathLst>
                <a:path w="21099" h="19331" extrusionOk="0">
                  <a:moveTo>
                    <a:pt x="6556" y="1"/>
                  </a:moveTo>
                  <a:cubicBezTo>
                    <a:pt x="4440" y="1"/>
                    <a:pt x="2462" y="1391"/>
                    <a:pt x="1823" y="3589"/>
                  </a:cubicBezTo>
                  <a:lnTo>
                    <a:pt x="1" y="10075"/>
                  </a:lnTo>
                  <a:cubicBezTo>
                    <a:pt x="1" y="10075"/>
                    <a:pt x="6487" y="16597"/>
                    <a:pt x="17564" y="19330"/>
                  </a:cubicBezTo>
                  <a:lnTo>
                    <a:pt x="21098" y="5812"/>
                  </a:lnTo>
                  <a:lnTo>
                    <a:pt x="8527" y="419"/>
                  </a:lnTo>
                  <a:cubicBezTo>
                    <a:pt x="7881" y="134"/>
                    <a:pt x="7212" y="1"/>
                    <a:pt x="6556" y="1"/>
                  </a:cubicBezTo>
                  <a:close/>
                </a:path>
              </a:pathLst>
            </a:custGeom>
            <a:solidFill>
              <a:srgbClr val="FFD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700;p74">
              <a:extLst>
                <a:ext uri="{FF2B5EF4-FFF2-40B4-BE49-F238E27FC236}">
                  <a16:creationId xmlns:a16="http://schemas.microsoft.com/office/drawing/2014/main" id="{61C5F4CE-CDA5-4C75-A559-9EC0EB13A910}"/>
                </a:ext>
              </a:extLst>
            </p:cNvPr>
            <p:cNvSpPr/>
            <p:nvPr/>
          </p:nvSpPr>
          <p:spPr>
            <a:xfrm>
              <a:off x="1422350" y="1845400"/>
              <a:ext cx="742475" cy="986600"/>
            </a:xfrm>
            <a:custGeom>
              <a:avLst/>
              <a:gdLst/>
              <a:ahLst/>
              <a:cxnLst/>
              <a:rect l="l" t="t" r="r" b="b"/>
              <a:pathLst>
                <a:path w="29699" h="39464" extrusionOk="0">
                  <a:moveTo>
                    <a:pt x="18368" y="1"/>
                  </a:moveTo>
                  <a:cubicBezTo>
                    <a:pt x="18042" y="1"/>
                    <a:pt x="17713" y="25"/>
                    <a:pt x="17382" y="74"/>
                  </a:cubicBezTo>
                  <a:lnTo>
                    <a:pt x="6050" y="1714"/>
                  </a:lnTo>
                  <a:cubicBezTo>
                    <a:pt x="2515" y="2224"/>
                    <a:pt x="1" y="5430"/>
                    <a:pt x="365" y="9001"/>
                  </a:cubicBezTo>
                  <a:lnTo>
                    <a:pt x="3463" y="39464"/>
                  </a:lnTo>
                  <a:lnTo>
                    <a:pt x="29698" y="39464"/>
                  </a:lnTo>
                  <a:lnTo>
                    <a:pt x="27075" y="20662"/>
                  </a:lnTo>
                  <a:lnTo>
                    <a:pt x="25581" y="10058"/>
                  </a:lnTo>
                  <a:lnTo>
                    <a:pt x="24961" y="5758"/>
                  </a:lnTo>
                  <a:cubicBezTo>
                    <a:pt x="24925" y="5321"/>
                    <a:pt x="24815" y="4884"/>
                    <a:pt x="24670" y="4483"/>
                  </a:cubicBezTo>
                  <a:cubicBezTo>
                    <a:pt x="23723" y="1774"/>
                    <a:pt x="21169" y="1"/>
                    <a:pt x="18368" y="1"/>
                  </a:cubicBezTo>
                  <a:close/>
                </a:path>
              </a:pathLst>
            </a:custGeom>
            <a:solidFill>
              <a:srgbClr val="FFD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701;p74">
              <a:extLst>
                <a:ext uri="{FF2B5EF4-FFF2-40B4-BE49-F238E27FC236}">
                  <a16:creationId xmlns:a16="http://schemas.microsoft.com/office/drawing/2014/main" id="{C8706FA4-ABC6-4CEC-9C25-913FF0B83B86}"/>
                </a:ext>
              </a:extLst>
            </p:cNvPr>
            <p:cNvSpPr/>
            <p:nvPr/>
          </p:nvSpPr>
          <p:spPr>
            <a:xfrm>
              <a:off x="1431475" y="2068600"/>
              <a:ext cx="199525" cy="763400"/>
            </a:xfrm>
            <a:custGeom>
              <a:avLst/>
              <a:gdLst/>
              <a:ahLst/>
              <a:cxnLst/>
              <a:rect l="l" t="t" r="r" b="b"/>
              <a:pathLst>
                <a:path w="7981" h="30536" extrusionOk="0">
                  <a:moveTo>
                    <a:pt x="0" y="0"/>
                  </a:moveTo>
                  <a:cubicBezTo>
                    <a:pt x="0" y="0"/>
                    <a:pt x="0" y="37"/>
                    <a:pt x="0" y="73"/>
                  </a:cubicBezTo>
                  <a:lnTo>
                    <a:pt x="3098" y="30536"/>
                  </a:lnTo>
                  <a:lnTo>
                    <a:pt x="7980" y="30536"/>
                  </a:lnTo>
                  <a:lnTo>
                    <a:pt x="1932" y="0"/>
                  </a:lnTo>
                  <a:close/>
                </a:path>
              </a:pathLst>
            </a:custGeom>
            <a:solidFill>
              <a:srgbClr val="F1C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702;p74">
              <a:extLst>
                <a:ext uri="{FF2B5EF4-FFF2-40B4-BE49-F238E27FC236}">
                  <a16:creationId xmlns:a16="http://schemas.microsoft.com/office/drawing/2014/main" id="{AEF4F17F-530E-49ED-B742-14CEA07A4208}"/>
                </a:ext>
              </a:extLst>
            </p:cNvPr>
            <p:cNvSpPr/>
            <p:nvPr/>
          </p:nvSpPr>
          <p:spPr>
            <a:xfrm>
              <a:off x="1680175" y="2320025"/>
              <a:ext cx="334325" cy="166725"/>
            </a:xfrm>
            <a:custGeom>
              <a:avLst/>
              <a:gdLst/>
              <a:ahLst/>
              <a:cxnLst/>
              <a:rect l="l" t="t" r="r" b="b"/>
              <a:pathLst>
                <a:path w="13373" h="6669" extrusionOk="0">
                  <a:moveTo>
                    <a:pt x="12936" y="0"/>
                  </a:moveTo>
                  <a:lnTo>
                    <a:pt x="0" y="5721"/>
                  </a:lnTo>
                  <a:lnTo>
                    <a:pt x="401" y="6669"/>
                  </a:lnTo>
                  <a:lnTo>
                    <a:pt x="13373" y="948"/>
                  </a:lnTo>
                  <a:lnTo>
                    <a:pt x="12936" y="0"/>
                  </a:lnTo>
                  <a:close/>
                </a:path>
              </a:pathLst>
            </a:custGeom>
            <a:solidFill>
              <a:srgbClr val="F1C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703;p74">
              <a:extLst>
                <a:ext uri="{FF2B5EF4-FFF2-40B4-BE49-F238E27FC236}">
                  <a16:creationId xmlns:a16="http://schemas.microsoft.com/office/drawing/2014/main" id="{288A7A1D-57F5-49DF-A9AC-F426B5CB371C}"/>
                </a:ext>
              </a:extLst>
            </p:cNvPr>
            <p:cNvSpPr/>
            <p:nvPr/>
          </p:nvSpPr>
          <p:spPr>
            <a:xfrm>
              <a:off x="1585425" y="1847225"/>
              <a:ext cx="271500" cy="101025"/>
            </a:xfrm>
            <a:custGeom>
              <a:avLst/>
              <a:gdLst/>
              <a:ahLst/>
              <a:cxnLst/>
              <a:rect l="l" t="t" r="r" b="b"/>
              <a:pathLst>
                <a:path w="10860" h="4041" extrusionOk="0">
                  <a:moveTo>
                    <a:pt x="10859" y="1"/>
                  </a:moveTo>
                  <a:lnTo>
                    <a:pt x="5794" y="365"/>
                  </a:lnTo>
                  <a:lnTo>
                    <a:pt x="0" y="1568"/>
                  </a:lnTo>
                  <a:cubicBezTo>
                    <a:pt x="0" y="1568"/>
                    <a:pt x="1592" y="4041"/>
                    <a:pt x="5454" y="4041"/>
                  </a:cubicBezTo>
                  <a:cubicBezTo>
                    <a:pt x="5964" y="4041"/>
                    <a:pt x="6515" y="3998"/>
                    <a:pt x="7106" y="3900"/>
                  </a:cubicBezTo>
                  <a:cubicBezTo>
                    <a:pt x="9948" y="3426"/>
                    <a:pt x="10640" y="1094"/>
                    <a:pt x="10859" y="1"/>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704;p74">
              <a:extLst>
                <a:ext uri="{FF2B5EF4-FFF2-40B4-BE49-F238E27FC236}">
                  <a16:creationId xmlns:a16="http://schemas.microsoft.com/office/drawing/2014/main" id="{7E25A449-7AA5-4DB8-8F44-43B004FC23A5}"/>
                </a:ext>
              </a:extLst>
            </p:cNvPr>
            <p:cNvSpPr/>
            <p:nvPr/>
          </p:nvSpPr>
          <p:spPr>
            <a:xfrm>
              <a:off x="1526200" y="3030575"/>
              <a:ext cx="337100" cy="682325"/>
            </a:xfrm>
            <a:custGeom>
              <a:avLst/>
              <a:gdLst/>
              <a:ahLst/>
              <a:cxnLst/>
              <a:rect l="l" t="t" r="r" b="b"/>
              <a:pathLst>
                <a:path w="13484" h="27293" extrusionOk="0">
                  <a:moveTo>
                    <a:pt x="1" y="0"/>
                  </a:moveTo>
                  <a:lnTo>
                    <a:pt x="803" y="14102"/>
                  </a:lnTo>
                  <a:lnTo>
                    <a:pt x="1458" y="25070"/>
                  </a:lnTo>
                  <a:lnTo>
                    <a:pt x="1568" y="27293"/>
                  </a:lnTo>
                  <a:lnTo>
                    <a:pt x="13483" y="27293"/>
                  </a:lnTo>
                  <a:lnTo>
                    <a:pt x="13410" y="26017"/>
                  </a:lnTo>
                  <a:lnTo>
                    <a:pt x="12681" y="13519"/>
                  </a:lnTo>
                  <a:lnTo>
                    <a:pt x="11880"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705;p74">
              <a:extLst>
                <a:ext uri="{FF2B5EF4-FFF2-40B4-BE49-F238E27FC236}">
                  <a16:creationId xmlns:a16="http://schemas.microsoft.com/office/drawing/2014/main" id="{8465770B-5E50-46C0-9CAE-3F5533935165}"/>
                </a:ext>
              </a:extLst>
            </p:cNvPr>
            <p:cNvSpPr/>
            <p:nvPr/>
          </p:nvSpPr>
          <p:spPr>
            <a:xfrm>
              <a:off x="1899700" y="3030575"/>
              <a:ext cx="520175" cy="682325"/>
            </a:xfrm>
            <a:custGeom>
              <a:avLst/>
              <a:gdLst/>
              <a:ahLst/>
              <a:cxnLst/>
              <a:rect l="l" t="t" r="r" b="b"/>
              <a:pathLst>
                <a:path w="20807" h="27293" extrusionOk="0">
                  <a:moveTo>
                    <a:pt x="1" y="0"/>
                  </a:moveTo>
                  <a:lnTo>
                    <a:pt x="4300" y="13191"/>
                  </a:lnTo>
                  <a:lnTo>
                    <a:pt x="7070" y="21718"/>
                  </a:lnTo>
                  <a:lnTo>
                    <a:pt x="8892" y="27293"/>
                  </a:lnTo>
                  <a:lnTo>
                    <a:pt x="20807" y="27293"/>
                  </a:lnTo>
                  <a:lnTo>
                    <a:pt x="18985" y="21718"/>
                  </a:lnTo>
                  <a:lnTo>
                    <a:pt x="15997" y="12608"/>
                  </a:lnTo>
                  <a:lnTo>
                    <a:pt x="11880"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706;p74">
              <a:extLst>
                <a:ext uri="{FF2B5EF4-FFF2-40B4-BE49-F238E27FC236}">
                  <a16:creationId xmlns:a16="http://schemas.microsoft.com/office/drawing/2014/main" id="{19044145-C257-4C0C-9E91-0F1AC4000BD3}"/>
                </a:ext>
              </a:extLst>
            </p:cNvPr>
            <p:cNvSpPr/>
            <p:nvPr/>
          </p:nvSpPr>
          <p:spPr>
            <a:xfrm>
              <a:off x="1508900" y="2792800"/>
              <a:ext cx="354400" cy="920100"/>
            </a:xfrm>
            <a:custGeom>
              <a:avLst/>
              <a:gdLst/>
              <a:ahLst/>
              <a:cxnLst/>
              <a:rect l="l" t="t" r="r" b="b"/>
              <a:pathLst>
                <a:path w="14176" h="36804" extrusionOk="0">
                  <a:moveTo>
                    <a:pt x="12681" y="1"/>
                  </a:moveTo>
                  <a:lnTo>
                    <a:pt x="1" y="1568"/>
                  </a:lnTo>
                  <a:lnTo>
                    <a:pt x="2260" y="36804"/>
                  </a:lnTo>
                  <a:lnTo>
                    <a:pt x="14175" y="36804"/>
                  </a:lnTo>
                  <a:lnTo>
                    <a:pt x="126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707;p74">
              <a:extLst>
                <a:ext uri="{FF2B5EF4-FFF2-40B4-BE49-F238E27FC236}">
                  <a16:creationId xmlns:a16="http://schemas.microsoft.com/office/drawing/2014/main" id="{A49FFDF4-39FC-47C2-A73A-12C4A335DC01}"/>
                </a:ext>
              </a:extLst>
            </p:cNvPr>
            <p:cNvSpPr/>
            <p:nvPr/>
          </p:nvSpPr>
          <p:spPr>
            <a:xfrm>
              <a:off x="1856900" y="2752725"/>
              <a:ext cx="562975" cy="960175"/>
            </a:xfrm>
            <a:custGeom>
              <a:avLst/>
              <a:gdLst/>
              <a:ahLst/>
              <a:cxnLst/>
              <a:rect l="l" t="t" r="r" b="b"/>
              <a:pathLst>
                <a:path w="22519" h="38407" extrusionOk="0">
                  <a:moveTo>
                    <a:pt x="11879" y="1"/>
                  </a:moveTo>
                  <a:lnTo>
                    <a:pt x="0" y="7616"/>
                  </a:lnTo>
                  <a:lnTo>
                    <a:pt x="10604" y="38407"/>
                  </a:lnTo>
                  <a:lnTo>
                    <a:pt x="22519" y="38407"/>
                  </a:lnTo>
                  <a:lnTo>
                    <a:pt x="118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708;p74">
              <a:extLst>
                <a:ext uri="{FF2B5EF4-FFF2-40B4-BE49-F238E27FC236}">
                  <a16:creationId xmlns:a16="http://schemas.microsoft.com/office/drawing/2014/main" id="{7FD81566-99DC-4599-997C-CBAE1DAF7FEC}"/>
                </a:ext>
              </a:extLst>
            </p:cNvPr>
            <p:cNvSpPr/>
            <p:nvPr/>
          </p:nvSpPr>
          <p:spPr>
            <a:xfrm>
              <a:off x="2121975" y="3712875"/>
              <a:ext cx="427275" cy="644075"/>
            </a:xfrm>
            <a:custGeom>
              <a:avLst/>
              <a:gdLst/>
              <a:ahLst/>
              <a:cxnLst/>
              <a:rect l="l" t="t" r="r" b="b"/>
              <a:pathLst>
                <a:path w="17091" h="25763" extrusionOk="0">
                  <a:moveTo>
                    <a:pt x="1" y="1"/>
                  </a:moveTo>
                  <a:lnTo>
                    <a:pt x="5211" y="25762"/>
                  </a:lnTo>
                  <a:lnTo>
                    <a:pt x="17090" y="25762"/>
                  </a:lnTo>
                  <a:lnTo>
                    <a:pt x="11916"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709;p74">
              <a:extLst>
                <a:ext uri="{FF2B5EF4-FFF2-40B4-BE49-F238E27FC236}">
                  <a16:creationId xmlns:a16="http://schemas.microsoft.com/office/drawing/2014/main" id="{73B624C2-8749-4089-B3B4-50320B723192}"/>
                </a:ext>
              </a:extLst>
            </p:cNvPr>
            <p:cNvSpPr/>
            <p:nvPr/>
          </p:nvSpPr>
          <p:spPr>
            <a:xfrm>
              <a:off x="1472475" y="3712875"/>
              <a:ext cx="390825" cy="765225"/>
            </a:xfrm>
            <a:custGeom>
              <a:avLst/>
              <a:gdLst/>
              <a:ahLst/>
              <a:cxnLst/>
              <a:rect l="l" t="t" r="r" b="b"/>
              <a:pathLst>
                <a:path w="15633" h="30609" extrusionOk="0">
                  <a:moveTo>
                    <a:pt x="3717" y="1"/>
                  </a:moveTo>
                  <a:lnTo>
                    <a:pt x="0" y="30463"/>
                  </a:lnTo>
                  <a:lnTo>
                    <a:pt x="10713" y="30609"/>
                  </a:lnTo>
                  <a:lnTo>
                    <a:pt x="15632"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710;p74">
              <a:extLst>
                <a:ext uri="{FF2B5EF4-FFF2-40B4-BE49-F238E27FC236}">
                  <a16:creationId xmlns:a16="http://schemas.microsoft.com/office/drawing/2014/main" id="{25E5BBBF-6E72-47B4-8978-7B2B9B7CA854}"/>
                </a:ext>
              </a:extLst>
            </p:cNvPr>
            <p:cNvSpPr/>
            <p:nvPr/>
          </p:nvSpPr>
          <p:spPr>
            <a:xfrm>
              <a:off x="1508900" y="2752725"/>
              <a:ext cx="728800" cy="380800"/>
            </a:xfrm>
            <a:custGeom>
              <a:avLst/>
              <a:gdLst/>
              <a:ahLst/>
              <a:cxnLst/>
              <a:rect l="l" t="t" r="r" b="b"/>
              <a:pathLst>
                <a:path w="29152" h="15232" extrusionOk="0">
                  <a:moveTo>
                    <a:pt x="25799" y="1"/>
                  </a:moveTo>
                  <a:lnTo>
                    <a:pt x="1" y="3171"/>
                  </a:lnTo>
                  <a:lnTo>
                    <a:pt x="1640" y="15232"/>
                  </a:lnTo>
                  <a:lnTo>
                    <a:pt x="29151" y="15232"/>
                  </a:lnTo>
                  <a:lnTo>
                    <a:pt x="257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711;p74">
              <a:extLst>
                <a:ext uri="{FF2B5EF4-FFF2-40B4-BE49-F238E27FC236}">
                  <a16:creationId xmlns:a16="http://schemas.microsoft.com/office/drawing/2014/main" id="{815BC40D-C2FD-4F3C-A7A5-D15D0314AD9A}"/>
                </a:ext>
              </a:extLst>
            </p:cNvPr>
            <p:cNvSpPr/>
            <p:nvPr/>
          </p:nvSpPr>
          <p:spPr>
            <a:xfrm>
              <a:off x="1508900" y="2787350"/>
              <a:ext cx="651375" cy="92925"/>
            </a:xfrm>
            <a:custGeom>
              <a:avLst/>
              <a:gdLst/>
              <a:ahLst/>
              <a:cxnLst/>
              <a:rect l="l" t="t" r="r" b="b"/>
              <a:pathLst>
                <a:path w="26055" h="3717" extrusionOk="0">
                  <a:moveTo>
                    <a:pt x="26018" y="0"/>
                  </a:moveTo>
                  <a:lnTo>
                    <a:pt x="1" y="3207"/>
                  </a:lnTo>
                  <a:lnTo>
                    <a:pt x="37" y="3717"/>
                  </a:lnTo>
                  <a:lnTo>
                    <a:pt x="26054" y="510"/>
                  </a:lnTo>
                  <a:lnTo>
                    <a:pt x="260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712;p74">
              <a:extLst>
                <a:ext uri="{FF2B5EF4-FFF2-40B4-BE49-F238E27FC236}">
                  <a16:creationId xmlns:a16="http://schemas.microsoft.com/office/drawing/2014/main" id="{60A88F04-5A17-42AB-923D-A6E9C75287D9}"/>
                </a:ext>
              </a:extLst>
            </p:cNvPr>
            <p:cNvSpPr/>
            <p:nvPr/>
          </p:nvSpPr>
          <p:spPr>
            <a:xfrm>
              <a:off x="1554450" y="2866600"/>
              <a:ext cx="55600" cy="846300"/>
            </a:xfrm>
            <a:custGeom>
              <a:avLst/>
              <a:gdLst/>
              <a:ahLst/>
              <a:cxnLst/>
              <a:rect l="l" t="t" r="r" b="b"/>
              <a:pathLst>
                <a:path w="2224" h="33852" extrusionOk="0">
                  <a:moveTo>
                    <a:pt x="1" y="0"/>
                  </a:moveTo>
                  <a:lnTo>
                    <a:pt x="1713" y="33852"/>
                  </a:lnTo>
                  <a:lnTo>
                    <a:pt x="2223" y="33852"/>
                  </a:lnTo>
                  <a:lnTo>
                    <a:pt x="5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713;p74">
              <a:extLst>
                <a:ext uri="{FF2B5EF4-FFF2-40B4-BE49-F238E27FC236}">
                  <a16:creationId xmlns:a16="http://schemas.microsoft.com/office/drawing/2014/main" id="{6AFE4367-0C9D-431C-B645-D6281624F3E8}"/>
                </a:ext>
              </a:extLst>
            </p:cNvPr>
            <p:cNvSpPr/>
            <p:nvPr/>
          </p:nvSpPr>
          <p:spPr>
            <a:xfrm>
              <a:off x="1566300" y="2849300"/>
              <a:ext cx="143950" cy="164900"/>
            </a:xfrm>
            <a:custGeom>
              <a:avLst/>
              <a:gdLst/>
              <a:ahLst/>
              <a:cxnLst/>
              <a:rect l="l" t="t" r="r" b="b"/>
              <a:pathLst>
                <a:path w="5758" h="6596" extrusionOk="0">
                  <a:moveTo>
                    <a:pt x="5247" y="0"/>
                  </a:moveTo>
                  <a:cubicBezTo>
                    <a:pt x="5247" y="36"/>
                    <a:pt x="4519" y="5029"/>
                    <a:pt x="0" y="6085"/>
                  </a:cubicBezTo>
                  <a:lnTo>
                    <a:pt x="110" y="6595"/>
                  </a:lnTo>
                  <a:cubicBezTo>
                    <a:pt x="4992" y="5429"/>
                    <a:pt x="5757" y="109"/>
                    <a:pt x="5757" y="73"/>
                  </a:cubicBezTo>
                  <a:lnTo>
                    <a:pt x="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714;p74">
              <a:extLst>
                <a:ext uri="{FF2B5EF4-FFF2-40B4-BE49-F238E27FC236}">
                  <a16:creationId xmlns:a16="http://schemas.microsoft.com/office/drawing/2014/main" id="{7CAE8631-DE77-4832-961B-1FAA5C3E31A2}"/>
                </a:ext>
              </a:extLst>
            </p:cNvPr>
            <p:cNvSpPr/>
            <p:nvPr/>
          </p:nvSpPr>
          <p:spPr>
            <a:xfrm>
              <a:off x="2048200" y="2805575"/>
              <a:ext cx="146675" cy="124825"/>
            </a:xfrm>
            <a:custGeom>
              <a:avLst/>
              <a:gdLst/>
              <a:ahLst/>
              <a:cxnLst/>
              <a:rect l="l" t="t" r="r" b="b"/>
              <a:pathLst>
                <a:path w="5867" h="4993" extrusionOk="0">
                  <a:moveTo>
                    <a:pt x="474" y="0"/>
                  </a:moveTo>
                  <a:lnTo>
                    <a:pt x="0" y="146"/>
                  </a:lnTo>
                  <a:cubicBezTo>
                    <a:pt x="1640" y="4445"/>
                    <a:pt x="4081" y="4992"/>
                    <a:pt x="5211" y="4992"/>
                  </a:cubicBezTo>
                  <a:cubicBezTo>
                    <a:pt x="5429" y="4992"/>
                    <a:pt x="5648" y="4992"/>
                    <a:pt x="5867" y="4956"/>
                  </a:cubicBezTo>
                  <a:lnTo>
                    <a:pt x="5757" y="4482"/>
                  </a:lnTo>
                  <a:cubicBezTo>
                    <a:pt x="5724" y="4490"/>
                    <a:pt x="5532" y="4536"/>
                    <a:pt x="5232" y="4536"/>
                  </a:cubicBezTo>
                  <a:cubicBezTo>
                    <a:pt x="4236" y="4536"/>
                    <a:pt x="2042" y="4034"/>
                    <a:pt x="4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715;p74">
              <a:extLst>
                <a:ext uri="{FF2B5EF4-FFF2-40B4-BE49-F238E27FC236}">
                  <a16:creationId xmlns:a16="http://schemas.microsoft.com/office/drawing/2014/main" id="{CDDE9061-723E-4F3A-80D6-CFD978BE308F}"/>
                </a:ext>
              </a:extLst>
            </p:cNvPr>
            <p:cNvSpPr/>
            <p:nvPr/>
          </p:nvSpPr>
          <p:spPr>
            <a:xfrm>
              <a:off x="1111725" y="1898250"/>
              <a:ext cx="426350" cy="674125"/>
            </a:xfrm>
            <a:custGeom>
              <a:avLst/>
              <a:gdLst/>
              <a:ahLst/>
              <a:cxnLst/>
              <a:rect l="l" t="t" r="r" b="b"/>
              <a:pathLst>
                <a:path w="17054" h="26965" extrusionOk="0">
                  <a:moveTo>
                    <a:pt x="17054" y="0"/>
                  </a:moveTo>
                  <a:lnTo>
                    <a:pt x="17054" y="0"/>
                  </a:lnTo>
                  <a:cubicBezTo>
                    <a:pt x="11661" y="547"/>
                    <a:pt x="8928" y="1422"/>
                    <a:pt x="6778" y="6960"/>
                  </a:cubicBezTo>
                  <a:cubicBezTo>
                    <a:pt x="4337" y="13191"/>
                    <a:pt x="1604" y="21900"/>
                    <a:pt x="0" y="26965"/>
                  </a:cubicBezTo>
                  <a:lnTo>
                    <a:pt x="9693" y="25762"/>
                  </a:lnTo>
                  <a:cubicBezTo>
                    <a:pt x="11588" y="21426"/>
                    <a:pt x="16325" y="11479"/>
                    <a:pt x="16325" y="11479"/>
                  </a:cubicBezTo>
                  <a:lnTo>
                    <a:pt x="17054"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716;p74">
              <a:extLst>
                <a:ext uri="{FF2B5EF4-FFF2-40B4-BE49-F238E27FC236}">
                  <a16:creationId xmlns:a16="http://schemas.microsoft.com/office/drawing/2014/main" id="{DAE9902C-7188-480D-BC9C-E45143591EE0}"/>
                </a:ext>
              </a:extLst>
            </p:cNvPr>
            <p:cNvSpPr/>
            <p:nvPr/>
          </p:nvSpPr>
          <p:spPr>
            <a:xfrm>
              <a:off x="1219225" y="2382875"/>
              <a:ext cx="207725" cy="58325"/>
            </a:xfrm>
            <a:custGeom>
              <a:avLst/>
              <a:gdLst/>
              <a:ahLst/>
              <a:cxnLst/>
              <a:rect l="l" t="t" r="r" b="b"/>
              <a:pathLst>
                <a:path w="8309" h="2333" extrusionOk="0">
                  <a:moveTo>
                    <a:pt x="8308" y="1"/>
                  </a:moveTo>
                  <a:lnTo>
                    <a:pt x="0" y="256"/>
                  </a:lnTo>
                  <a:lnTo>
                    <a:pt x="7215" y="2333"/>
                  </a:lnTo>
                  <a:lnTo>
                    <a:pt x="8308" y="1"/>
                  </a:ln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717;p74">
              <a:extLst>
                <a:ext uri="{FF2B5EF4-FFF2-40B4-BE49-F238E27FC236}">
                  <a16:creationId xmlns:a16="http://schemas.microsoft.com/office/drawing/2014/main" id="{ABEAFD7D-C472-445D-96C5-3B8484B83BB3}"/>
                </a:ext>
              </a:extLst>
            </p:cNvPr>
            <p:cNvSpPr/>
            <p:nvPr/>
          </p:nvSpPr>
          <p:spPr>
            <a:xfrm>
              <a:off x="1111725" y="2419325"/>
              <a:ext cx="791650" cy="286050"/>
            </a:xfrm>
            <a:custGeom>
              <a:avLst/>
              <a:gdLst/>
              <a:ahLst/>
              <a:cxnLst/>
              <a:rect l="l" t="t" r="r" b="b"/>
              <a:pathLst>
                <a:path w="31666" h="11442" extrusionOk="0">
                  <a:moveTo>
                    <a:pt x="7580" y="0"/>
                  </a:moveTo>
                  <a:lnTo>
                    <a:pt x="0" y="6122"/>
                  </a:lnTo>
                  <a:cubicBezTo>
                    <a:pt x="0" y="6122"/>
                    <a:pt x="2177" y="11207"/>
                    <a:pt x="13684" y="11207"/>
                  </a:cubicBezTo>
                  <a:cubicBezTo>
                    <a:pt x="16691" y="11207"/>
                    <a:pt x="20334" y="10860"/>
                    <a:pt x="24742" y="9984"/>
                  </a:cubicBezTo>
                  <a:lnTo>
                    <a:pt x="31665" y="11442"/>
                  </a:lnTo>
                  <a:lnTo>
                    <a:pt x="31665" y="11442"/>
                  </a:lnTo>
                  <a:lnTo>
                    <a:pt x="27475" y="6195"/>
                  </a:lnTo>
                  <a:cubicBezTo>
                    <a:pt x="27475" y="6195"/>
                    <a:pt x="17782" y="2697"/>
                    <a:pt x="7580" y="0"/>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718;p74">
              <a:extLst>
                <a:ext uri="{FF2B5EF4-FFF2-40B4-BE49-F238E27FC236}">
                  <a16:creationId xmlns:a16="http://schemas.microsoft.com/office/drawing/2014/main" id="{D3864A42-F7CB-47A4-939C-9EE0030A05F1}"/>
                </a:ext>
              </a:extLst>
            </p:cNvPr>
            <p:cNvSpPr/>
            <p:nvPr/>
          </p:nvSpPr>
          <p:spPr>
            <a:xfrm>
              <a:off x="1922475" y="2712650"/>
              <a:ext cx="70175" cy="126525"/>
            </a:xfrm>
            <a:custGeom>
              <a:avLst/>
              <a:gdLst/>
              <a:ahLst/>
              <a:cxnLst/>
              <a:rect l="l" t="t" r="r" b="b"/>
              <a:pathLst>
                <a:path w="2807" h="5061" extrusionOk="0">
                  <a:moveTo>
                    <a:pt x="1823" y="0"/>
                  </a:moveTo>
                  <a:lnTo>
                    <a:pt x="1" y="620"/>
                  </a:lnTo>
                  <a:lnTo>
                    <a:pt x="1422" y="4592"/>
                  </a:lnTo>
                  <a:cubicBezTo>
                    <a:pt x="1539" y="4885"/>
                    <a:pt x="1798" y="5060"/>
                    <a:pt x="2066" y="5060"/>
                  </a:cubicBezTo>
                  <a:cubicBezTo>
                    <a:pt x="2131" y="5060"/>
                    <a:pt x="2196" y="5050"/>
                    <a:pt x="2260" y="5029"/>
                  </a:cubicBezTo>
                  <a:cubicBezTo>
                    <a:pt x="2588" y="4919"/>
                    <a:pt x="2806" y="4592"/>
                    <a:pt x="2734" y="4227"/>
                  </a:cubicBezTo>
                  <a:lnTo>
                    <a:pt x="1823"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719;p74">
              <a:extLst>
                <a:ext uri="{FF2B5EF4-FFF2-40B4-BE49-F238E27FC236}">
                  <a16:creationId xmlns:a16="http://schemas.microsoft.com/office/drawing/2014/main" id="{07547CE5-B0C6-4217-8CB1-26B1BED6A487}"/>
                </a:ext>
              </a:extLst>
            </p:cNvPr>
            <p:cNvSpPr/>
            <p:nvPr/>
          </p:nvSpPr>
          <p:spPr>
            <a:xfrm>
              <a:off x="1784925" y="2658000"/>
              <a:ext cx="189500" cy="199625"/>
            </a:xfrm>
            <a:custGeom>
              <a:avLst/>
              <a:gdLst/>
              <a:ahLst/>
              <a:cxnLst/>
              <a:rect l="l" t="t" r="r" b="b"/>
              <a:pathLst>
                <a:path w="7580" h="7985" extrusionOk="0">
                  <a:moveTo>
                    <a:pt x="4409" y="0"/>
                  </a:moveTo>
                  <a:lnTo>
                    <a:pt x="0" y="2077"/>
                  </a:lnTo>
                  <a:lnTo>
                    <a:pt x="5102" y="4591"/>
                  </a:lnTo>
                  <a:lnTo>
                    <a:pt x="6377" y="7616"/>
                  </a:lnTo>
                  <a:cubicBezTo>
                    <a:pt x="6444" y="7815"/>
                    <a:pt x="6662" y="7985"/>
                    <a:pt x="6894" y="7985"/>
                  </a:cubicBezTo>
                  <a:cubicBezTo>
                    <a:pt x="6916" y="7985"/>
                    <a:pt x="6938" y="7983"/>
                    <a:pt x="6960" y="7980"/>
                  </a:cubicBezTo>
                  <a:cubicBezTo>
                    <a:pt x="7325" y="7980"/>
                    <a:pt x="7580" y="7688"/>
                    <a:pt x="7580" y="7324"/>
                  </a:cubicBezTo>
                  <a:lnTo>
                    <a:pt x="7325" y="2186"/>
                  </a:lnTo>
                  <a:lnTo>
                    <a:pt x="4409"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720;p74">
              <a:extLst>
                <a:ext uri="{FF2B5EF4-FFF2-40B4-BE49-F238E27FC236}">
                  <a16:creationId xmlns:a16="http://schemas.microsoft.com/office/drawing/2014/main" id="{2EAA8D34-73C6-440F-A3A4-F1DD7B6F50E0}"/>
                </a:ext>
              </a:extLst>
            </p:cNvPr>
            <p:cNvSpPr/>
            <p:nvPr/>
          </p:nvSpPr>
          <p:spPr>
            <a:xfrm>
              <a:off x="1871475" y="2617000"/>
              <a:ext cx="163075" cy="132700"/>
            </a:xfrm>
            <a:custGeom>
              <a:avLst/>
              <a:gdLst/>
              <a:ahLst/>
              <a:cxnLst/>
              <a:rect l="l" t="t" r="r" b="b"/>
              <a:pathLst>
                <a:path w="6523" h="5308" extrusionOk="0">
                  <a:moveTo>
                    <a:pt x="2915" y="0"/>
                  </a:moveTo>
                  <a:lnTo>
                    <a:pt x="0" y="2587"/>
                  </a:lnTo>
                  <a:lnTo>
                    <a:pt x="4518" y="2770"/>
                  </a:lnTo>
                  <a:lnTo>
                    <a:pt x="5721" y="5102"/>
                  </a:lnTo>
                  <a:cubicBezTo>
                    <a:pt x="5778" y="5215"/>
                    <a:pt x="5901" y="5307"/>
                    <a:pt x="6039" y="5307"/>
                  </a:cubicBezTo>
                  <a:cubicBezTo>
                    <a:pt x="6078" y="5307"/>
                    <a:pt x="6118" y="5300"/>
                    <a:pt x="6158" y="5284"/>
                  </a:cubicBezTo>
                  <a:cubicBezTo>
                    <a:pt x="6377" y="5247"/>
                    <a:pt x="6523" y="5029"/>
                    <a:pt x="6450" y="4810"/>
                  </a:cubicBezTo>
                  <a:lnTo>
                    <a:pt x="5648" y="1531"/>
                  </a:lnTo>
                  <a:lnTo>
                    <a:pt x="2915"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721;p74">
              <a:extLst>
                <a:ext uri="{FF2B5EF4-FFF2-40B4-BE49-F238E27FC236}">
                  <a16:creationId xmlns:a16="http://schemas.microsoft.com/office/drawing/2014/main" id="{1EFDE34A-A262-436C-9C52-9F29D954A30A}"/>
                </a:ext>
              </a:extLst>
            </p:cNvPr>
            <p:cNvSpPr/>
            <p:nvPr/>
          </p:nvSpPr>
          <p:spPr>
            <a:xfrm>
              <a:off x="1642825" y="2533175"/>
              <a:ext cx="301550" cy="246000"/>
            </a:xfrm>
            <a:custGeom>
              <a:avLst/>
              <a:gdLst/>
              <a:ahLst/>
              <a:cxnLst/>
              <a:rect l="l" t="t" r="r" b="b"/>
              <a:pathLst>
                <a:path w="12062" h="9840" extrusionOk="0">
                  <a:moveTo>
                    <a:pt x="802" y="1"/>
                  </a:moveTo>
                  <a:lnTo>
                    <a:pt x="0" y="3280"/>
                  </a:lnTo>
                  <a:cubicBezTo>
                    <a:pt x="328" y="3936"/>
                    <a:pt x="656" y="4592"/>
                    <a:pt x="1093" y="5175"/>
                  </a:cubicBezTo>
                  <a:cubicBezTo>
                    <a:pt x="2369" y="6997"/>
                    <a:pt x="4008" y="8528"/>
                    <a:pt x="5939" y="9657"/>
                  </a:cubicBezTo>
                  <a:cubicBezTo>
                    <a:pt x="6122" y="9766"/>
                    <a:pt x="6231" y="9839"/>
                    <a:pt x="6231" y="9839"/>
                  </a:cubicBezTo>
                  <a:lnTo>
                    <a:pt x="12061" y="3353"/>
                  </a:lnTo>
                  <a:lnTo>
                    <a:pt x="3352" y="766"/>
                  </a:lnTo>
                  <a:lnTo>
                    <a:pt x="3061" y="693"/>
                  </a:lnTo>
                  <a:lnTo>
                    <a:pt x="802"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722;p74">
              <a:extLst>
                <a:ext uri="{FF2B5EF4-FFF2-40B4-BE49-F238E27FC236}">
                  <a16:creationId xmlns:a16="http://schemas.microsoft.com/office/drawing/2014/main" id="{8CBA7675-B16B-4B0F-939B-A79A6C777DE0}"/>
                </a:ext>
              </a:extLst>
            </p:cNvPr>
            <p:cNvSpPr/>
            <p:nvPr/>
          </p:nvSpPr>
          <p:spPr>
            <a:xfrm>
              <a:off x="1798575" y="2709925"/>
              <a:ext cx="90150" cy="156800"/>
            </a:xfrm>
            <a:custGeom>
              <a:avLst/>
              <a:gdLst/>
              <a:ahLst/>
              <a:cxnLst/>
              <a:rect l="l" t="t" r="r" b="b"/>
              <a:pathLst>
                <a:path w="3606" h="6272" extrusionOk="0">
                  <a:moveTo>
                    <a:pt x="839" y="0"/>
                  </a:moveTo>
                  <a:lnTo>
                    <a:pt x="1" y="2769"/>
                  </a:lnTo>
                  <a:lnTo>
                    <a:pt x="2078" y="4045"/>
                  </a:lnTo>
                  <a:lnTo>
                    <a:pt x="2770" y="6012"/>
                  </a:lnTo>
                  <a:cubicBezTo>
                    <a:pt x="2807" y="6122"/>
                    <a:pt x="2916" y="6231"/>
                    <a:pt x="3062" y="6267"/>
                  </a:cubicBezTo>
                  <a:lnTo>
                    <a:pt x="3098" y="6267"/>
                  </a:lnTo>
                  <a:cubicBezTo>
                    <a:pt x="3117" y="6270"/>
                    <a:pt x="3136" y="6271"/>
                    <a:pt x="3155" y="6271"/>
                  </a:cubicBezTo>
                  <a:cubicBezTo>
                    <a:pt x="3389" y="6271"/>
                    <a:pt x="3606" y="6066"/>
                    <a:pt x="3572" y="5830"/>
                  </a:cubicBezTo>
                  <a:lnTo>
                    <a:pt x="3426" y="3425"/>
                  </a:lnTo>
                  <a:lnTo>
                    <a:pt x="839"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723;p74">
              <a:extLst>
                <a:ext uri="{FF2B5EF4-FFF2-40B4-BE49-F238E27FC236}">
                  <a16:creationId xmlns:a16="http://schemas.microsoft.com/office/drawing/2014/main" id="{94F623E7-CCFB-48F4-8561-CA9EF359636C}"/>
                </a:ext>
              </a:extLst>
            </p:cNvPr>
            <p:cNvSpPr/>
            <p:nvPr/>
          </p:nvSpPr>
          <p:spPr>
            <a:xfrm>
              <a:off x="2220350" y="4165625"/>
              <a:ext cx="368975" cy="409950"/>
            </a:xfrm>
            <a:custGeom>
              <a:avLst/>
              <a:gdLst/>
              <a:ahLst/>
              <a:cxnLst/>
              <a:rect l="l" t="t" r="r" b="b"/>
              <a:pathLst>
                <a:path w="14759" h="16398" extrusionOk="0">
                  <a:moveTo>
                    <a:pt x="12171" y="0"/>
                  </a:moveTo>
                  <a:lnTo>
                    <a:pt x="1" y="1458"/>
                  </a:lnTo>
                  <a:lnTo>
                    <a:pt x="2151" y="16398"/>
                  </a:lnTo>
                  <a:lnTo>
                    <a:pt x="14759" y="16398"/>
                  </a:lnTo>
                  <a:lnTo>
                    <a:pt x="12171" y="0"/>
                  </a:ln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724;p74">
              <a:extLst>
                <a:ext uri="{FF2B5EF4-FFF2-40B4-BE49-F238E27FC236}">
                  <a16:creationId xmlns:a16="http://schemas.microsoft.com/office/drawing/2014/main" id="{E5D535C6-53FC-4F49-A629-DDB84C9AF87D}"/>
                </a:ext>
              </a:extLst>
            </p:cNvPr>
            <p:cNvSpPr/>
            <p:nvPr/>
          </p:nvSpPr>
          <p:spPr>
            <a:xfrm>
              <a:off x="2241325" y="4474425"/>
              <a:ext cx="723325" cy="358050"/>
            </a:xfrm>
            <a:custGeom>
              <a:avLst/>
              <a:gdLst/>
              <a:ahLst/>
              <a:cxnLst/>
              <a:rect l="l" t="t" r="r" b="b"/>
              <a:pathLst>
                <a:path w="28933" h="14322" extrusionOk="0">
                  <a:moveTo>
                    <a:pt x="0" y="1"/>
                  </a:moveTo>
                  <a:lnTo>
                    <a:pt x="255" y="9475"/>
                  </a:lnTo>
                  <a:lnTo>
                    <a:pt x="328" y="14321"/>
                  </a:lnTo>
                  <a:lnTo>
                    <a:pt x="28932" y="14321"/>
                  </a:lnTo>
                  <a:lnTo>
                    <a:pt x="28203" y="11771"/>
                  </a:lnTo>
                  <a:cubicBezTo>
                    <a:pt x="27402" y="9183"/>
                    <a:pt x="25471" y="7143"/>
                    <a:pt x="22920" y="6232"/>
                  </a:cubicBezTo>
                  <a:lnTo>
                    <a:pt x="22155" y="5940"/>
                  </a:lnTo>
                  <a:cubicBezTo>
                    <a:pt x="21389" y="5685"/>
                    <a:pt x="20697" y="5357"/>
                    <a:pt x="20005" y="4920"/>
                  </a:cubicBezTo>
                  <a:cubicBezTo>
                    <a:pt x="19458" y="4556"/>
                    <a:pt x="18912" y="4118"/>
                    <a:pt x="18438" y="3645"/>
                  </a:cubicBezTo>
                  <a:cubicBezTo>
                    <a:pt x="17381" y="2625"/>
                    <a:pt x="16580" y="1386"/>
                    <a:pt x="16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725;p74">
              <a:extLst>
                <a:ext uri="{FF2B5EF4-FFF2-40B4-BE49-F238E27FC236}">
                  <a16:creationId xmlns:a16="http://schemas.microsoft.com/office/drawing/2014/main" id="{A41D1D1C-CB16-4140-AF39-FFA0A760414A}"/>
                </a:ext>
              </a:extLst>
            </p:cNvPr>
            <p:cNvSpPr/>
            <p:nvPr/>
          </p:nvSpPr>
          <p:spPr>
            <a:xfrm>
              <a:off x="2524625" y="4505400"/>
              <a:ext cx="141225" cy="18250"/>
            </a:xfrm>
            <a:custGeom>
              <a:avLst/>
              <a:gdLst/>
              <a:ahLst/>
              <a:cxnLst/>
              <a:rect l="l" t="t" r="r" b="b"/>
              <a:pathLst>
                <a:path w="5649" h="730" extrusionOk="0">
                  <a:moveTo>
                    <a:pt x="0" y="1"/>
                  </a:moveTo>
                  <a:lnTo>
                    <a:pt x="0" y="730"/>
                  </a:lnTo>
                  <a:lnTo>
                    <a:pt x="5648" y="730"/>
                  </a:lnTo>
                  <a:lnTo>
                    <a:pt x="5648"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726;p74">
              <a:extLst>
                <a:ext uri="{FF2B5EF4-FFF2-40B4-BE49-F238E27FC236}">
                  <a16:creationId xmlns:a16="http://schemas.microsoft.com/office/drawing/2014/main" id="{90155F2C-385B-40D7-A46B-FB76870CD630}"/>
                </a:ext>
              </a:extLst>
            </p:cNvPr>
            <p:cNvSpPr/>
            <p:nvPr/>
          </p:nvSpPr>
          <p:spPr>
            <a:xfrm>
              <a:off x="2561050" y="4554600"/>
              <a:ext cx="141225" cy="18250"/>
            </a:xfrm>
            <a:custGeom>
              <a:avLst/>
              <a:gdLst/>
              <a:ahLst/>
              <a:cxnLst/>
              <a:rect l="l" t="t" r="r" b="b"/>
              <a:pathLst>
                <a:path w="5649" h="730" extrusionOk="0">
                  <a:moveTo>
                    <a:pt x="1" y="1"/>
                  </a:moveTo>
                  <a:lnTo>
                    <a:pt x="1" y="729"/>
                  </a:lnTo>
                  <a:lnTo>
                    <a:pt x="5649" y="729"/>
                  </a:lnTo>
                  <a:lnTo>
                    <a:pt x="5649"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727;p74">
              <a:extLst>
                <a:ext uri="{FF2B5EF4-FFF2-40B4-BE49-F238E27FC236}">
                  <a16:creationId xmlns:a16="http://schemas.microsoft.com/office/drawing/2014/main" id="{30AA36B7-2812-46B1-8313-334C42F79267}"/>
                </a:ext>
              </a:extLst>
            </p:cNvPr>
            <p:cNvSpPr/>
            <p:nvPr/>
          </p:nvSpPr>
          <p:spPr>
            <a:xfrm>
              <a:off x="2374325" y="4633850"/>
              <a:ext cx="54675" cy="53775"/>
            </a:xfrm>
            <a:custGeom>
              <a:avLst/>
              <a:gdLst/>
              <a:ahLst/>
              <a:cxnLst/>
              <a:rect l="l" t="t" r="r" b="b"/>
              <a:pathLst>
                <a:path w="2187" h="2151" extrusionOk="0">
                  <a:moveTo>
                    <a:pt x="1130" y="729"/>
                  </a:moveTo>
                  <a:cubicBezTo>
                    <a:pt x="1203" y="729"/>
                    <a:pt x="1275" y="766"/>
                    <a:pt x="1348" y="839"/>
                  </a:cubicBezTo>
                  <a:cubicBezTo>
                    <a:pt x="1421" y="875"/>
                    <a:pt x="1458" y="985"/>
                    <a:pt x="1458" y="1057"/>
                  </a:cubicBezTo>
                  <a:cubicBezTo>
                    <a:pt x="1432" y="1260"/>
                    <a:pt x="1265" y="1393"/>
                    <a:pt x="1093" y="1393"/>
                  </a:cubicBezTo>
                  <a:cubicBezTo>
                    <a:pt x="1017" y="1393"/>
                    <a:pt x="941" y="1368"/>
                    <a:pt x="875" y="1312"/>
                  </a:cubicBezTo>
                  <a:cubicBezTo>
                    <a:pt x="802" y="1240"/>
                    <a:pt x="765" y="1167"/>
                    <a:pt x="765" y="1094"/>
                  </a:cubicBezTo>
                  <a:cubicBezTo>
                    <a:pt x="765" y="875"/>
                    <a:pt x="911" y="729"/>
                    <a:pt x="1130" y="729"/>
                  </a:cubicBezTo>
                  <a:close/>
                  <a:moveTo>
                    <a:pt x="1093" y="1"/>
                  </a:moveTo>
                  <a:cubicBezTo>
                    <a:pt x="510" y="1"/>
                    <a:pt x="37" y="474"/>
                    <a:pt x="37" y="1057"/>
                  </a:cubicBezTo>
                  <a:cubicBezTo>
                    <a:pt x="0" y="1349"/>
                    <a:pt x="109" y="1604"/>
                    <a:pt x="328" y="1823"/>
                  </a:cubicBezTo>
                  <a:cubicBezTo>
                    <a:pt x="510" y="2005"/>
                    <a:pt x="765" y="2151"/>
                    <a:pt x="1057" y="2151"/>
                  </a:cubicBezTo>
                  <a:cubicBezTo>
                    <a:pt x="1640" y="2151"/>
                    <a:pt x="2113" y="1677"/>
                    <a:pt x="2150" y="1094"/>
                  </a:cubicBezTo>
                  <a:cubicBezTo>
                    <a:pt x="2186" y="511"/>
                    <a:pt x="1713" y="1"/>
                    <a:pt x="1093"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728;p74">
              <a:extLst>
                <a:ext uri="{FF2B5EF4-FFF2-40B4-BE49-F238E27FC236}">
                  <a16:creationId xmlns:a16="http://schemas.microsoft.com/office/drawing/2014/main" id="{97623E3D-A25B-4761-ABED-67086A2BB02F}"/>
                </a:ext>
              </a:extLst>
            </p:cNvPr>
            <p:cNvSpPr/>
            <p:nvPr/>
          </p:nvSpPr>
          <p:spPr>
            <a:xfrm>
              <a:off x="2459950" y="4633850"/>
              <a:ext cx="53775" cy="52875"/>
            </a:xfrm>
            <a:custGeom>
              <a:avLst/>
              <a:gdLst/>
              <a:ahLst/>
              <a:cxnLst/>
              <a:rect l="l" t="t" r="r" b="b"/>
              <a:pathLst>
                <a:path w="2151" h="2115" extrusionOk="0">
                  <a:moveTo>
                    <a:pt x="1093" y="729"/>
                  </a:moveTo>
                  <a:cubicBezTo>
                    <a:pt x="1203" y="729"/>
                    <a:pt x="1276" y="766"/>
                    <a:pt x="1349" y="839"/>
                  </a:cubicBezTo>
                  <a:cubicBezTo>
                    <a:pt x="1385" y="875"/>
                    <a:pt x="1421" y="985"/>
                    <a:pt x="1421" y="1057"/>
                  </a:cubicBezTo>
                  <a:cubicBezTo>
                    <a:pt x="1396" y="1260"/>
                    <a:pt x="1229" y="1393"/>
                    <a:pt x="1056" y="1393"/>
                  </a:cubicBezTo>
                  <a:cubicBezTo>
                    <a:pt x="981" y="1393"/>
                    <a:pt x="905" y="1368"/>
                    <a:pt x="838" y="1312"/>
                  </a:cubicBezTo>
                  <a:cubicBezTo>
                    <a:pt x="765" y="1240"/>
                    <a:pt x="729" y="1167"/>
                    <a:pt x="765" y="1094"/>
                  </a:cubicBezTo>
                  <a:lnTo>
                    <a:pt x="729" y="1094"/>
                  </a:lnTo>
                  <a:cubicBezTo>
                    <a:pt x="729" y="875"/>
                    <a:pt x="911" y="729"/>
                    <a:pt x="1093" y="729"/>
                  </a:cubicBezTo>
                  <a:close/>
                  <a:moveTo>
                    <a:pt x="1093" y="1"/>
                  </a:moveTo>
                  <a:cubicBezTo>
                    <a:pt x="510" y="1"/>
                    <a:pt x="37" y="474"/>
                    <a:pt x="0" y="1057"/>
                  </a:cubicBezTo>
                  <a:cubicBezTo>
                    <a:pt x="0" y="1349"/>
                    <a:pt x="110" y="1604"/>
                    <a:pt x="292" y="1823"/>
                  </a:cubicBezTo>
                  <a:cubicBezTo>
                    <a:pt x="510" y="2005"/>
                    <a:pt x="765" y="2114"/>
                    <a:pt x="1057" y="2114"/>
                  </a:cubicBezTo>
                  <a:cubicBezTo>
                    <a:pt x="1640" y="2114"/>
                    <a:pt x="2114" y="1677"/>
                    <a:pt x="2114" y="1094"/>
                  </a:cubicBezTo>
                  <a:cubicBezTo>
                    <a:pt x="2150" y="802"/>
                    <a:pt x="2041" y="511"/>
                    <a:pt x="1822" y="329"/>
                  </a:cubicBezTo>
                  <a:cubicBezTo>
                    <a:pt x="1640" y="110"/>
                    <a:pt x="1385" y="1"/>
                    <a:pt x="1093"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729;p74">
              <a:extLst>
                <a:ext uri="{FF2B5EF4-FFF2-40B4-BE49-F238E27FC236}">
                  <a16:creationId xmlns:a16="http://schemas.microsoft.com/office/drawing/2014/main" id="{38975053-73B3-4157-AF90-1A31E85403A1}"/>
                </a:ext>
              </a:extLst>
            </p:cNvPr>
            <p:cNvSpPr/>
            <p:nvPr/>
          </p:nvSpPr>
          <p:spPr>
            <a:xfrm>
              <a:off x="2247700" y="4711275"/>
              <a:ext cx="716950" cy="121200"/>
            </a:xfrm>
            <a:custGeom>
              <a:avLst/>
              <a:gdLst/>
              <a:ahLst/>
              <a:cxnLst/>
              <a:rect l="l" t="t" r="r" b="b"/>
              <a:pathLst>
                <a:path w="28678" h="4848" extrusionOk="0">
                  <a:moveTo>
                    <a:pt x="0" y="1"/>
                  </a:moveTo>
                  <a:lnTo>
                    <a:pt x="73" y="4847"/>
                  </a:lnTo>
                  <a:lnTo>
                    <a:pt x="28677" y="4847"/>
                  </a:lnTo>
                  <a:lnTo>
                    <a:pt x="27948" y="2297"/>
                  </a:lnTo>
                  <a:cubicBezTo>
                    <a:pt x="27693" y="1495"/>
                    <a:pt x="27329" y="693"/>
                    <a:pt x="26855" y="1"/>
                  </a:cubicBez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730;p74">
              <a:extLst>
                <a:ext uri="{FF2B5EF4-FFF2-40B4-BE49-F238E27FC236}">
                  <a16:creationId xmlns:a16="http://schemas.microsoft.com/office/drawing/2014/main" id="{E6FFABCE-8D95-445B-8400-E4226352922F}"/>
                </a:ext>
              </a:extLst>
            </p:cNvPr>
            <p:cNvSpPr/>
            <p:nvPr/>
          </p:nvSpPr>
          <p:spPr>
            <a:xfrm>
              <a:off x="2563800" y="4597425"/>
              <a:ext cx="400850" cy="235050"/>
            </a:xfrm>
            <a:custGeom>
              <a:avLst/>
              <a:gdLst/>
              <a:ahLst/>
              <a:cxnLst/>
              <a:rect l="l" t="t" r="r" b="b"/>
              <a:pathLst>
                <a:path w="16034" h="9402" extrusionOk="0">
                  <a:moveTo>
                    <a:pt x="7106" y="0"/>
                  </a:moveTo>
                  <a:cubicBezTo>
                    <a:pt x="3316" y="1749"/>
                    <a:pt x="656" y="5284"/>
                    <a:pt x="0" y="9401"/>
                  </a:cubicBezTo>
                  <a:lnTo>
                    <a:pt x="16033" y="9401"/>
                  </a:lnTo>
                  <a:lnTo>
                    <a:pt x="15304" y="6851"/>
                  </a:lnTo>
                  <a:cubicBezTo>
                    <a:pt x="14503" y="4263"/>
                    <a:pt x="12572" y="2223"/>
                    <a:pt x="10021" y="1312"/>
                  </a:cubicBezTo>
                  <a:lnTo>
                    <a:pt x="9256" y="1020"/>
                  </a:lnTo>
                  <a:cubicBezTo>
                    <a:pt x="8490" y="765"/>
                    <a:pt x="7798" y="437"/>
                    <a:pt x="7106" y="0"/>
                  </a:cubicBez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731;p74">
              <a:extLst>
                <a:ext uri="{FF2B5EF4-FFF2-40B4-BE49-F238E27FC236}">
                  <a16:creationId xmlns:a16="http://schemas.microsoft.com/office/drawing/2014/main" id="{6C2AC387-999C-488A-93DA-9601CD0B4782}"/>
                </a:ext>
              </a:extLst>
            </p:cNvPr>
            <p:cNvSpPr/>
            <p:nvPr/>
          </p:nvSpPr>
          <p:spPr>
            <a:xfrm>
              <a:off x="2476350" y="4390600"/>
              <a:ext cx="182100" cy="83850"/>
            </a:xfrm>
            <a:custGeom>
              <a:avLst/>
              <a:gdLst/>
              <a:ahLst/>
              <a:cxnLst/>
              <a:rect l="l" t="t" r="r" b="b"/>
              <a:pathLst>
                <a:path w="7284" h="3354" extrusionOk="0">
                  <a:moveTo>
                    <a:pt x="5594" y="1"/>
                  </a:moveTo>
                  <a:cubicBezTo>
                    <a:pt x="5575" y="1"/>
                    <a:pt x="5557" y="1"/>
                    <a:pt x="5539" y="2"/>
                  </a:cubicBezTo>
                  <a:lnTo>
                    <a:pt x="4081" y="2"/>
                  </a:lnTo>
                  <a:cubicBezTo>
                    <a:pt x="2952" y="2"/>
                    <a:pt x="1895" y="548"/>
                    <a:pt x="1239" y="1496"/>
                  </a:cubicBezTo>
                  <a:lnTo>
                    <a:pt x="0" y="3354"/>
                  </a:lnTo>
                  <a:lnTo>
                    <a:pt x="6668" y="3354"/>
                  </a:lnTo>
                  <a:lnTo>
                    <a:pt x="7033" y="1933"/>
                  </a:lnTo>
                  <a:cubicBezTo>
                    <a:pt x="7283" y="967"/>
                    <a:pt x="6585" y="1"/>
                    <a:pt x="55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732;p74">
              <a:extLst>
                <a:ext uri="{FF2B5EF4-FFF2-40B4-BE49-F238E27FC236}">
                  <a16:creationId xmlns:a16="http://schemas.microsoft.com/office/drawing/2014/main" id="{F90FB7FD-7CF8-45B4-9B74-422B3E153CDA}"/>
                </a:ext>
              </a:extLst>
            </p:cNvPr>
            <p:cNvSpPr/>
            <p:nvPr/>
          </p:nvSpPr>
          <p:spPr>
            <a:xfrm>
              <a:off x="1441500" y="4181100"/>
              <a:ext cx="365300" cy="409050"/>
            </a:xfrm>
            <a:custGeom>
              <a:avLst/>
              <a:gdLst/>
              <a:ahLst/>
              <a:cxnLst/>
              <a:rect l="l" t="t" r="r" b="b"/>
              <a:pathLst>
                <a:path w="14612" h="16362" extrusionOk="0">
                  <a:moveTo>
                    <a:pt x="2223" y="1"/>
                  </a:moveTo>
                  <a:lnTo>
                    <a:pt x="0" y="15779"/>
                  </a:lnTo>
                  <a:lnTo>
                    <a:pt x="12608" y="16362"/>
                  </a:lnTo>
                  <a:lnTo>
                    <a:pt x="14612" y="657"/>
                  </a:lnTo>
                  <a:lnTo>
                    <a:pt x="2223"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733;p74">
              <a:extLst>
                <a:ext uri="{FF2B5EF4-FFF2-40B4-BE49-F238E27FC236}">
                  <a16:creationId xmlns:a16="http://schemas.microsoft.com/office/drawing/2014/main" id="{8A821E3C-62F5-4FFB-A4C0-4861AE6C26D2}"/>
                </a:ext>
              </a:extLst>
            </p:cNvPr>
            <p:cNvSpPr/>
            <p:nvPr/>
          </p:nvSpPr>
          <p:spPr>
            <a:xfrm>
              <a:off x="1380450" y="4474425"/>
              <a:ext cx="715125" cy="358050"/>
            </a:xfrm>
            <a:custGeom>
              <a:avLst/>
              <a:gdLst/>
              <a:ahLst/>
              <a:cxnLst/>
              <a:rect l="l" t="t" r="r" b="b"/>
              <a:pathLst>
                <a:path w="28605" h="14322" extrusionOk="0">
                  <a:moveTo>
                    <a:pt x="2442" y="1"/>
                  </a:moveTo>
                  <a:lnTo>
                    <a:pt x="875" y="9475"/>
                  </a:lnTo>
                  <a:lnTo>
                    <a:pt x="1" y="14321"/>
                  </a:lnTo>
                  <a:lnTo>
                    <a:pt x="28605" y="14321"/>
                  </a:lnTo>
                  <a:lnTo>
                    <a:pt x="28350" y="11771"/>
                  </a:lnTo>
                  <a:cubicBezTo>
                    <a:pt x="28277" y="10969"/>
                    <a:pt x="28058" y="10204"/>
                    <a:pt x="27730" y="9475"/>
                  </a:cubicBezTo>
                  <a:cubicBezTo>
                    <a:pt x="27002" y="7981"/>
                    <a:pt x="25726" y="6815"/>
                    <a:pt x="24159" y="6232"/>
                  </a:cubicBezTo>
                  <a:lnTo>
                    <a:pt x="23431" y="5940"/>
                  </a:lnTo>
                  <a:cubicBezTo>
                    <a:pt x="22738" y="5685"/>
                    <a:pt x="22119" y="5357"/>
                    <a:pt x="21499" y="4920"/>
                  </a:cubicBezTo>
                  <a:cubicBezTo>
                    <a:pt x="21026" y="4556"/>
                    <a:pt x="20552" y="4118"/>
                    <a:pt x="20188" y="3645"/>
                  </a:cubicBezTo>
                  <a:cubicBezTo>
                    <a:pt x="19313" y="2588"/>
                    <a:pt x="18730" y="1349"/>
                    <a:pt x="185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734;p74">
              <a:extLst>
                <a:ext uri="{FF2B5EF4-FFF2-40B4-BE49-F238E27FC236}">
                  <a16:creationId xmlns:a16="http://schemas.microsoft.com/office/drawing/2014/main" id="{B2F327A1-814E-4E17-8DF3-99CA0B0C021B}"/>
                </a:ext>
              </a:extLst>
            </p:cNvPr>
            <p:cNvSpPr/>
            <p:nvPr/>
          </p:nvSpPr>
          <p:spPr>
            <a:xfrm>
              <a:off x="1716600" y="4505400"/>
              <a:ext cx="141225" cy="18250"/>
            </a:xfrm>
            <a:custGeom>
              <a:avLst/>
              <a:gdLst/>
              <a:ahLst/>
              <a:cxnLst/>
              <a:rect l="l" t="t" r="r" b="b"/>
              <a:pathLst>
                <a:path w="5649" h="730" extrusionOk="0">
                  <a:moveTo>
                    <a:pt x="1" y="1"/>
                  </a:moveTo>
                  <a:lnTo>
                    <a:pt x="1" y="730"/>
                  </a:lnTo>
                  <a:lnTo>
                    <a:pt x="5648" y="730"/>
                  </a:lnTo>
                  <a:lnTo>
                    <a:pt x="5648"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735;p74">
              <a:extLst>
                <a:ext uri="{FF2B5EF4-FFF2-40B4-BE49-F238E27FC236}">
                  <a16:creationId xmlns:a16="http://schemas.microsoft.com/office/drawing/2014/main" id="{0BB6A7C2-6A09-4A49-B6D2-EF97E744BA43}"/>
                </a:ext>
              </a:extLst>
            </p:cNvPr>
            <p:cNvSpPr/>
            <p:nvPr/>
          </p:nvSpPr>
          <p:spPr>
            <a:xfrm>
              <a:off x="1743925" y="4554600"/>
              <a:ext cx="141225" cy="18250"/>
            </a:xfrm>
            <a:custGeom>
              <a:avLst/>
              <a:gdLst/>
              <a:ahLst/>
              <a:cxnLst/>
              <a:rect l="l" t="t" r="r" b="b"/>
              <a:pathLst>
                <a:path w="5649" h="730" extrusionOk="0">
                  <a:moveTo>
                    <a:pt x="1" y="1"/>
                  </a:moveTo>
                  <a:lnTo>
                    <a:pt x="1" y="729"/>
                  </a:lnTo>
                  <a:lnTo>
                    <a:pt x="5649" y="729"/>
                  </a:lnTo>
                  <a:lnTo>
                    <a:pt x="5649"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736;p74">
              <a:extLst>
                <a:ext uri="{FF2B5EF4-FFF2-40B4-BE49-F238E27FC236}">
                  <a16:creationId xmlns:a16="http://schemas.microsoft.com/office/drawing/2014/main" id="{3B854651-BE6A-430B-89B1-E597B8CE94BA}"/>
                </a:ext>
              </a:extLst>
            </p:cNvPr>
            <p:cNvSpPr/>
            <p:nvPr/>
          </p:nvSpPr>
          <p:spPr>
            <a:xfrm>
              <a:off x="1537150" y="4633850"/>
              <a:ext cx="56500" cy="53000"/>
            </a:xfrm>
            <a:custGeom>
              <a:avLst/>
              <a:gdLst/>
              <a:ahLst/>
              <a:cxnLst/>
              <a:rect l="l" t="t" r="r" b="b"/>
              <a:pathLst>
                <a:path w="2260" h="2120" extrusionOk="0">
                  <a:moveTo>
                    <a:pt x="1312" y="729"/>
                  </a:moveTo>
                  <a:cubicBezTo>
                    <a:pt x="1348" y="729"/>
                    <a:pt x="1421" y="766"/>
                    <a:pt x="1458" y="802"/>
                  </a:cubicBezTo>
                  <a:cubicBezTo>
                    <a:pt x="1494" y="839"/>
                    <a:pt x="1494" y="912"/>
                    <a:pt x="1494" y="985"/>
                  </a:cubicBezTo>
                  <a:cubicBezTo>
                    <a:pt x="1421" y="1203"/>
                    <a:pt x="1203" y="1385"/>
                    <a:pt x="984" y="1422"/>
                  </a:cubicBezTo>
                  <a:cubicBezTo>
                    <a:pt x="911" y="1422"/>
                    <a:pt x="875" y="1385"/>
                    <a:pt x="838" y="1349"/>
                  </a:cubicBezTo>
                  <a:cubicBezTo>
                    <a:pt x="765" y="1276"/>
                    <a:pt x="765" y="1203"/>
                    <a:pt x="802" y="1167"/>
                  </a:cubicBezTo>
                  <a:cubicBezTo>
                    <a:pt x="838" y="912"/>
                    <a:pt x="1057" y="766"/>
                    <a:pt x="1312" y="729"/>
                  </a:cubicBezTo>
                  <a:close/>
                  <a:moveTo>
                    <a:pt x="1276" y="1"/>
                  </a:moveTo>
                  <a:cubicBezTo>
                    <a:pt x="729" y="37"/>
                    <a:pt x="219" y="438"/>
                    <a:pt x="73" y="985"/>
                  </a:cubicBezTo>
                  <a:cubicBezTo>
                    <a:pt x="0" y="1276"/>
                    <a:pt x="73" y="1568"/>
                    <a:pt x="255" y="1786"/>
                  </a:cubicBezTo>
                  <a:cubicBezTo>
                    <a:pt x="419" y="1982"/>
                    <a:pt x="641" y="2120"/>
                    <a:pt x="895" y="2120"/>
                  </a:cubicBezTo>
                  <a:cubicBezTo>
                    <a:pt x="924" y="2120"/>
                    <a:pt x="954" y="2118"/>
                    <a:pt x="984" y="2114"/>
                  </a:cubicBezTo>
                  <a:cubicBezTo>
                    <a:pt x="1567" y="2114"/>
                    <a:pt x="2041" y="1713"/>
                    <a:pt x="2186" y="1167"/>
                  </a:cubicBezTo>
                  <a:cubicBezTo>
                    <a:pt x="2259" y="875"/>
                    <a:pt x="2186" y="584"/>
                    <a:pt x="2004" y="329"/>
                  </a:cubicBezTo>
                  <a:cubicBezTo>
                    <a:pt x="1822" y="110"/>
                    <a:pt x="1567" y="1"/>
                    <a:pt x="1276"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737;p74">
              <a:extLst>
                <a:ext uri="{FF2B5EF4-FFF2-40B4-BE49-F238E27FC236}">
                  <a16:creationId xmlns:a16="http://schemas.microsoft.com/office/drawing/2014/main" id="{FF6DF3EA-F022-4D88-AFFD-00B7100AC85F}"/>
                </a:ext>
              </a:extLst>
            </p:cNvPr>
            <p:cNvSpPr/>
            <p:nvPr/>
          </p:nvSpPr>
          <p:spPr>
            <a:xfrm>
              <a:off x="1622775" y="4633850"/>
              <a:ext cx="55600" cy="53000"/>
            </a:xfrm>
            <a:custGeom>
              <a:avLst/>
              <a:gdLst/>
              <a:ahLst/>
              <a:cxnLst/>
              <a:rect l="l" t="t" r="r" b="b"/>
              <a:pathLst>
                <a:path w="2224" h="2120" extrusionOk="0">
                  <a:moveTo>
                    <a:pt x="1276" y="729"/>
                  </a:moveTo>
                  <a:cubicBezTo>
                    <a:pt x="1349" y="729"/>
                    <a:pt x="1385" y="766"/>
                    <a:pt x="1458" y="802"/>
                  </a:cubicBezTo>
                  <a:cubicBezTo>
                    <a:pt x="1458" y="839"/>
                    <a:pt x="1494" y="912"/>
                    <a:pt x="1458" y="985"/>
                  </a:cubicBezTo>
                  <a:cubicBezTo>
                    <a:pt x="1421" y="1203"/>
                    <a:pt x="1203" y="1385"/>
                    <a:pt x="984" y="1422"/>
                  </a:cubicBezTo>
                  <a:cubicBezTo>
                    <a:pt x="911" y="1422"/>
                    <a:pt x="838" y="1385"/>
                    <a:pt x="802" y="1349"/>
                  </a:cubicBezTo>
                  <a:cubicBezTo>
                    <a:pt x="766" y="1276"/>
                    <a:pt x="766" y="1203"/>
                    <a:pt x="766" y="1167"/>
                  </a:cubicBezTo>
                  <a:cubicBezTo>
                    <a:pt x="838" y="912"/>
                    <a:pt x="1057" y="766"/>
                    <a:pt x="1276" y="729"/>
                  </a:cubicBezTo>
                  <a:close/>
                  <a:moveTo>
                    <a:pt x="1276" y="1"/>
                  </a:moveTo>
                  <a:cubicBezTo>
                    <a:pt x="693" y="37"/>
                    <a:pt x="219" y="438"/>
                    <a:pt x="73" y="985"/>
                  </a:cubicBezTo>
                  <a:cubicBezTo>
                    <a:pt x="0" y="1276"/>
                    <a:pt x="73" y="1568"/>
                    <a:pt x="255" y="1786"/>
                  </a:cubicBezTo>
                  <a:cubicBezTo>
                    <a:pt x="386" y="1982"/>
                    <a:pt x="634" y="2120"/>
                    <a:pt x="868" y="2120"/>
                  </a:cubicBezTo>
                  <a:cubicBezTo>
                    <a:pt x="895" y="2120"/>
                    <a:pt x="921" y="2118"/>
                    <a:pt x="948" y="2114"/>
                  </a:cubicBezTo>
                  <a:cubicBezTo>
                    <a:pt x="1531" y="2114"/>
                    <a:pt x="2041" y="1713"/>
                    <a:pt x="2187" y="1167"/>
                  </a:cubicBezTo>
                  <a:cubicBezTo>
                    <a:pt x="2223" y="875"/>
                    <a:pt x="2187" y="584"/>
                    <a:pt x="2004" y="329"/>
                  </a:cubicBezTo>
                  <a:cubicBezTo>
                    <a:pt x="1822" y="110"/>
                    <a:pt x="1567" y="1"/>
                    <a:pt x="1276"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738;p74">
              <a:extLst>
                <a:ext uri="{FF2B5EF4-FFF2-40B4-BE49-F238E27FC236}">
                  <a16:creationId xmlns:a16="http://schemas.microsoft.com/office/drawing/2014/main" id="{11ABE878-AE13-4105-983F-1847DA132FAD}"/>
                </a:ext>
              </a:extLst>
            </p:cNvPr>
            <p:cNvSpPr/>
            <p:nvPr/>
          </p:nvSpPr>
          <p:spPr>
            <a:xfrm>
              <a:off x="1380450" y="4711275"/>
              <a:ext cx="715125" cy="121200"/>
            </a:xfrm>
            <a:custGeom>
              <a:avLst/>
              <a:gdLst/>
              <a:ahLst/>
              <a:cxnLst/>
              <a:rect l="l" t="t" r="r" b="b"/>
              <a:pathLst>
                <a:path w="28605" h="4848" extrusionOk="0">
                  <a:moveTo>
                    <a:pt x="875" y="1"/>
                  </a:moveTo>
                  <a:lnTo>
                    <a:pt x="1" y="4847"/>
                  </a:lnTo>
                  <a:lnTo>
                    <a:pt x="28605" y="4847"/>
                  </a:lnTo>
                  <a:lnTo>
                    <a:pt x="28350" y="2297"/>
                  </a:lnTo>
                  <a:cubicBezTo>
                    <a:pt x="28277" y="1495"/>
                    <a:pt x="28058" y="730"/>
                    <a:pt x="27730"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739;p74">
              <a:extLst>
                <a:ext uri="{FF2B5EF4-FFF2-40B4-BE49-F238E27FC236}">
                  <a16:creationId xmlns:a16="http://schemas.microsoft.com/office/drawing/2014/main" id="{4417BA6C-A6E1-4CB2-B0AD-E6D5061B3336}"/>
                </a:ext>
              </a:extLst>
            </p:cNvPr>
            <p:cNvSpPr/>
            <p:nvPr/>
          </p:nvSpPr>
          <p:spPr>
            <a:xfrm>
              <a:off x="1693825" y="4597425"/>
              <a:ext cx="401750" cy="235050"/>
            </a:xfrm>
            <a:custGeom>
              <a:avLst/>
              <a:gdLst/>
              <a:ahLst/>
              <a:cxnLst/>
              <a:rect l="l" t="t" r="r" b="b"/>
              <a:pathLst>
                <a:path w="16070" h="9402" extrusionOk="0">
                  <a:moveTo>
                    <a:pt x="8964" y="0"/>
                  </a:moveTo>
                  <a:cubicBezTo>
                    <a:pt x="4810" y="1749"/>
                    <a:pt x="1567" y="5174"/>
                    <a:pt x="1" y="9401"/>
                  </a:cubicBezTo>
                  <a:lnTo>
                    <a:pt x="16070" y="9401"/>
                  </a:lnTo>
                  <a:lnTo>
                    <a:pt x="15815" y="6851"/>
                  </a:lnTo>
                  <a:cubicBezTo>
                    <a:pt x="15742" y="6049"/>
                    <a:pt x="15523" y="5284"/>
                    <a:pt x="15195" y="4555"/>
                  </a:cubicBezTo>
                  <a:cubicBezTo>
                    <a:pt x="14467" y="3061"/>
                    <a:pt x="13191" y="1895"/>
                    <a:pt x="11624" y="1312"/>
                  </a:cubicBezTo>
                  <a:lnTo>
                    <a:pt x="10896" y="1020"/>
                  </a:lnTo>
                  <a:cubicBezTo>
                    <a:pt x="10203" y="765"/>
                    <a:pt x="9584" y="437"/>
                    <a:pt x="8964" y="0"/>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740;p74">
              <a:extLst>
                <a:ext uri="{FF2B5EF4-FFF2-40B4-BE49-F238E27FC236}">
                  <a16:creationId xmlns:a16="http://schemas.microsoft.com/office/drawing/2014/main" id="{1CAFC33B-BEED-48C5-8358-24774CC3286A}"/>
                </a:ext>
              </a:extLst>
            </p:cNvPr>
            <p:cNvSpPr/>
            <p:nvPr/>
          </p:nvSpPr>
          <p:spPr>
            <a:xfrm>
              <a:off x="1677425" y="4390625"/>
              <a:ext cx="194075" cy="83825"/>
            </a:xfrm>
            <a:custGeom>
              <a:avLst/>
              <a:gdLst/>
              <a:ahLst/>
              <a:cxnLst/>
              <a:rect l="l" t="t" r="r" b="b"/>
              <a:pathLst>
                <a:path w="7763" h="3353" extrusionOk="0">
                  <a:moveTo>
                    <a:pt x="4738" y="1"/>
                  </a:moveTo>
                  <a:cubicBezTo>
                    <a:pt x="3535" y="37"/>
                    <a:pt x="2369" y="584"/>
                    <a:pt x="1604" y="1495"/>
                  </a:cubicBezTo>
                  <a:lnTo>
                    <a:pt x="1" y="3353"/>
                  </a:lnTo>
                  <a:lnTo>
                    <a:pt x="6669" y="3353"/>
                  </a:lnTo>
                  <a:lnTo>
                    <a:pt x="7288" y="1932"/>
                  </a:lnTo>
                  <a:cubicBezTo>
                    <a:pt x="7762" y="948"/>
                    <a:pt x="7215" y="1"/>
                    <a:pt x="61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741;p74">
              <a:extLst>
                <a:ext uri="{FF2B5EF4-FFF2-40B4-BE49-F238E27FC236}">
                  <a16:creationId xmlns:a16="http://schemas.microsoft.com/office/drawing/2014/main" id="{6C75AFDD-738E-4FE4-A8AD-8446339E8195}"/>
                </a:ext>
              </a:extLst>
            </p:cNvPr>
            <p:cNvSpPr/>
            <p:nvPr/>
          </p:nvSpPr>
          <p:spPr>
            <a:xfrm>
              <a:off x="1177325" y="1886400"/>
              <a:ext cx="408125" cy="525650"/>
            </a:xfrm>
            <a:custGeom>
              <a:avLst/>
              <a:gdLst/>
              <a:ahLst/>
              <a:cxnLst/>
              <a:rect l="l" t="t" r="r" b="b"/>
              <a:pathLst>
                <a:path w="16325" h="21026" extrusionOk="0">
                  <a:moveTo>
                    <a:pt x="16324" y="1"/>
                  </a:moveTo>
                  <a:lnTo>
                    <a:pt x="16324" y="1"/>
                  </a:lnTo>
                  <a:cubicBezTo>
                    <a:pt x="10057" y="147"/>
                    <a:pt x="6559" y="292"/>
                    <a:pt x="4045" y="6560"/>
                  </a:cubicBezTo>
                  <a:cubicBezTo>
                    <a:pt x="1530" y="12827"/>
                    <a:pt x="0" y="17418"/>
                    <a:pt x="0" y="17418"/>
                  </a:cubicBezTo>
                  <a:lnTo>
                    <a:pt x="9438" y="21026"/>
                  </a:lnTo>
                  <a:lnTo>
                    <a:pt x="14393" y="12098"/>
                  </a:lnTo>
                  <a:lnTo>
                    <a:pt x="16324" y="1"/>
                  </a:lnTo>
                  <a:close/>
                </a:path>
              </a:pathLst>
            </a:custGeom>
            <a:solidFill>
              <a:srgbClr val="FFD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742;p74">
              <a:extLst>
                <a:ext uri="{FF2B5EF4-FFF2-40B4-BE49-F238E27FC236}">
                  <a16:creationId xmlns:a16="http://schemas.microsoft.com/office/drawing/2014/main" id="{E9B946C0-AC42-437C-A9EA-DA741519882D}"/>
                </a:ext>
              </a:extLst>
            </p:cNvPr>
            <p:cNvSpPr/>
            <p:nvPr/>
          </p:nvSpPr>
          <p:spPr>
            <a:xfrm>
              <a:off x="1412350" y="3712875"/>
              <a:ext cx="450950" cy="616750"/>
            </a:xfrm>
            <a:custGeom>
              <a:avLst/>
              <a:gdLst/>
              <a:ahLst/>
              <a:cxnLst/>
              <a:rect l="l" t="t" r="r" b="b"/>
              <a:pathLst>
                <a:path w="18038" h="24670" extrusionOk="0">
                  <a:moveTo>
                    <a:pt x="6122" y="1"/>
                  </a:moveTo>
                  <a:lnTo>
                    <a:pt x="2441" y="20078"/>
                  </a:lnTo>
                  <a:lnTo>
                    <a:pt x="583" y="20078"/>
                  </a:lnTo>
                  <a:lnTo>
                    <a:pt x="0" y="24669"/>
                  </a:lnTo>
                  <a:lnTo>
                    <a:pt x="17017" y="24669"/>
                  </a:lnTo>
                  <a:lnTo>
                    <a:pt x="18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743;p74">
              <a:extLst>
                <a:ext uri="{FF2B5EF4-FFF2-40B4-BE49-F238E27FC236}">
                  <a16:creationId xmlns:a16="http://schemas.microsoft.com/office/drawing/2014/main" id="{5C853B2D-5601-4D80-BE17-67CB0CA326DF}"/>
                </a:ext>
              </a:extLst>
            </p:cNvPr>
            <p:cNvSpPr/>
            <p:nvPr/>
          </p:nvSpPr>
          <p:spPr>
            <a:xfrm>
              <a:off x="2121975" y="3712875"/>
              <a:ext cx="456425" cy="616750"/>
            </a:xfrm>
            <a:custGeom>
              <a:avLst/>
              <a:gdLst/>
              <a:ahLst/>
              <a:cxnLst/>
              <a:rect l="l" t="t" r="r" b="b"/>
              <a:pathLst>
                <a:path w="18257" h="24670" extrusionOk="0">
                  <a:moveTo>
                    <a:pt x="1" y="1"/>
                  </a:moveTo>
                  <a:lnTo>
                    <a:pt x="2515" y="20078"/>
                  </a:lnTo>
                  <a:lnTo>
                    <a:pt x="657" y="20078"/>
                  </a:lnTo>
                  <a:lnTo>
                    <a:pt x="1495" y="24669"/>
                  </a:lnTo>
                  <a:lnTo>
                    <a:pt x="18256" y="24669"/>
                  </a:lnTo>
                  <a:lnTo>
                    <a:pt x="119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744;p74">
              <a:extLst>
                <a:ext uri="{FF2B5EF4-FFF2-40B4-BE49-F238E27FC236}">
                  <a16:creationId xmlns:a16="http://schemas.microsoft.com/office/drawing/2014/main" id="{E543D8E1-5819-4DC9-9E7E-F0BB97613B6B}"/>
                </a:ext>
              </a:extLst>
            </p:cNvPr>
            <p:cNvSpPr/>
            <p:nvPr/>
          </p:nvSpPr>
          <p:spPr>
            <a:xfrm>
              <a:off x="1519825" y="3711975"/>
              <a:ext cx="90225" cy="509250"/>
            </a:xfrm>
            <a:custGeom>
              <a:avLst/>
              <a:gdLst/>
              <a:ahLst/>
              <a:cxnLst/>
              <a:rect l="l" t="t" r="r" b="b"/>
              <a:pathLst>
                <a:path w="3609" h="20370" extrusionOk="0">
                  <a:moveTo>
                    <a:pt x="3098" y="0"/>
                  </a:moveTo>
                  <a:lnTo>
                    <a:pt x="1" y="20296"/>
                  </a:lnTo>
                  <a:lnTo>
                    <a:pt x="511" y="20369"/>
                  </a:lnTo>
                  <a:lnTo>
                    <a:pt x="3608" y="73"/>
                  </a:lnTo>
                  <a:lnTo>
                    <a:pt x="3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745;p74">
              <a:extLst>
                <a:ext uri="{FF2B5EF4-FFF2-40B4-BE49-F238E27FC236}">
                  <a16:creationId xmlns:a16="http://schemas.microsoft.com/office/drawing/2014/main" id="{695B7029-05AE-40A6-8B3C-484AD70FED92}"/>
                </a:ext>
              </a:extLst>
            </p:cNvPr>
            <p:cNvSpPr/>
            <p:nvPr/>
          </p:nvSpPr>
          <p:spPr>
            <a:xfrm>
              <a:off x="1922475" y="3127125"/>
              <a:ext cx="331625" cy="1095000"/>
            </a:xfrm>
            <a:custGeom>
              <a:avLst/>
              <a:gdLst/>
              <a:ahLst/>
              <a:cxnLst/>
              <a:rect l="l" t="t" r="r" b="b"/>
              <a:pathLst>
                <a:path w="13265" h="43800" extrusionOk="0">
                  <a:moveTo>
                    <a:pt x="1" y="1"/>
                  </a:moveTo>
                  <a:lnTo>
                    <a:pt x="1" y="511"/>
                  </a:lnTo>
                  <a:lnTo>
                    <a:pt x="1895" y="511"/>
                  </a:lnTo>
                  <a:lnTo>
                    <a:pt x="9438" y="22811"/>
                  </a:lnTo>
                  <a:lnTo>
                    <a:pt x="12754" y="43800"/>
                  </a:lnTo>
                  <a:lnTo>
                    <a:pt x="13264" y="43690"/>
                  </a:lnTo>
                  <a:lnTo>
                    <a:pt x="9948" y="22665"/>
                  </a:lnTo>
                  <a:lnTo>
                    <a:pt x="22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746;p74">
              <a:extLst>
                <a:ext uri="{FF2B5EF4-FFF2-40B4-BE49-F238E27FC236}">
                  <a16:creationId xmlns:a16="http://schemas.microsoft.com/office/drawing/2014/main" id="{B49F8CFB-F5DD-4DA5-94DE-D78AF486461C}"/>
                </a:ext>
              </a:extLst>
            </p:cNvPr>
            <p:cNvSpPr/>
            <p:nvPr/>
          </p:nvSpPr>
          <p:spPr>
            <a:xfrm>
              <a:off x="2184825" y="4208425"/>
              <a:ext cx="364425" cy="12800"/>
            </a:xfrm>
            <a:custGeom>
              <a:avLst/>
              <a:gdLst/>
              <a:ahLst/>
              <a:cxnLst/>
              <a:rect l="l" t="t" r="r" b="b"/>
              <a:pathLst>
                <a:path w="14577" h="512" extrusionOk="0">
                  <a:moveTo>
                    <a:pt x="1" y="1"/>
                  </a:moveTo>
                  <a:lnTo>
                    <a:pt x="1" y="511"/>
                  </a:lnTo>
                  <a:lnTo>
                    <a:pt x="14576" y="511"/>
                  </a:lnTo>
                  <a:lnTo>
                    <a:pt x="145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747;p74">
              <a:extLst>
                <a:ext uri="{FF2B5EF4-FFF2-40B4-BE49-F238E27FC236}">
                  <a16:creationId xmlns:a16="http://schemas.microsoft.com/office/drawing/2014/main" id="{14DFFD7F-EAD1-4330-99D4-812AC56598B6}"/>
                </a:ext>
              </a:extLst>
            </p:cNvPr>
            <p:cNvSpPr/>
            <p:nvPr/>
          </p:nvSpPr>
          <p:spPr>
            <a:xfrm>
              <a:off x="1473375" y="4208425"/>
              <a:ext cx="368975" cy="12800"/>
            </a:xfrm>
            <a:custGeom>
              <a:avLst/>
              <a:gdLst/>
              <a:ahLst/>
              <a:cxnLst/>
              <a:rect l="l" t="t" r="r" b="b"/>
              <a:pathLst>
                <a:path w="14759" h="512" extrusionOk="0">
                  <a:moveTo>
                    <a:pt x="0" y="1"/>
                  </a:moveTo>
                  <a:lnTo>
                    <a:pt x="0" y="511"/>
                  </a:lnTo>
                  <a:lnTo>
                    <a:pt x="14758" y="511"/>
                  </a:lnTo>
                  <a:lnTo>
                    <a:pt x="14758" y="1"/>
                  </a:ln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748;p74">
              <a:extLst>
                <a:ext uri="{FF2B5EF4-FFF2-40B4-BE49-F238E27FC236}">
                  <a16:creationId xmlns:a16="http://schemas.microsoft.com/office/drawing/2014/main" id="{78CDCA45-C20E-40F4-AC02-E4F6F320109C}"/>
                </a:ext>
              </a:extLst>
            </p:cNvPr>
            <p:cNvSpPr/>
            <p:nvPr/>
          </p:nvSpPr>
          <p:spPr>
            <a:xfrm>
              <a:off x="1872375" y="2822875"/>
              <a:ext cx="80200" cy="218650"/>
            </a:xfrm>
            <a:custGeom>
              <a:avLst/>
              <a:gdLst/>
              <a:ahLst/>
              <a:cxnLst/>
              <a:rect l="l" t="t" r="r" b="b"/>
              <a:pathLst>
                <a:path w="3208" h="8746" extrusionOk="0">
                  <a:moveTo>
                    <a:pt x="1895" y="0"/>
                  </a:moveTo>
                  <a:lnTo>
                    <a:pt x="1385" y="73"/>
                  </a:lnTo>
                  <a:lnTo>
                    <a:pt x="2515" y="7798"/>
                  </a:lnTo>
                  <a:cubicBezTo>
                    <a:pt x="1567" y="7142"/>
                    <a:pt x="839" y="6195"/>
                    <a:pt x="511" y="5065"/>
                  </a:cubicBezTo>
                  <a:lnTo>
                    <a:pt x="1" y="5211"/>
                  </a:lnTo>
                  <a:cubicBezTo>
                    <a:pt x="438" y="6669"/>
                    <a:pt x="1422" y="7835"/>
                    <a:pt x="2733" y="8527"/>
                  </a:cubicBezTo>
                  <a:lnTo>
                    <a:pt x="3207" y="8746"/>
                  </a:lnTo>
                  <a:lnTo>
                    <a:pt x="18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749;p74">
              <a:extLst>
                <a:ext uri="{FF2B5EF4-FFF2-40B4-BE49-F238E27FC236}">
                  <a16:creationId xmlns:a16="http://schemas.microsoft.com/office/drawing/2014/main" id="{2B9798E1-D4C8-43A2-918B-43003941D83B}"/>
                </a:ext>
              </a:extLst>
            </p:cNvPr>
            <p:cNvSpPr/>
            <p:nvPr/>
          </p:nvSpPr>
          <p:spPr>
            <a:xfrm>
              <a:off x="1227425" y="2245325"/>
              <a:ext cx="127550" cy="62050"/>
            </a:xfrm>
            <a:custGeom>
              <a:avLst/>
              <a:gdLst/>
              <a:ahLst/>
              <a:cxnLst/>
              <a:rect l="l" t="t" r="r" b="b"/>
              <a:pathLst>
                <a:path w="5102" h="2482" extrusionOk="0">
                  <a:moveTo>
                    <a:pt x="4883" y="0"/>
                  </a:moveTo>
                  <a:lnTo>
                    <a:pt x="583" y="1130"/>
                  </a:lnTo>
                  <a:cubicBezTo>
                    <a:pt x="219" y="1203"/>
                    <a:pt x="0" y="1531"/>
                    <a:pt x="73" y="1895"/>
                  </a:cubicBezTo>
                  <a:cubicBezTo>
                    <a:pt x="107" y="2236"/>
                    <a:pt x="397" y="2482"/>
                    <a:pt x="733" y="2482"/>
                  </a:cubicBezTo>
                  <a:cubicBezTo>
                    <a:pt x="755" y="2482"/>
                    <a:pt x="779" y="2481"/>
                    <a:pt x="802" y="2478"/>
                  </a:cubicBezTo>
                  <a:lnTo>
                    <a:pt x="5101" y="1968"/>
                  </a:lnTo>
                  <a:lnTo>
                    <a:pt x="4883"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3750;p74">
              <a:extLst>
                <a:ext uri="{FF2B5EF4-FFF2-40B4-BE49-F238E27FC236}">
                  <a16:creationId xmlns:a16="http://schemas.microsoft.com/office/drawing/2014/main" id="{FEFBF69B-82E3-4597-A142-7FC4A1D28A69}"/>
                </a:ext>
              </a:extLst>
            </p:cNvPr>
            <p:cNvSpPr/>
            <p:nvPr/>
          </p:nvSpPr>
          <p:spPr>
            <a:xfrm>
              <a:off x="1216475" y="2245325"/>
              <a:ext cx="218675" cy="165825"/>
            </a:xfrm>
            <a:custGeom>
              <a:avLst/>
              <a:gdLst/>
              <a:ahLst/>
              <a:cxnLst/>
              <a:rect l="l" t="t" r="r" b="b"/>
              <a:pathLst>
                <a:path w="8747" h="6633" extrusionOk="0">
                  <a:moveTo>
                    <a:pt x="5321" y="0"/>
                  </a:moveTo>
                  <a:lnTo>
                    <a:pt x="511" y="2114"/>
                  </a:lnTo>
                  <a:cubicBezTo>
                    <a:pt x="147" y="2260"/>
                    <a:pt x="1" y="2660"/>
                    <a:pt x="183" y="2988"/>
                  </a:cubicBezTo>
                  <a:cubicBezTo>
                    <a:pt x="281" y="3217"/>
                    <a:pt x="497" y="3358"/>
                    <a:pt x="725" y="3358"/>
                  </a:cubicBezTo>
                  <a:cubicBezTo>
                    <a:pt x="750" y="3358"/>
                    <a:pt x="776" y="3357"/>
                    <a:pt x="802" y="3353"/>
                  </a:cubicBezTo>
                  <a:lnTo>
                    <a:pt x="4118" y="3098"/>
                  </a:lnTo>
                  <a:lnTo>
                    <a:pt x="8746" y="6632"/>
                  </a:lnTo>
                  <a:lnTo>
                    <a:pt x="8637" y="1677"/>
                  </a:lnTo>
                  <a:lnTo>
                    <a:pt x="5321"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3751;p74">
              <a:extLst>
                <a:ext uri="{FF2B5EF4-FFF2-40B4-BE49-F238E27FC236}">
                  <a16:creationId xmlns:a16="http://schemas.microsoft.com/office/drawing/2014/main" id="{7B1BCFD3-C747-44DD-A56E-39A2780BD701}"/>
                </a:ext>
              </a:extLst>
            </p:cNvPr>
            <p:cNvSpPr/>
            <p:nvPr/>
          </p:nvSpPr>
          <p:spPr>
            <a:xfrm>
              <a:off x="1270225" y="2215275"/>
              <a:ext cx="159450" cy="140300"/>
            </a:xfrm>
            <a:custGeom>
              <a:avLst/>
              <a:gdLst/>
              <a:ahLst/>
              <a:cxnLst/>
              <a:rect l="l" t="t" r="r" b="b"/>
              <a:pathLst>
                <a:path w="6378" h="5612" extrusionOk="0">
                  <a:moveTo>
                    <a:pt x="3717" y="0"/>
                  </a:moveTo>
                  <a:lnTo>
                    <a:pt x="365" y="729"/>
                  </a:lnTo>
                  <a:cubicBezTo>
                    <a:pt x="146" y="802"/>
                    <a:pt x="1" y="1020"/>
                    <a:pt x="37" y="1239"/>
                  </a:cubicBezTo>
                  <a:cubicBezTo>
                    <a:pt x="74" y="1421"/>
                    <a:pt x="256" y="1567"/>
                    <a:pt x="438" y="1567"/>
                  </a:cubicBezTo>
                  <a:lnTo>
                    <a:pt x="3098" y="1567"/>
                  </a:lnTo>
                  <a:lnTo>
                    <a:pt x="5357" y="5612"/>
                  </a:lnTo>
                  <a:lnTo>
                    <a:pt x="6377" y="1785"/>
                  </a:lnTo>
                  <a:lnTo>
                    <a:pt x="3717"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752;p74">
              <a:extLst>
                <a:ext uri="{FF2B5EF4-FFF2-40B4-BE49-F238E27FC236}">
                  <a16:creationId xmlns:a16="http://schemas.microsoft.com/office/drawing/2014/main" id="{B2B9EC36-DD0D-4C1C-83A3-44400F878AB6}"/>
                </a:ext>
              </a:extLst>
            </p:cNvPr>
            <p:cNvSpPr/>
            <p:nvPr/>
          </p:nvSpPr>
          <p:spPr>
            <a:xfrm>
              <a:off x="1379550" y="2259900"/>
              <a:ext cx="104775" cy="207725"/>
            </a:xfrm>
            <a:custGeom>
              <a:avLst/>
              <a:gdLst/>
              <a:ahLst/>
              <a:cxnLst/>
              <a:rect l="l" t="t" r="r" b="b"/>
              <a:pathLst>
                <a:path w="4191" h="8309" extrusionOk="0">
                  <a:moveTo>
                    <a:pt x="2004" y="0"/>
                  </a:moveTo>
                  <a:lnTo>
                    <a:pt x="0" y="6377"/>
                  </a:lnTo>
                  <a:cubicBezTo>
                    <a:pt x="0" y="6377"/>
                    <a:pt x="183" y="8308"/>
                    <a:pt x="3753" y="8308"/>
                  </a:cubicBezTo>
                  <a:lnTo>
                    <a:pt x="4009" y="4847"/>
                  </a:lnTo>
                  <a:cubicBezTo>
                    <a:pt x="4191" y="2988"/>
                    <a:pt x="3462" y="1167"/>
                    <a:pt x="2004"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753;p74">
              <a:extLst>
                <a:ext uri="{FF2B5EF4-FFF2-40B4-BE49-F238E27FC236}">
                  <a16:creationId xmlns:a16="http://schemas.microsoft.com/office/drawing/2014/main" id="{212F1BE7-9F8A-4E5F-AD83-94D115FE8D94}"/>
                </a:ext>
              </a:extLst>
            </p:cNvPr>
            <p:cNvSpPr/>
            <p:nvPr/>
          </p:nvSpPr>
          <p:spPr>
            <a:xfrm>
              <a:off x="1239250" y="2340075"/>
              <a:ext cx="173125" cy="79275"/>
            </a:xfrm>
            <a:custGeom>
              <a:avLst/>
              <a:gdLst/>
              <a:ahLst/>
              <a:cxnLst/>
              <a:rect l="l" t="t" r="r" b="b"/>
              <a:pathLst>
                <a:path w="6925" h="3171" extrusionOk="0">
                  <a:moveTo>
                    <a:pt x="2588" y="0"/>
                  </a:moveTo>
                  <a:lnTo>
                    <a:pt x="329" y="947"/>
                  </a:lnTo>
                  <a:cubicBezTo>
                    <a:pt x="74" y="1057"/>
                    <a:pt x="1" y="1385"/>
                    <a:pt x="147" y="1603"/>
                  </a:cubicBezTo>
                  <a:lnTo>
                    <a:pt x="147" y="1640"/>
                  </a:lnTo>
                  <a:cubicBezTo>
                    <a:pt x="256" y="1749"/>
                    <a:pt x="402" y="1786"/>
                    <a:pt x="547" y="1786"/>
                  </a:cubicBezTo>
                  <a:lnTo>
                    <a:pt x="2624" y="1494"/>
                  </a:lnTo>
                  <a:lnTo>
                    <a:pt x="5576" y="3170"/>
                  </a:lnTo>
                  <a:lnTo>
                    <a:pt x="6924" y="802"/>
                  </a:lnTo>
                  <a:lnTo>
                    <a:pt x="2588"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3754;p74">
              <a:extLst>
                <a:ext uri="{FF2B5EF4-FFF2-40B4-BE49-F238E27FC236}">
                  <a16:creationId xmlns:a16="http://schemas.microsoft.com/office/drawing/2014/main" id="{242A532E-A2AC-4217-93FB-0DA9D7ED77F5}"/>
                </a:ext>
              </a:extLst>
            </p:cNvPr>
            <p:cNvSpPr/>
            <p:nvPr/>
          </p:nvSpPr>
          <p:spPr>
            <a:xfrm>
              <a:off x="2247700" y="2023050"/>
              <a:ext cx="325225" cy="276850"/>
            </a:xfrm>
            <a:custGeom>
              <a:avLst/>
              <a:gdLst/>
              <a:ahLst/>
              <a:cxnLst/>
              <a:rect l="l" t="t" r="r" b="b"/>
              <a:pathLst>
                <a:path w="13009" h="11074" extrusionOk="0">
                  <a:moveTo>
                    <a:pt x="2551" y="1"/>
                  </a:moveTo>
                  <a:lnTo>
                    <a:pt x="0" y="10604"/>
                  </a:lnTo>
                  <a:cubicBezTo>
                    <a:pt x="2594" y="10912"/>
                    <a:pt x="5215" y="11074"/>
                    <a:pt x="7838" y="11074"/>
                  </a:cubicBezTo>
                  <a:cubicBezTo>
                    <a:pt x="9562" y="11074"/>
                    <a:pt x="11288" y="11004"/>
                    <a:pt x="13009" y="10859"/>
                  </a:cubicBezTo>
                  <a:lnTo>
                    <a:pt x="11114" y="2697"/>
                  </a:lnTo>
                  <a:lnTo>
                    <a:pt x="2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3755;p74">
              <a:extLst>
                <a:ext uri="{FF2B5EF4-FFF2-40B4-BE49-F238E27FC236}">
                  <a16:creationId xmlns:a16="http://schemas.microsoft.com/office/drawing/2014/main" id="{54D6AD90-CB1E-4357-BD91-433DFEA52712}"/>
                </a:ext>
              </a:extLst>
            </p:cNvPr>
            <p:cNvSpPr/>
            <p:nvPr/>
          </p:nvSpPr>
          <p:spPr>
            <a:xfrm>
              <a:off x="2606600" y="1233075"/>
              <a:ext cx="73825" cy="59425"/>
            </a:xfrm>
            <a:custGeom>
              <a:avLst/>
              <a:gdLst/>
              <a:ahLst/>
              <a:cxnLst/>
              <a:rect l="l" t="t" r="r" b="b"/>
              <a:pathLst>
                <a:path w="2953" h="2377" extrusionOk="0">
                  <a:moveTo>
                    <a:pt x="2311" y="0"/>
                  </a:moveTo>
                  <a:cubicBezTo>
                    <a:pt x="2130" y="0"/>
                    <a:pt x="1947" y="66"/>
                    <a:pt x="1823" y="190"/>
                  </a:cubicBezTo>
                  <a:lnTo>
                    <a:pt x="1" y="2048"/>
                  </a:lnTo>
                  <a:lnTo>
                    <a:pt x="1859" y="2376"/>
                  </a:lnTo>
                  <a:lnTo>
                    <a:pt x="2843" y="1064"/>
                  </a:lnTo>
                  <a:cubicBezTo>
                    <a:pt x="2916" y="918"/>
                    <a:pt x="2952" y="809"/>
                    <a:pt x="2952" y="663"/>
                  </a:cubicBezTo>
                  <a:cubicBezTo>
                    <a:pt x="2952" y="445"/>
                    <a:pt x="2880" y="263"/>
                    <a:pt x="2697" y="117"/>
                  </a:cubicBezTo>
                  <a:cubicBezTo>
                    <a:pt x="2587" y="38"/>
                    <a:pt x="2450" y="0"/>
                    <a:pt x="23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3756;p74">
              <a:extLst>
                <a:ext uri="{FF2B5EF4-FFF2-40B4-BE49-F238E27FC236}">
                  <a16:creationId xmlns:a16="http://schemas.microsoft.com/office/drawing/2014/main" id="{90558D0A-0981-47B8-842A-4FCDBCF0783D}"/>
                </a:ext>
              </a:extLst>
            </p:cNvPr>
            <p:cNvSpPr/>
            <p:nvPr/>
          </p:nvSpPr>
          <p:spPr>
            <a:xfrm>
              <a:off x="2572900" y="1309775"/>
              <a:ext cx="104800" cy="159450"/>
            </a:xfrm>
            <a:custGeom>
              <a:avLst/>
              <a:gdLst/>
              <a:ahLst/>
              <a:cxnLst/>
              <a:rect l="l" t="t" r="r" b="b"/>
              <a:pathLst>
                <a:path w="4192" h="6378" extrusionOk="0">
                  <a:moveTo>
                    <a:pt x="474" y="0"/>
                  </a:moveTo>
                  <a:lnTo>
                    <a:pt x="146" y="255"/>
                  </a:lnTo>
                  <a:lnTo>
                    <a:pt x="1" y="3899"/>
                  </a:lnTo>
                  <a:lnTo>
                    <a:pt x="4191" y="6377"/>
                  </a:lnTo>
                  <a:lnTo>
                    <a:pt x="4191" y="6377"/>
                  </a:lnTo>
                  <a:lnTo>
                    <a:pt x="3426" y="875"/>
                  </a:lnTo>
                  <a:lnTo>
                    <a:pt x="4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3757;p74">
              <a:extLst>
                <a:ext uri="{FF2B5EF4-FFF2-40B4-BE49-F238E27FC236}">
                  <a16:creationId xmlns:a16="http://schemas.microsoft.com/office/drawing/2014/main" id="{9984361C-61E5-4E00-AB43-309ECEF54CEF}"/>
                </a:ext>
              </a:extLst>
            </p:cNvPr>
            <p:cNvSpPr/>
            <p:nvPr/>
          </p:nvSpPr>
          <p:spPr>
            <a:xfrm>
              <a:off x="2633950" y="1234625"/>
              <a:ext cx="71975" cy="59675"/>
            </a:xfrm>
            <a:custGeom>
              <a:avLst/>
              <a:gdLst/>
              <a:ahLst/>
              <a:cxnLst/>
              <a:rect l="l" t="t" r="r" b="b"/>
              <a:pathLst>
                <a:path w="2879" h="2387" extrusionOk="0">
                  <a:moveTo>
                    <a:pt x="2247" y="1"/>
                  </a:moveTo>
                  <a:cubicBezTo>
                    <a:pt x="2111" y="1"/>
                    <a:pt x="1973" y="41"/>
                    <a:pt x="1858" y="128"/>
                  </a:cubicBezTo>
                  <a:lnTo>
                    <a:pt x="0" y="1549"/>
                  </a:lnTo>
                  <a:cubicBezTo>
                    <a:pt x="802" y="1913"/>
                    <a:pt x="1822" y="2387"/>
                    <a:pt x="1822" y="2387"/>
                  </a:cubicBezTo>
                  <a:lnTo>
                    <a:pt x="2733" y="1002"/>
                  </a:lnTo>
                  <a:cubicBezTo>
                    <a:pt x="2806" y="929"/>
                    <a:pt x="2842" y="784"/>
                    <a:pt x="2842" y="674"/>
                  </a:cubicBezTo>
                  <a:cubicBezTo>
                    <a:pt x="2879" y="529"/>
                    <a:pt x="2842" y="383"/>
                    <a:pt x="2769" y="273"/>
                  </a:cubicBezTo>
                  <a:cubicBezTo>
                    <a:pt x="2659" y="97"/>
                    <a:pt x="2455" y="1"/>
                    <a:pt x="2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3758;p74">
              <a:extLst>
                <a:ext uri="{FF2B5EF4-FFF2-40B4-BE49-F238E27FC236}">
                  <a16:creationId xmlns:a16="http://schemas.microsoft.com/office/drawing/2014/main" id="{BB2BDB7D-4D95-40A1-AFA0-A693A4D1E26A}"/>
                </a:ext>
              </a:extLst>
            </p:cNvPr>
            <p:cNvSpPr/>
            <p:nvPr/>
          </p:nvSpPr>
          <p:spPr>
            <a:xfrm>
              <a:off x="2519150" y="1245100"/>
              <a:ext cx="55600" cy="52850"/>
            </a:xfrm>
            <a:custGeom>
              <a:avLst/>
              <a:gdLst/>
              <a:ahLst/>
              <a:cxnLst/>
              <a:rect l="l" t="t" r="r" b="b"/>
              <a:pathLst>
                <a:path w="2224" h="2114" extrusionOk="0">
                  <a:moveTo>
                    <a:pt x="1677" y="0"/>
                  </a:moveTo>
                  <a:cubicBezTo>
                    <a:pt x="1531" y="0"/>
                    <a:pt x="1385" y="37"/>
                    <a:pt x="1276" y="146"/>
                  </a:cubicBezTo>
                  <a:lnTo>
                    <a:pt x="1" y="1604"/>
                  </a:lnTo>
                  <a:lnTo>
                    <a:pt x="1495" y="2114"/>
                  </a:lnTo>
                  <a:lnTo>
                    <a:pt x="2114" y="729"/>
                  </a:lnTo>
                  <a:cubicBezTo>
                    <a:pt x="2224" y="510"/>
                    <a:pt x="2187" y="255"/>
                    <a:pt x="2005" y="110"/>
                  </a:cubicBezTo>
                  <a:cubicBezTo>
                    <a:pt x="1932" y="37"/>
                    <a:pt x="1786" y="0"/>
                    <a:pt x="1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3759;p74">
              <a:extLst>
                <a:ext uri="{FF2B5EF4-FFF2-40B4-BE49-F238E27FC236}">
                  <a16:creationId xmlns:a16="http://schemas.microsoft.com/office/drawing/2014/main" id="{F47BD14F-241A-47AC-BD6E-5FF0A6D43E6A}"/>
                </a:ext>
              </a:extLst>
            </p:cNvPr>
            <p:cNvSpPr/>
            <p:nvPr/>
          </p:nvSpPr>
          <p:spPr>
            <a:xfrm>
              <a:off x="2505500" y="1324350"/>
              <a:ext cx="100225" cy="89300"/>
            </a:xfrm>
            <a:custGeom>
              <a:avLst/>
              <a:gdLst/>
              <a:ahLst/>
              <a:cxnLst/>
              <a:rect l="l" t="t" r="r" b="b"/>
              <a:pathLst>
                <a:path w="4009" h="3572" extrusionOk="0">
                  <a:moveTo>
                    <a:pt x="1822" y="0"/>
                  </a:moveTo>
                  <a:lnTo>
                    <a:pt x="0" y="146"/>
                  </a:lnTo>
                  <a:lnTo>
                    <a:pt x="219" y="2624"/>
                  </a:lnTo>
                  <a:lnTo>
                    <a:pt x="4008" y="3571"/>
                  </a:lnTo>
                  <a:lnTo>
                    <a:pt x="1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3760;p74">
              <a:extLst>
                <a:ext uri="{FF2B5EF4-FFF2-40B4-BE49-F238E27FC236}">
                  <a16:creationId xmlns:a16="http://schemas.microsoft.com/office/drawing/2014/main" id="{6ABE49C1-C4DD-41B6-9B7F-19AD7B52EDED}"/>
                </a:ext>
              </a:extLst>
            </p:cNvPr>
            <p:cNvSpPr/>
            <p:nvPr/>
          </p:nvSpPr>
          <p:spPr>
            <a:xfrm>
              <a:off x="2510950" y="1389025"/>
              <a:ext cx="260575" cy="280600"/>
            </a:xfrm>
            <a:custGeom>
              <a:avLst/>
              <a:gdLst/>
              <a:ahLst/>
              <a:cxnLst/>
              <a:rect l="l" t="t" r="r" b="b"/>
              <a:pathLst>
                <a:path w="10423" h="11224" extrusionOk="0">
                  <a:moveTo>
                    <a:pt x="1" y="0"/>
                  </a:moveTo>
                  <a:lnTo>
                    <a:pt x="2770" y="8673"/>
                  </a:lnTo>
                  <a:lnTo>
                    <a:pt x="2843" y="8964"/>
                  </a:lnTo>
                  <a:lnTo>
                    <a:pt x="3572" y="11187"/>
                  </a:lnTo>
                  <a:lnTo>
                    <a:pt x="7544" y="11223"/>
                  </a:lnTo>
                  <a:cubicBezTo>
                    <a:pt x="10422" y="7397"/>
                    <a:pt x="8746" y="3936"/>
                    <a:pt x="8637" y="1203"/>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3761;p74">
              <a:extLst>
                <a:ext uri="{FF2B5EF4-FFF2-40B4-BE49-F238E27FC236}">
                  <a16:creationId xmlns:a16="http://schemas.microsoft.com/office/drawing/2014/main" id="{CBF2229E-331D-4D19-B8D5-44F713919BA7}"/>
                </a:ext>
              </a:extLst>
            </p:cNvPr>
            <p:cNvSpPr/>
            <p:nvPr/>
          </p:nvSpPr>
          <p:spPr>
            <a:xfrm>
              <a:off x="2658525" y="1361700"/>
              <a:ext cx="68350" cy="78375"/>
            </a:xfrm>
            <a:custGeom>
              <a:avLst/>
              <a:gdLst/>
              <a:ahLst/>
              <a:cxnLst/>
              <a:rect l="l" t="t" r="r" b="b"/>
              <a:pathLst>
                <a:path w="2734" h="3135" extrusionOk="0">
                  <a:moveTo>
                    <a:pt x="1058" y="0"/>
                  </a:moveTo>
                  <a:lnTo>
                    <a:pt x="1" y="3134"/>
                  </a:lnTo>
                  <a:lnTo>
                    <a:pt x="2734" y="2296"/>
                  </a:lnTo>
                  <a:lnTo>
                    <a:pt x="2661" y="547"/>
                  </a:lnTo>
                  <a:lnTo>
                    <a:pt x="10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3762;p74">
              <a:extLst>
                <a:ext uri="{FF2B5EF4-FFF2-40B4-BE49-F238E27FC236}">
                  <a16:creationId xmlns:a16="http://schemas.microsoft.com/office/drawing/2014/main" id="{22E61F65-87C4-4305-9E0C-82A6B2098492}"/>
                </a:ext>
              </a:extLst>
            </p:cNvPr>
            <p:cNvSpPr/>
            <p:nvPr/>
          </p:nvSpPr>
          <p:spPr>
            <a:xfrm>
              <a:off x="2703175" y="1299725"/>
              <a:ext cx="53775" cy="44700"/>
            </a:xfrm>
            <a:custGeom>
              <a:avLst/>
              <a:gdLst/>
              <a:ahLst/>
              <a:cxnLst/>
              <a:rect l="l" t="t" r="r" b="b"/>
              <a:pathLst>
                <a:path w="2151" h="1788" extrusionOk="0">
                  <a:moveTo>
                    <a:pt x="1719" y="0"/>
                  </a:moveTo>
                  <a:cubicBezTo>
                    <a:pt x="1637" y="0"/>
                    <a:pt x="1557" y="24"/>
                    <a:pt x="1494" y="74"/>
                  </a:cubicBezTo>
                  <a:lnTo>
                    <a:pt x="0" y="1204"/>
                  </a:lnTo>
                  <a:lnTo>
                    <a:pt x="1239" y="1787"/>
                  </a:lnTo>
                  <a:lnTo>
                    <a:pt x="2077" y="657"/>
                  </a:lnTo>
                  <a:cubicBezTo>
                    <a:pt x="2150" y="548"/>
                    <a:pt x="2150" y="366"/>
                    <a:pt x="2114" y="257"/>
                  </a:cubicBezTo>
                  <a:cubicBezTo>
                    <a:pt x="2042" y="89"/>
                    <a:pt x="1876" y="0"/>
                    <a:pt x="17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3763;p74">
              <a:extLst>
                <a:ext uri="{FF2B5EF4-FFF2-40B4-BE49-F238E27FC236}">
                  <a16:creationId xmlns:a16="http://schemas.microsoft.com/office/drawing/2014/main" id="{57467C32-EC2C-441F-8255-540CF7C03B8B}"/>
                </a:ext>
              </a:extLst>
            </p:cNvPr>
            <p:cNvSpPr/>
            <p:nvPr/>
          </p:nvSpPr>
          <p:spPr>
            <a:xfrm>
              <a:off x="2447200" y="1395175"/>
              <a:ext cx="46475" cy="58550"/>
            </a:xfrm>
            <a:custGeom>
              <a:avLst/>
              <a:gdLst/>
              <a:ahLst/>
              <a:cxnLst/>
              <a:rect l="l" t="t" r="r" b="b"/>
              <a:pathLst>
                <a:path w="1859" h="2342" extrusionOk="0">
                  <a:moveTo>
                    <a:pt x="677" y="0"/>
                  </a:moveTo>
                  <a:cubicBezTo>
                    <a:pt x="646" y="0"/>
                    <a:pt x="614" y="3"/>
                    <a:pt x="583" y="10"/>
                  </a:cubicBezTo>
                  <a:lnTo>
                    <a:pt x="547" y="10"/>
                  </a:lnTo>
                  <a:cubicBezTo>
                    <a:pt x="182" y="46"/>
                    <a:pt x="0" y="410"/>
                    <a:pt x="109" y="738"/>
                  </a:cubicBezTo>
                  <a:lnTo>
                    <a:pt x="802" y="2342"/>
                  </a:lnTo>
                  <a:cubicBezTo>
                    <a:pt x="1130" y="1977"/>
                    <a:pt x="1567" y="1467"/>
                    <a:pt x="1859" y="1176"/>
                  </a:cubicBezTo>
                  <a:lnTo>
                    <a:pt x="1057" y="192"/>
                  </a:lnTo>
                  <a:cubicBezTo>
                    <a:pt x="966" y="71"/>
                    <a:pt x="826" y="0"/>
                    <a:pt x="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3764;p74">
              <a:extLst>
                <a:ext uri="{FF2B5EF4-FFF2-40B4-BE49-F238E27FC236}">
                  <a16:creationId xmlns:a16="http://schemas.microsoft.com/office/drawing/2014/main" id="{4C76B68F-C74E-4F59-947A-2B536ED04FE9}"/>
                </a:ext>
              </a:extLst>
            </p:cNvPr>
            <p:cNvSpPr/>
            <p:nvPr/>
          </p:nvSpPr>
          <p:spPr>
            <a:xfrm>
              <a:off x="2483625" y="1451875"/>
              <a:ext cx="116625" cy="216850"/>
            </a:xfrm>
            <a:custGeom>
              <a:avLst/>
              <a:gdLst/>
              <a:ahLst/>
              <a:cxnLst/>
              <a:rect l="l" t="t" r="r" b="b"/>
              <a:pathLst>
                <a:path w="4665" h="8674" extrusionOk="0">
                  <a:moveTo>
                    <a:pt x="1276" y="1"/>
                  </a:moveTo>
                  <a:lnTo>
                    <a:pt x="1" y="1458"/>
                  </a:lnTo>
                  <a:lnTo>
                    <a:pt x="4665" y="8673"/>
                  </a:lnTo>
                  <a:lnTo>
                    <a:pt x="4410" y="657"/>
                  </a:lnTo>
                  <a:lnTo>
                    <a:pt x="12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3765;p74">
              <a:extLst>
                <a:ext uri="{FF2B5EF4-FFF2-40B4-BE49-F238E27FC236}">
                  <a16:creationId xmlns:a16="http://schemas.microsoft.com/office/drawing/2014/main" id="{72BB1FCD-801D-4366-83B6-93BCCD17A522}"/>
                </a:ext>
              </a:extLst>
            </p:cNvPr>
            <p:cNvSpPr/>
            <p:nvPr/>
          </p:nvSpPr>
          <p:spPr>
            <a:xfrm>
              <a:off x="2482725" y="1619500"/>
              <a:ext cx="225025" cy="675050"/>
            </a:xfrm>
            <a:custGeom>
              <a:avLst/>
              <a:gdLst/>
              <a:ahLst/>
              <a:cxnLst/>
              <a:rect l="l" t="t" r="r" b="b"/>
              <a:pathLst>
                <a:path w="9001" h="27002" extrusionOk="0">
                  <a:moveTo>
                    <a:pt x="9001" y="0"/>
                  </a:moveTo>
                  <a:lnTo>
                    <a:pt x="6778" y="328"/>
                  </a:lnTo>
                  <a:lnTo>
                    <a:pt x="0" y="19969"/>
                  </a:lnTo>
                  <a:lnTo>
                    <a:pt x="3608" y="27001"/>
                  </a:lnTo>
                  <a:cubicBezTo>
                    <a:pt x="7251" y="18292"/>
                    <a:pt x="9001" y="1"/>
                    <a:pt x="90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3766;p74">
              <a:extLst>
                <a:ext uri="{FF2B5EF4-FFF2-40B4-BE49-F238E27FC236}">
                  <a16:creationId xmlns:a16="http://schemas.microsoft.com/office/drawing/2014/main" id="{CEC6B9FF-35CC-4588-975F-E866BA8D3B95}"/>
                </a:ext>
              </a:extLst>
            </p:cNvPr>
            <p:cNvSpPr/>
            <p:nvPr/>
          </p:nvSpPr>
          <p:spPr>
            <a:xfrm>
              <a:off x="2463600" y="1433650"/>
              <a:ext cx="41925" cy="64725"/>
            </a:xfrm>
            <a:custGeom>
              <a:avLst/>
              <a:gdLst/>
              <a:ahLst/>
              <a:cxnLst/>
              <a:rect l="l" t="t" r="r" b="b"/>
              <a:pathLst>
                <a:path w="1677" h="2589" extrusionOk="0">
                  <a:moveTo>
                    <a:pt x="474" y="1"/>
                  </a:moveTo>
                  <a:lnTo>
                    <a:pt x="0" y="220"/>
                  </a:lnTo>
                  <a:lnTo>
                    <a:pt x="583" y="1495"/>
                  </a:lnTo>
                  <a:lnTo>
                    <a:pt x="1239" y="2588"/>
                  </a:lnTo>
                  <a:lnTo>
                    <a:pt x="1676" y="2297"/>
                  </a:lnTo>
                  <a:lnTo>
                    <a:pt x="1020" y="1240"/>
                  </a:lnTo>
                  <a:lnTo>
                    <a:pt x="4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3767;p74">
              <a:extLst>
                <a:ext uri="{FF2B5EF4-FFF2-40B4-BE49-F238E27FC236}">
                  <a16:creationId xmlns:a16="http://schemas.microsoft.com/office/drawing/2014/main" id="{CA6F9647-7963-422A-9E47-67D40A82447E}"/>
                </a:ext>
              </a:extLst>
            </p:cNvPr>
            <p:cNvSpPr/>
            <p:nvPr/>
          </p:nvSpPr>
          <p:spPr>
            <a:xfrm>
              <a:off x="2473600" y="1420000"/>
              <a:ext cx="45575" cy="55600"/>
            </a:xfrm>
            <a:custGeom>
              <a:avLst/>
              <a:gdLst/>
              <a:ahLst/>
              <a:cxnLst/>
              <a:rect l="l" t="t" r="r" b="b"/>
              <a:pathLst>
                <a:path w="1823" h="2224" extrusionOk="0">
                  <a:moveTo>
                    <a:pt x="402" y="0"/>
                  </a:moveTo>
                  <a:lnTo>
                    <a:pt x="1" y="328"/>
                  </a:lnTo>
                  <a:lnTo>
                    <a:pt x="1386" y="2223"/>
                  </a:lnTo>
                  <a:lnTo>
                    <a:pt x="1823" y="1895"/>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768;p74">
              <a:extLst>
                <a:ext uri="{FF2B5EF4-FFF2-40B4-BE49-F238E27FC236}">
                  <a16:creationId xmlns:a16="http://schemas.microsoft.com/office/drawing/2014/main" id="{E9980DA8-263E-4693-8D5D-42B50BF7E61F}"/>
                </a:ext>
              </a:extLst>
            </p:cNvPr>
            <p:cNvSpPr/>
            <p:nvPr/>
          </p:nvSpPr>
          <p:spPr>
            <a:xfrm>
              <a:off x="2509125" y="1267875"/>
              <a:ext cx="37375" cy="71975"/>
            </a:xfrm>
            <a:custGeom>
              <a:avLst/>
              <a:gdLst/>
              <a:ahLst/>
              <a:cxnLst/>
              <a:rect l="l" t="t" r="r" b="b"/>
              <a:pathLst>
                <a:path w="1495" h="2879" extrusionOk="0">
                  <a:moveTo>
                    <a:pt x="1094" y="0"/>
                  </a:moveTo>
                  <a:lnTo>
                    <a:pt x="74" y="1421"/>
                  </a:lnTo>
                  <a:lnTo>
                    <a:pt x="1" y="2842"/>
                  </a:lnTo>
                  <a:lnTo>
                    <a:pt x="511" y="2879"/>
                  </a:lnTo>
                  <a:lnTo>
                    <a:pt x="584" y="1567"/>
                  </a:lnTo>
                  <a:lnTo>
                    <a:pt x="1495" y="292"/>
                  </a:lnTo>
                  <a:lnTo>
                    <a:pt x="1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3769;p74">
              <a:extLst>
                <a:ext uri="{FF2B5EF4-FFF2-40B4-BE49-F238E27FC236}">
                  <a16:creationId xmlns:a16="http://schemas.microsoft.com/office/drawing/2014/main" id="{EAC0D456-5DD4-40A0-81C9-29C783D58CEE}"/>
                </a:ext>
              </a:extLst>
            </p:cNvPr>
            <p:cNvSpPr/>
            <p:nvPr/>
          </p:nvSpPr>
          <p:spPr>
            <a:xfrm>
              <a:off x="2532825" y="1278800"/>
              <a:ext cx="25525" cy="64700"/>
            </a:xfrm>
            <a:custGeom>
              <a:avLst/>
              <a:gdLst/>
              <a:ahLst/>
              <a:cxnLst/>
              <a:rect l="l" t="t" r="r" b="b"/>
              <a:pathLst>
                <a:path w="1021" h="2588" extrusionOk="0">
                  <a:moveTo>
                    <a:pt x="583" y="0"/>
                  </a:moveTo>
                  <a:lnTo>
                    <a:pt x="0" y="1130"/>
                  </a:lnTo>
                  <a:lnTo>
                    <a:pt x="219" y="2588"/>
                  </a:lnTo>
                  <a:lnTo>
                    <a:pt x="729" y="2515"/>
                  </a:lnTo>
                  <a:lnTo>
                    <a:pt x="510" y="1203"/>
                  </a:lnTo>
                  <a:lnTo>
                    <a:pt x="1021" y="256"/>
                  </a:lnTo>
                  <a:lnTo>
                    <a:pt x="5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3770;p74">
              <a:extLst>
                <a:ext uri="{FF2B5EF4-FFF2-40B4-BE49-F238E27FC236}">
                  <a16:creationId xmlns:a16="http://schemas.microsoft.com/office/drawing/2014/main" id="{2CD8F6C2-C43F-4E9B-B6B7-53C9F7A2BDB8}"/>
                </a:ext>
              </a:extLst>
            </p:cNvPr>
            <p:cNvSpPr/>
            <p:nvPr/>
          </p:nvSpPr>
          <p:spPr>
            <a:xfrm>
              <a:off x="2582925" y="1272425"/>
              <a:ext cx="51950" cy="52850"/>
            </a:xfrm>
            <a:custGeom>
              <a:avLst/>
              <a:gdLst/>
              <a:ahLst/>
              <a:cxnLst/>
              <a:rect l="l" t="t" r="r" b="b"/>
              <a:pathLst>
                <a:path w="2078" h="2114" extrusionOk="0">
                  <a:moveTo>
                    <a:pt x="1713" y="0"/>
                  </a:moveTo>
                  <a:lnTo>
                    <a:pt x="0" y="1786"/>
                  </a:lnTo>
                  <a:lnTo>
                    <a:pt x="365" y="2114"/>
                  </a:lnTo>
                  <a:lnTo>
                    <a:pt x="2077" y="328"/>
                  </a:lnTo>
                  <a:lnTo>
                    <a:pt x="1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771;p74">
              <a:extLst>
                <a:ext uri="{FF2B5EF4-FFF2-40B4-BE49-F238E27FC236}">
                  <a16:creationId xmlns:a16="http://schemas.microsoft.com/office/drawing/2014/main" id="{57CEBF7D-BC9D-4A4E-BA12-7697FC7E8616}"/>
                </a:ext>
              </a:extLst>
            </p:cNvPr>
            <p:cNvSpPr/>
            <p:nvPr/>
          </p:nvSpPr>
          <p:spPr>
            <a:xfrm>
              <a:off x="2619375" y="1276075"/>
              <a:ext cx="37350" cy="67425"/>
            </a:xfrm>
            <a:custGeom>
              <a:avLst/>
              <a:gdLst/>
              <a:ahLst/>
              <a:cxnLst/>
              <a:rect l="l" t="t" r="r" b="b"/>
              <a:pathLst>
                <a:path w="1494" h="2697" extrusionOk="0">
                  <a:moveTo>
                    <a:pt x="1130" y="0"/>
                  </a:moveTo>
                  <a:cubicBezTo>
                    <a:pt x="1130" y="0"/>
                    <a:pt x="328" y="984"/>
                    <a:pt x="255" y="1057"/>
                  </a:cubicBezTo>
                  <a:cubicBezTo>
                    <a:pt x="182" y="1130"/>
                    <a:pt x="146" y="1166"/>
                    <a:pt x="0" y="2624"/>
                  </a:cubicBezTo>
                  <a:lnTo>
                    <a:pt x="510" y="2697"/>
                  </a:lnTo>
                  <a:cubicBezTo>
                    <a:pt x="547" y="2150"/>
                    <a:pt x="619" y="1531"/>
                    <a:pt x="656" y="1348"/>
                  </a:cubicBezTo>
                  <a:lnTo>
                    <a:pt x="1494" y="328"/>
                  </a:lnTo>
                  <a:lnTo>
                    <a:pt x="11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772;p74">
              <a:extLst>
                <a:ext uri="{FF2B5EF4-FFF2-40B4-BE49-F238E27FC236}">
                  <a16:creationId xmlns:a16="http://schemas.microsoft.com/office/drawing/2014/main" id="{44210AE3-638A-4ADB-A9C9-B832D223B07C}"/>
                </a:ext>
              </a:extLst>
            </p:cNvPr>
            <p:cNvSpPr/>
            <p:nvPr/>
          </p:nvSpPr>
          <p:spPr>
            <a:xfrm>
              <a:off x="2642125" y="1277900"/>
              <a:ext cx="40125" cy="69250"/>
            </a:xfrm>
            <a:custGeom>
              <a:avLst/>
              <a:gdLst/>
              <a:ahLst/>
              <a:cxnLst/>
              <a:rect l="l" t="t" r="r" b="b"/>
              <a:pathLst>
                <a:path w="1605" h="2770" extrusionOk="0">
                  <a:moveTo>
                    <a:pt x="1240" y="0"/>
                  </a:moveTo>
                  <a:lnTo>
                    <a:pt x="147" y="1166"/>
                  </a:lnTo>
                  <a:lnTo>
                    <a:pt x="1" y="2733"/>
                  </a:lnTo>
                  <a:lnTo>
                    <a:pt x="511" y="2769"/>
                  </a:lnTo>
                  <a:lnTo>
                    <a:pt x="657" y="1385"/>
                  </a:lnTo>
                  <a:lnTo>
                    <a:pt x="1604" y="328"/>
                  </a:lnTo>
                  <a:lnTo>
                    <a:pt x="1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773;p74">
              <a:extLst>
                <a:ext uri="{FF2B5EF4-FFF2-40B4-BE49-F238E27FC236}">
                  <a16:creationId xmlns:a16="http://schemas.microsoft.com/office/drawing/2014/main" id="{2FC86789-20FD-4DD2-8A17-9392768F478C}"/>
                </a:ext>
              </a:extLst>
            </p:cNvPr>
            <p:cNvSpPr/>
            <p:nvPr/>
          </p:nvSpPr>
          <p:spPr>
            <a:xfrm>
              <a:off x="2683125" y="1324350"/>
              <a:ext cx="40100" cy="53775"/>
            </a:xfrm>
            <a:custGeom>
              <a:avLst/>
              <a:gdLst/>
              <a:ahLst/>
              <a:cxnLst/>
              <a:rect l="l" t="t" r="r" b="b"/>
              <a:pathLst>
                <a:path w="1604" h="2151" extrusionOk="0">
                  <a:moveTo>
                    <a:pt x="1276" y="0"/>
                  </a:moveTo>
                  <a:lnTo>
                    <a:pt x="402" y="729"/>
                  </a:lnTo>
                  <a:lnTo>
                    <a:pt x="1" y="2004"/>
                  </a:lnTo>
                  <a:lnTo>
                    <a:pt x="511" y="2150"/>
                  </a:lnTo>
                  <a:lnTo>
                    <a:pt x="839" y="1021"/>
                  </a:lnTo>
                  <a:lnTo>
                    <a:pt x="1604" y="365"/>
                  </a:lnTo>
                  <a:lnTo>
                    <a:pt x="12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774;p74">
              <a:extLst>
                <a:ext uri="{FF2B5EF4-FFF2-40B4-BE49-F238E27FC236}">
                  <a16:creationId xmlns:a16="http://schemas.microsoft.com/office/drawing/2014/main" id="{DC0FE484-9BCC-4841-9BB4-3978AD1B4804}"/>
                </a:ext>
              </a:extLst>
            </p:cNvPr>
            <p:cNvSpPr/>
            <p:nvPr/>
          </p:nvSpPr>
          <p:spPr>
            <a:xfrm>
              <a:off x="2705900" y="1328900"/>
              <a:ext cx="31000" cy="54675"/>
            </a:xfrm>
            <a:custGeom>
              <a:avLst/>
              <a:gdLst/>
              <a:ahLst/>
              <a:cxnLst/>
              <a:rect l="l" t="t" r="r" b="b"/>
              <a:pathLst>
                <a:path w="1240" h="2187" extrusionOk="0">
                  <a:moveTo>
                    <a:pt x="839" y="1"/>
                  </a:moveTo>
                  <a:lnTo>
                    <a:pt x="146" y="984"/>
                  </a:lnTo>
                  <a:lnTo>
                    <a:pt x="1" y="2114"/>
                  </a:lnTo>
                  <a:lnTo>
                    <a:pt x="511" y="2187"/>
                  </a:lnTo>
                  <a:lnTo>
                    <a:pt x="620" y="1167"/>
                  </a:lnTo>
                  <a:lnTo>
                    <a:pt x="1240" y="292"/>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775;p74">
              <a:extLst>
                <a:ext uri="{FF2B5EF4-FFF2-40B4-BE49-F238E27FC236}">
                  <a16:creationId xmlns:a16="http://schemas.microsoft.com/office/drawing/2014/main" id="{F053C08B-4022-45C0-AB23-C88D2F69F6D3}"/>
                </a:ext>
              </a:extLst>
            </p:cNvPr>
            <p:cNvSpPr/>
            <p:nvPr/>
          </p:nvSpPr>
          <p:spPr>
            <a:xfrm>
              <a:off x="2402550" y="1591250"/>
              <a:ext cx="240525" cy="495600"/>
            </a:xfrm>
            <a:custGeom>
              <a:avLst/>
              <a:gdLst/>
              <a:ahLst/>
              <a:cxnLst/>
              <a:rect l="l" t="t" r="r" b="b"/>
              <a:pathLst>
                <a:path w="9621" h="19824" extrusionOk="0">
                  <a:moveTo>
                    <a:pt x="8637" y="1"/>
                  </a:moveTo>
                  <a:cubicBezTo>
                    <a:pt x="7106" y="4811"/>
                    <a:pt x="1" y="18730"/>
                    <a:pt x="1" y="18730"/>
                  </a:cubicBezTo>
                  <a:lnTo>
                    <a:pt x="2114" y="19823"/>
                  </a:lnTo>
                  <a:lnTo>
                    <a:pt x="9620" y="730"/>
                  </a:lnTo>
                  <a:lnTo>
                    <a:pt x="86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8735;p87">
            <a:extLst>
              <a:ext uri="{FF2B5EF4-FFF2-40B4-BE49-F238E27FC236}">
                <a16:creationId xmlns:a16="http://schemas.microsoft.com/office/drawing/2014/main" id="{3768FE7D-9EC5-4216-9F93-7E3479E0D45A}"/>
              </a:ext>
            </a:extLst>
          </p:cNvPr>
          <p:cNvGrpSpPr/>
          <p:nvPr/>
        </p:nvGrpSpPr>
        <p:grpSpPr>
          <a:xfrm>
            <a:off x="2117291" y="1924499"/>
            <a:ext cx="342580" cy="339271"/>
            <a:chOff x="5049725" y="1435050"/>
            <a:chExt cx="486550" cy="481850"/>
          </a:xfrm>
          <a:solidFill>
            <a:srgbClr val="D03934"/>
          </a:solidFill>
        </p:grpSpPr>
        <p:sp>
          <p:nvSpPr>
            <p:cNvPr id="225" name="Google Shape;8736;p87">
              <a:extLst>
                <a:ext uri="{FF2B5EF4-FFF2-40B4-BE49-F238E27FC236}">
                  <a16:creationId xmlns:a16="http://schemas.microsoft.com/office/drawing/2014/main" id="{0DAF490A-1608-4982-B315-DA5016027812}"/>
                </a:ext>
              </a:extLst>
            </p:cNvPr>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6" name="Google Shape;8737;p87">
              <a:extLst>
                <a:ext uri="{FF2B5EF4-FFF2-40B4-BE49-F238E27FC236}">
                  <a16:creationId xmlns:a16="http://schemas.microsoft.com/office/drawing/2014/main" id="{5770CF07-836A-4033-978A-CEA61DD4BADD}"/>
                </a:ext>
              </a:extLst>
            </p:cNvPr>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7" name="Google Shape;8738;p87">
              <a:extLst>
                <a:ext uri="{FF2B5EF4-FFF2-40B4-BE49-F238E27FC236}">
                  <a16:creationId xmlns:a16="http://schemas.microsoft.com/office/drawing/2014/main" id="{3C03171F-7AAA-4BF7-BE25-036108D5E479}"/>
                </a:ext>
              </a:extLst>
            </p:cNvPr>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28" name="Google Shape;8739;p87">
              <a:extLst>
                <a:ext uri="{FF2B5EF4-FFF2-40B4-BE49-F238E27FC236}">
                  <a16:creationId xmlns:a16="http://schemas.microsoft.com/office/drawing/2014/main" id="{2FDE7A73-5373-4692-94B7-458C9AF625CE}"/>
                </a:ext>
              </a:extLst>
            </p:cNvPr>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29" name="Google Shape;8735;p87">
            <a:extLst>
              <a:ext uri="{FF2B5EF4-FFF2-40B4-BE49-F238E27FC236}">
                <a16:creationId xmlns:a16="http://schemas.microsoft.com/office/drawing/2014/main" id="{75121849-A244-41CD-BE1D-71B5B3738885}"/>
              </a:ext>
            </a:extLst>
          </p:cNvPr>
          <p:cNvGrpSpPr/>
          <p:nvPr/>
        </p:nvGrpSpPr>
        <p:grpSpPr>
          <a:xfrm>
            <a:off x="6684129" y="1923847"/>
            <a:ext cx="342580" cy="339271"/>
            <a:chOff x="5049725" y="1435050"/>
            <a:chExt cx="486550" cy="481850"/>
          </a:xfrm>
          <a:solidFill>
            <a:srgbClr val="D03934"/>
          </a:solidFill>
        </p:grpSpPr>
        <p:sp>
          <p:nvSpPr>
            <p:cNvPr id="230" name="Google Shape;8736;p87">
              <a:extLst>
                <a:ext uri="{FF2B5EF4-FFF2-40B4-BE49-F238E27FC236}">
                  <a16:creationId xmlns:a16="http://schemas.microsoft.com/office/drawing/2014/main" id="{32203FFD-4EAB-42A6-8F4D-0E623F88CC29}"/>
                </a:ext>
              </a:extLst>
            </p:cNvPr>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1" name="Google Shape;8737;p87">
              <a:extLst>
                <a:ext uri="{FF2B5EF4-FFF2-40B4-BE49-F238E27FC236}">
                  <a16:creationId xmlns:a16="http://schemas.microsoft.com/office/drawing/2014/main" id="{C9959A72-D8B8-4740-8EBC-AF79218A3073}"/>
                </a:ext>
              </a:extLst>
            </p:cNvPr>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2" name="Google Shape;8738;p87">
              <a:extLst>
                <a:ext uri="{FF2B5EF4-FFF2-40B4-BE49-F238E27FC236}">
                  <a16:creationId xmlns:a16="http://schemas.microsoft.com/office/drawing/2014/main" id="{831BD981-24E0-4029-85F2-EC1B2BB5DBE3}"/>
                </a:ext>
              </a:extLst>
            </p:cNvPr>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33" name="Google Shape;8739;p87">
              <a:extLst>
                <a:ext uri="{FF2B5EF4-FFF2-40B4-BE49-F238E27FC236}">
                  <a16:creationId xmlns:a16="http://schemas.microsoft.com/office/drawing/2014/main" id="{48DFCCA3-8942-4877-B2FD-C863AB2CB853}"/>
                </a:ext>
              </a:extLst>
            </p:cNvPr>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810253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Εργαλεία ανάπτυξης</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11" name="Picture 10">
            <a:extLst>
              <a:ext uri="{FF2B5EF4-FFF2-40B4-BE49-F238E27FC236}">
                <a16:creationId xmlns:a16="http://schemas.microsoft.com/office/drawing/2014/main" id="{8EB71FE5-49B3-44B9-BB98-F402FA4D54F2}"/>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1509038" y="1672126"/>
            <a:ext cx="2141220" cy="2141220"/>
          </a:xfrm>
          <a:prstGeom prst="rect">
            <a:avLst/>
          </a:prstGeom>
          <a:noFill/>
          <a:ln>
            <a:noFill/>
          </a:ln>
        </p:spPr>
      </p:pic>
      <p:pic>
        <p:nvPicPr>
          <p:cNvPr id="12" name="Picture 11">
            <a:extLst>
              <a:ext uri="{FF2B5EF4-FFF2-40B4-BE49-F238E27FC236}">
                <a16:creationId xmlns:a16="http://schemas.microsoft.com/office/drawing/2014/main" id="{75220811-4CDB-40A3-837A-45835CD3C2B2}"/>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5589084" y="2091690"/>
            <a:ext cx="1638300" cy="960120"/>
          </a:xfrm>
          <a:prstGeom prst="rect">
            <a:avLst/>
          </a:prstGeom>
          <a:noFill/>
          <a:ln>
            <a:noFill/>
          </a:ln>
        </p:spPr>
      </p:pic>
    </p:spTree>
    <p:extLst>
      <p:ext uri="{BB962C8B-B14F-4D97-AF65-F5344CB8AC3E}">
        <p14:creationId xmlns:p14="http://schemas.microsoft.com/office/powerpoint/2010/main" val="1254471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Εργαλεία ανάπτυξης</a:t>
            </a:r>
            <a:endParaRPr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5" name="Group 4">
            <a:extLst>
              <a:ext uri="{FF2B5EF4-FFF2-40B4-BE49-F238E27FC236}">
                <a16:creationId xmlns:a16="http://schemas.microsoft.com/office/drawing/2014/main" id="{02206371-6ED2-4C48-9B69-4A0D7976FA3D}"/>
              </a:ext>
            </a:extLst>
          </p:cNvPr>
          <p:cNvGrpSpPr/>
          <p:nvPr/>
        </p:nvGrpSpPr>
        <p:grpSpPr>
          <a:xfrm>
            <a:off x="1769327" y="1710055"/>
            <a:ext cx="5486400" cy="2893695"/>
            <a:chOff x="0" y="0"/>
            <a:chExt cx="5486400" cy="2893695"/>
          </a:xfrm>
        </p:grpSpPr>
        <p:pic>
          <p:nvPicPr>
            <p:cNvPr id="6" name="Picture 5" descr="HTML - Wikipedia">
              <a:extLst>
                <a:ext uri="{FF2B5EF4-FFF2-40B4-BE49-F238E27FC236}">
                  <a16:creationId xmlns:a16="http://schemas.microsoft.com/office/drawing/2014/main" id="{11CCEE4F-0032-455E-92DC-7810F6C67AD8}"/>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1676400" cy="1676400"/>
            </a:xfrm>
            <a:prstGeom prst="rect">
              <a:avLst/>
            </a:prstGeom>
            <a:noFill/>
            <a:ln>
              <a:noFill/>
            </a:ln>
          </p:spPr>
        </p:pic>
        <p:pic>
          <p:nvPicPr>
            <p:cNvPr id="7" name="Picture 6" descr="Sass (stylesheet language) - Wikipedia">
              <a:extLst>
                <a:ext uri="{FF2B5EF4-FFF2-40B4-BE49-F238E27FC236}">
                  <a16:creationId xmlns:a16="http://schemas.microsoft.com/office/drawing/2014/main" id="{3CCE67D0-0C7B-42B6-835C-971E75AB07F0}"/>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600200" y="83820"/>
              <a:ext cx="2057400" cy="1543050"/>
            </a:xfrm>
            <a:prstGeom prst="rect">
              <a:avLst/>
            </a:prstGeom>
            <a:noFill/>
            <a:ln>
              <a:noFill/>
            </a:ln>
          </p:spPr>
        </p:pic>
        <p:pic>
          <p:nvPicPr>
            <p:cNvPr id="8" name="Picture 7" descr="Private Methods and Properties in TypeScript Classes">
              <a:extLst>
                <a:ext uri="{FF2B5EF4-FFF2-40B4-BE49-F238E27FC236}">
                  <a16:creationId xmlns:a16="http://schemas.microsoft.com/office/drawing/2014/main" id="{CEF08638-4671-4125-AAAD-7BE720EC3C4A}"/>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810000" y="91440"/>
              <a:ext cx="1584960" cy="1584960"/>
            </a:xfrm>
            <a:prstGeom prst="rect">
              <a:avLst/>
            </a:prstGeom>
            <a:noFill/>
            <a:ln>
              <a:noFill/>
            </a:ln>
          </p:spPr>
        </p:pic>
        <p:pic>
          <p:nvPicPr>
            <p:cNvPr id="9" name="Picture 8" descr="NodeJS and npm, installation in Ubuntu 20.04 | 18.04 | Ubunlog">
              <a:extLst>
                <a:ext uri="{FF2B5EF4-FFF2-40B4-BE49-F238E27FC236}">
                  <a16:creationId xmlns:a16="http://schemas.microsoft.com/office/drawing/2014/main" id="{D176B1F1-47EC-4E5C-A639-392A011D39AE}"/>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0" y="1737360"/>
              <a:ext cx="2522220" cy="1156335"/>
            </a:xfrm>
            <a:prstGeom prst="rect">
              <a:avLst/>
            </a:prstGeom>
            <a:noFill/>
            <a:ln>
              <a:noFill/>
            </a:ln>
          </p:spPr>
        </p:pic>
        <p:pic>
          <p:nvPicPr>
            <p:cNvPr id="10" name="Picture 9" descr="npm (software) - Wikipedia">
              <a:extLst>
                <a:ext uri="{FF2B5EF4-FFF2-40B4-BE49-F238E27FC236}">
                  <a16:creationId xmlns:a16="http://schemas.microsoft.com/office/drawing/2014/main" id="{1C73167F-0D0D-42AD-B24C-D7EE907D1C73}"/>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956560" y="1760220"/>
              <a:ext cx="2529840" cy="984885"/>
            </a:xfrm>
            <a:prstGeom prst="rect">
              <a:avLst/>
            </a:prstGeom>
            <a:noFill/>
            <a:ln>
              <a:noFill/>
            </a:ln>
          </p:spPr>
        </p:pic>
      </p:grpSp>
    </p:spTree>
    <p:extLst>
      <p:ext uri="{BB962C8B-B14F-4D97-AF65-F5344CB8AC3E}">
        <p14:creationId xmlns:p14="http://schemas.microsoft.com/office/powerpoint/2010/main" val="31943352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Εργαλεία ανάπτυξης</a:t>
            </a:r>
            <a:endParaRPr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11" name="Group 10">
            <a:extLst>
              <a:ext uri="{FF2B5EF4-FFF2-40B4-BE49-F238E27FC236}">
                <a16:creationId xmlns:a16="http://schemas.microsoft.com/office/drawing/2014/main" id="{2D85CB48-5881-4C8A-939E-041C8124C950}"/>
              </a:ext>
            </a:extLst>
          </p:cNvPr>
          <p:cNvGrpSpPr/>
          <p:nvPr/>
        </p:nvGrpSpPr>
        <p:grpSpPr>
          <a:xfrm>
            <a:off x="1828165" y="1856492"/>
            <a:ext cx="5487670" cy="2263140"/>
            <a:chOff x="0" y="0"/>
            <a:chExt cx="5487670" cy="2263140"/>
          </a:xfrm>
        </p:grpSpPr>
        <p:pic>
          <p:nvPicPr>
            <p:cNvPr id="12" name="Picture 11" descr="20 years anniversary of C# programming language. What the future holds. -  Avenga">
              <a:extLst>
                <a:ext uri="{FF2B5EF4-FFF2-40B4-BE49-F238E27FC236}">
                  <a16:creationId xmlns:a16="http://schemas.microsoft.com/office/drawing/2014/main" id="{DD1843C9-11A1-4CBA-B609-11D5CEDF779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7620"/>
              <a:ext cx="2004695" cy="1127760"/>
            </a:xfrm>
            <a:prstGeom prst="rect">
              <a:avLst/>
            </a:prstGeom>
            <a:noFill/>
            <a:ln>
              <a:noFill/>
            </a:ln>
          </p:spPr>
        </p:pic>
        <p:pic>
          <p:nvPicPr>
            <p:cNvPr id="13" name="Picture 12" descr="NET Framework - Wikipedia">
              <a:extLst>
                <a:ext uri="{FF2B5EF4-FFF2-40B4-BE49-F238E27FC236}">
                  <a16:creationId xmlns:a16="http://schemas.microsoft.com/office/drawing/2014/main" id="{9670AD9E-537A-45B0-9ECF-2EF42B465D63}"/>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194560" y="15240"/>
              <a:ext cx="1089660" cy="1089660"/>
            </a:xfrm>
            <a:prstGeom prst="rect">
              <a:avLst/>
            </a:prstGeom>
            <a:noFill/>
            <a:ln>
              <a:noFill/>
            </a:ln>
          </p:spPr>
        </p:pic>
        <p:pic>
          <p:nvPicPr>
            <p:cNvPr id="14" name="Picture 13" descr="Net Core 3 + EFCore - DEV Community">
              <a:extLst>
                <a:ext uri="{FF2B5EF4-FFF2-40B4-BE49-F238E27FC236}">
                  <a16:creationId xmlns:a16="http://schemas.microsoft.com/office/drawing/2014/main" id="{CD7F8527-58B8-4C33-8FE0-44FBA794457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688080" y="0"/>
              <a:ext cx="1798320" cy="1096010"/>
            </a:xfrm>
            <a:prstGeom prst="rect">
              <a:avLst/>
            </a:prstGeom>
            <a:noFill/>
            <a:ln>
              <a:noFill/>
            </a:ln>
          </p:spPr>
        </p:pic>
        <p:pic>
          <p:nvPicPr>
            <p:cNvPr id="15" name="Picture 14" descr="GitHub - NuGet/Home: Repo for NuGet Client issues">
              <a:extLst>
                <a:ext uri="{FF2B5EF4-FFF2-40B4-BE49-F238E27FC236}">
                  <a16:creationId xmlns:a16="http://schemas.microsoft.com/office/drawing/2014/main" id="{11881087-1FD3-4A4B-A842-4768F35AB7C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0" y="1303020"/>
              <a:ext cx="2552065" cy="776605"/>
            </a:xfrm>
            <a:prstGeom prst="rect">
              <a:avLst/>
            </a:prstGeom>
            <a:noFill/>
            <a:ln>
              <a:noFill/>
            </a:ln>
          </p:spPr>
        </p:pic>
        <p:pic>
          <p:nvPicPr>
            <p:cNvPr id="16" name="Picture 15" descr="Δελτία Τύπου – Microsoft Ελλάς">
              <a:extLst>
                <a:ext uri="{FF2B5EF4-FFF2-40B4-BE49-F238E27FC236}">
                  <a16:creationId xmlns:a16="http://schemas.microsoft.com/office/drawing/2014/main" id="{80EBBF96-9B51-4954-8A49-64A56FD87E71}"/>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307080" y="1036320"/>
              <a:ext cx="2180590" cy="1226820"/>
            </a:xfrm>
            <a:prstGeom prst="rect">
              <a:avLst/>
            </a:prstGeom>
            <a:noFill/>
            <a:ln>
              <a:noFill/>
            </a:ln>
          </p:spPr>
        </p:pic>
      </p:grpSp>
    </p:spTree>
    <p:extLst>
      <p:ext uri="{BB962C8B-B14F-4D97-AF65-F5344CB8AC3E}">
        <p14:creationId xmlns:p14="http://schemas.microsoft.com/office/powerpoint/2010/main" val="17252287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Εργαλεία ανάπτυξης</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9" name="Picture 8" descr="Kestrel communicates directly with the Internet without a reverse proxy server">
            <a:extLst>
              <a:ext uri="{FF2B5EF4-FFF2-40B4-BE49-F238E27FC236}">
                <a16:creationId xmlns:a16="http://schemas.microsoft.com/office/drawing/2014/main" id="{8A2BA3C9-CD23-4D03-8E76-F1A1D06E4F9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2564130" y="1673798"/>
            <a:ext cx="4015740" cy="784860"/>
          </a:xfrm>
          <a:prstGeom prst="rect">
            <a:avLst/>
          </a:prstGeom>
          <a:noFill/>
          <a:ln>
            <a:noFill/>
          </a:ln>
        </p:spPr>
      </p:pic>
      <p:pic>
        <p:nvPicPr>
          <p:cNvPr id="10" name="Picture 9" descr="NGINX | High Performance Load Balancer, Web Server, &amp;amp; Reverse Proxy">
            <a:extLst>
              <a:ext uri="{FF2B5EF4-FFF2-40B4-BE49-F238E27FC236}">
                <a16:creationId xmlns:a16="http://schemas.microsoft.com/office/drawing/2014/main" id="{CFA44E8E-E152-4312-8C62-988014E3C22A}"/>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60370" y="2473062"/>
            <a:ext cx="3223260" cy="1081405"/>
          </a:xfrm>
          <a:prstGeom prst="rect">
            <a:avLst/>
          </a:prstGeom>
          <a:noFill/>
          <a:ln>
            <a:noFill/>
          </a:ln>
        </p:spPr>
      </p:pic>
    </p:spTree>
    <p:extLst>
      <p:ext uri="{BB962C8B-B14F-4D97-AF65-F5344CB8AC3E}">
        <p14:creationId xmlns:p14="http://schemas.microsoft.com/office/powerpoint/2010/main" val="3730273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Αρχιτεκτονική</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3" name="Picture 2">
            <a:extLst>
              <a:ext uri="{FF2B5EF4-FFF2-40B4-BE49-F238E27FC236}">
                <a16:creationId xmlns:a16="http://schemas.microsoft.com/office/drawing/2014/main" id="{FFED6405-441E-4FDA-AFC4-2EF35B032D2A}"/>
              </a:ext>
            </a:extLst>
          </p:cNvPr>
          <p:cNvPicPr>
            <a:picLocks noChangeAspect="1"/>
          </p:cNvPicPr>
          <p:nvPr/>
        </p:nvPicPr>
        <p:blipFill>
          <a:blip r:embed="rId3"/>
          <a:stretch>
            <a:fillRect/>
          </a:stretch>
        </p:blipFill>
        <p:spPr>
          <a:xfrm>
            <a:off x="1843702" y="1650437"/>
            <a:ext cx="5523065" cy="3334518"/>
          </a:xfrm>
          <a:prstGeom prst="rect">
            <a:avLst/>
          </a:prstGeom>
        </p:spPr>
      </p:pic>
    </p:spTree>
    <p:extLst>
      <p:ext uri="{BB962C8B-B14F-4D97-AF65-F5344CB8AC3E}">
        <p14:creationId xmlns:p14="http://schemas.microsoft.com/office/powerpoint/2010/main" val="914858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40"/>
          <p:cNvSpPr txBox="1">
            <a:spLocks noGrp="1"/>
          </p:cNvSpPr>
          <p:nvPr>
            <p:ph type="title" idx="15"/>
          </p:nvPr>
        </p:nvSpPr>
        <p:spPr>
          <a:xfrm>
            <a:off x="539750" y="375925"/>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AGEN</a:t>
            </a:r>
            <a:r>
              <a:rPr lang="en-US" dirty="0">
                <a:latin typeface="Open Sans" panose="020B0606030504020204" pitchFamily="34" charset="0"/>
                <a:ea typeface="Open Sans" panose="020B0606030504020204" pitchFamily="34" charset="0"/>
                <a:cs typeface="Open Sans" panose="020B0606030504020204" pitchFamily="34" charset="0"/>
              </a:rPr>
              <a:t>D</a:t>
            </a:r>
            <a:r>
              <a:rPr lang="en" dirty="0">
                <a:latin typeface="Open Sans" panose="020B0606030504020204" pitchFamily="34" charset="0"/>
                <a:ea typeface="Open Sans" panose="020B0606030504020204" pitchFamily="34" charset="0"/>
                <a:cs typeface="Open Sans" panose="020B0606030504020204" pitchFamily="34" charset="0"/>
              </a:rPr>
              <a:t>A</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07" name="Google Shape;507;p40"/>
          <p:cNvSpPr txBox="1">
            <a:spLocks noGrp="1"/>
          </p:cNvSpPr>
          <p:nvPr>
            <p:ph type="subTitle" idx="3"/>
          </p:nvPr>
        </p:nvSpPr>
        <p:spPr>
          <a:xfrm>
            <a:off x="1828800" y="1847775"/>
            <a:ext cx="2553800"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Ορισμοί</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08" name="Google Shape;508;p40"/>
          <p:cNvSpPr txBox="1">
            <a:spLocks noGrp="1"/>
          </p:cNvSpPr>
          <p:nvPr>
            <p:ph type="subTitle" idx="1"/>
          </p:nvPr>
        </p:nvSpPr>
        <p:spPr>
          <a:xfrm>
            <a:off x="4815348" y="1847775"/>
            <a:ext cx="2499852"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ΦμεΑ</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09" name="Google Shape;509;p40"/>
          <p:cNvSpPr txBox="1">
            <a:spLocks noGrp="1"/>
          </p:cNvSpPr>
          <p:nvPr>
            <p:ph type="subTitle" idx="2"/>
          </p:nvPr>
        </p:nvSpPr>
        <p:spPr>
          <a:xfrm>
            <a:off x="4815348" y="2257900"/>
            <a:ext cx="2499852"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sz="1200" dirty="0">
                <a:latin typeface="Open Sans" panose="020B0606030504020204" pitchFamily="34" charset="0"/>
                <a:ea typeface="Open Sans" panose="020B0606030504020204" pitchFamily="34" charset="0"/>
                <a:cs typeface="Open Sans" panose="020B0606030504020204" pitchFamily="34" charset="0"/>
              </a:rPr>
              <a:t>Φοιτητές με ειδικές ανάγκες &amp; Ειδική αγωγή και εκπαίδευση στο Πανεπιστήμιο</a:t>
            </a:r>
            <a:endParaRPr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510" name="Google Shape;510;p40"/>
          <p:cNvSpPr txBox="1">
            <a:spLocks noGrp="1"/>
          </p:cNvSpPr>
          <p:nvPr>
            <p:ph type="subTitle" idx="4"/>
          </p:nvPr>
        </p:nvSpPr>
        <p:spPr>
          <a:xfrm>
            <a:off x="1828800" y="2257900"/>
            <a:ext cx="2553800"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sz="1200" dirty="0">
                <a:latin typeface="Open Sans" panose="020B0606030504020204" pitchFamily="34" charset="0"/>
                <a:ea typeface="Open Sans" panose="020B0606030504020204" pitchFamily="34" charset="0"/>
                <a:cs typeface="Open Sans" panose="020B0606030504020204" pitchFamily="34" charset="0"/>
              </a:rPr>
              <a:t>Άτομα με ειδικές ανάγκες, Άτομα με ειδικές εκπαιδευτικές ανάγκες, Ειδική αγωγή, Ειδική Εκπαίδευση</a:t>
            </a:r>
          </a:p>
        </p:txBody>
      </p:sp>
      <p:sp>
        <p:nvSpPr>
          <p:cNvPr id="511" name="Google Shape;511;p40"/>
          <p:cNvSpPr txBox="1">
            <a:spLocks noGrp="1"/>
          </p:cNvSpPr>
          <p:nvPr>
            <p:ph type="subTitle" idx="5"/>
          </p:nvPr>
        </p:nvSpPr>
        <p:spPr>
          <a:xfrm>
            <a:off x="4829101" y="3705000"/>
            <a:ext cx="2486098"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Επίλογος</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12" name="Google Shape;512;p40"/>
          <p:cNvSpPr txBox="1">
            <a:spLocks noGrp="1"/>
          </p:cNvSpPr>
          <p:nvPr>
            <p:ph type="subTitle" idx="6"/>
          </p:nvPr>
        </p:nvSpPr>
        <p:spPr>
          <a:xfrm>
            <a:off x="4815348" y="4115125"/>
            <a:ext cx="2486098"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sz="1200" dirty="0">
                <a:latin typeface="Open Sans" panose="020B0606030504020204" pitchFamily="34" charset="0"/>
                <a:ea typeface="Open Sans" panose="020B0606030504020204" pitchFamily="34" charset="0"/>
                <a:cs typeface="Open Sans" panose="020B0606030504020204" pitchFamily="34" charset="0"/>
              </a:rPr>
              <a:t>προβλήματα &amp; βελτιώσεις</a:t>
            </a:r>
            <a:endParaRPr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513" name="Google Shape;513;p40"/>
          <p:cNvSpPr txBox="1">
            <a:spLocks noGrp="1"/>
          </p:cNvSpPr>
          <p:nvPr>
            <p:ph type="subTitle" idx="7"/>
          </p:nvPr>
        </p:nvSpPr>
        <p:spPr>
          <a:xfrm>
            <a:off x="1828801" y="3705000"/>
            <a:ext cx="2486100"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Η Εφαρμογή</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14" name="Google Shape;514;p40"/>
          <p:cNvSpPr txBox="1">
            <a:spLocks noGrp="1"/>
          </p:cNvSpPr>
          <p:nvPr>
            <p:ph type="subTitle" idx="8"/>
          </p:nvPr>
        </p:nvSpPr>
        <p:spPr>
          <a:xfrm>
            <a:off x="1828800" y="4115125"/>
            <a:ext cx="2486101" cy="61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sz="1200" dirty="0">
                <a:latin typeface="Open Sans" panose="020B0606030504020204" pitchFamily="34" charset="0"/>
                <a:ea typeface="Open Sans" panose="020B0606030504020204" pitchFamily="34" charset="0"/>
                <a:cs typeface="Open Sans" panose="020B0606030504020204" pitchFamily="34" charset="0"/>
              </a:rPr>
              <a:t>Σκοπός, εργαλεία &amp; ανάλυση</a:t>
            </a:r>
            <a:endParaRPr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515" name="Google Shape;515;p40"/>
          <p:cNvSpPr txBox="1">
            <a:spLocks noGrp="1"/>
          </p:cNvSpPr>
          <p:nvPr>
            <p:ph type="title"/>
          </p:nvPr>
        </p:nvSpPr>
        <p:spPr>
          <a:xfrm>
            <a:off x="2552251" y="1276100"/>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01</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16" name="Google Shape;516;p40"/>
          <p:cNvSpPr txBox="1">
            <a:spLocks noGrp="1"/>
          </p:cNvSpPr>
          <p:nvPr>
            <p:ph type="title" idx="9"/>
          </p:nvPr>
        </p:nvSpPr>
        <p:spPr>
          <a:xfrm>
            <a:off x="5538797" y="1276100"/>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02</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17" name="Google Shape;517;p40"/>
          <p:cNvSpPr txBox="1">
            <a:spLocks noGrp="1"/>
          </p:cNvSpPr>
          <p:nvPr>
            <p:ph type="title" idx="13"/>
          </p:nvPr>
        </p:nvSpPr>
        <p:spPr>
          <a:xfrm>
            <a:off x="2552251" y="3141225"/>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03</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18" name="Google Shape;518;p40"/>
          <p:cNvSpPr txBox="1">
            <a:spLocks noGrp="1"/>
          </p:cNvSpPr>
          <p:nvPr>
            <p:ph type="title" idx="14"/>
          </p:nvPr>
        </p:nvSpPr>
        <p:spPr>
          <a:xfrm>
            <a:off x="5552550" y="3141225"/>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04</a:t>
            </a:r>
            <a:endParaRPr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4250745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Αρχιτεκτονική</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Google Shape;687;p45">
            <a:extLst>
              <a:ext uri="{FF2B5EF4-FFF2-40B4-BE49-F238E27FC236}">
                <a16:creationId xmlns:a16="http://schemas.microsoft.com/office/drawing/2014/main" id="{60B753A8-FDF7-486C-8B33-DD5AEE7A625E}"/>
              </a:ext>
            </a:extLst>
          </p:cNvPr>
          <p:cNvSpPr txBox="1">
            <a:spLocks/>
          </p:cNvSpPr>
          <p:nvPr/>
        </p:nvSpPr>
        <p:spPr>
          <a:xfrm>
            <a:off x="539750" y="1620750"/>
            <a:ext cx="5871414" cy="2983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r>
              <a:rPr lang="en-US" sz="1200" b="1" dirty="0">
                <a:latin typeface="Open Sans" panose="020B0606030504020204" pitchFamily="34" charset="0"/>
                <a:ea typeface="Open Sans" panose="020B0606030504020204" pitchFamily="34" charset="0"/>
                <a:cs typeface="Open Sans" panose="020B0606030504020204" pitchFamily="34" charset="0"/>
              </a:rPr>
              <a:t>Cross platform</a:t>
            </a:r>
            <a:r>
              <a:rPr lang="en-US" sz="1200" dirty="0">
                <a:latin typeface="Open Sans" panose="020B0606030504020204" pitchFamily="34" charset="0"/>
                <a:ea typeface="Open Sans" panose="020B0606030504020204" pitchFamily="34" charset="0"/>
                <a:cs typeface="Open Sans" panose="020B0606030504020204" pitchFamily="34" charset="0"/>
              </a:rPr>
              <a:t>: </a:t>
            </a:r>
            <a:r>
              <a:rPr lang="el-GR" sz="1200" dirty="0">
                <a:latin typeface="Open Sans" panose="020B0606030504020204" pitchFamily="34" charset="0"/>
                <a:ea typeface="Open Sans" panose="020B0606030504020204" pitchFamily="34" charset="0"/>
                <a:cs typeface="Open Sans" panose="020B0606030504020204" pitchFamily="34" charset="0"/>
              </a:rPr>
              <a:t>Όλες οι τεχνολογίες μπορούν να τρέξουν σε πληθώρα Λ/Σ.</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marL="171450" indent="-171450">
              <a:buFont typeface="Arial" panose="020B0604020202020204" pitchFamily="34" charset="0"/>
              <a:buChar char="•"/>
            </a:pPr>
            <a:r>
              <a:rPr lang="en-US" sz="1200" b="1" dirty="0">
                <a:latin typeface="Open Sans" panose="020B0606030504020204" pitchFamily="34" charset="0"/>
                <a:ea typeface="Open Sans" panose="020B0606030504020204" pitchFamily="34" charset="0"/>
                <a:cs typeface="Open Sans" panose="020B0606030504020204" pitchFamily="34" charset="0"/>
              </a:rPr>
              <a:t>N-tier</a:t>
            </a:r>
            <a:r>
              <a:rPr lang="el-GR" sz="1200" b="1" dirty="0">
                <a:latin typeface="Open Sans" panose="020B0606030504020204" pitchFamily="34" charset="0"/>
                <a:ea typeface="Open Sans" panose="020B0606030504020204" pitchFamily="34" charset="0"/>
                <a:cs typeface="Open Sans" panose="020B0606030504020204" pitchFamily="34" charset="0"/>
              </a:rPr>
              <a:t> αρχιτεκτονική</a:t>
            </a:r>
            <a:r>
              <a:rPr lang="el-GR" sz="1200" dirty="0">
                <a:latin typeface="Open Sans" panose="020B0606030504020204" pitchFamily="34" charset="0"/>
                <a:ea typeface="Open Sans" panose="020B0606030504020204" pitchFamily="34" charset="0"/>
                <a:cs typeface="Open Sans" panose="020B0606030504020204" pitchFamily="34" charset="0"/>
              </a:rPr>
              <a:t>: χρησιμοποιείται το μοντέλο </a:t>
            </a:r>
            <a:r>
              <a:rPr lang="en-US" sz="1200" dirty="0">
                <a:latin typeface="Open Sans" panose="020B0606030504020204" pitchFamily="34" charset="0"/>
                <a:ea typeface="Open Sans" panose="020B0606030504020204" pitchFamily="34" charset="0"/>
                <a:cs typeface="Open Sans" panose="020B0606030504020204" pitchFamily="34" charset="0"/>
              </a:rPr>
              <a:t>MVC</a:t>
            </a:r>
            <a:r>
              <a:rPr lang="el-GR" sz="1200" dirty="0">
                <a:latin typeface="Open Sans" panose="020B0606030504020204" pitchFamily="34" charset="0"/>
                <a:ea typeface="Open Sans" panose="020B0606030504020204" pitchFamily="34" charset="0"/>
                <a:cs typeface="Open Sans" panose="020B0606030504020204" pitchFamily="34" charset="0"/>
              </a:rPr>
              <a:t>.</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marL="171450" indent="-171450">
              <a:buFont typeface="Arial" panose="020B0604020202020204" pitchFamily="34" charset="0"/>
              <a:buChar char="•"/>
            </a:pPr>
            <a:r>
              <a:rPr lang="en-US" sz="1200" b="1" dirty="0">
                <a:latin typeface="Open Sans" panose="020B0606030504020204" pitchFamily="34" charset="0"/>
                <a:ea typeface="Open Sans" panose="020B0606030504020204" pitchFamily="34" charset="0"/>
                <a:cs typeface="Open Sans" panose="020B0606030504020204" pitchFamily="34" charset="0"/>
              </a:rPr>
              <a:t>Database Abstraction</a:t>
            </a:r>
            <a:r>
              <a:rPr lang="el-GR" sz="1200" dirty="0">
                <a:latin typeface="Open Sans" panose="020B0606030504020204" pitchFamily="34" charset="0"/>
                <a:ea typeface="Open Sans" panose="020B0606030504020204" pitchFamily="34" charset="0"/>
                <a:cs typeface="Open Sans" panose="020B0606030504020204" pitchFamily="34" charset="0"/>
              </a:rPr>
              <a:t>: Χρησιμοποιείτε το </a:t>
            </a:r>
            <a:r>
              <a:rPr lang="en-US" sz="1200" dirty="0">
                <a:latin typeface="Open Sans" panose="020B0606030504020204" pitchFamily="34" charset="0"/>
                <a:ea typeface="Open Sans" panose="020B0606030504020204" pitchFamily="34" charset="0"/>
                <a:cs typeface="Open Sans" panose="020B0606030504020204" pitchFamily="34" charset="0"/>
              </a:rPr>
              <a:t>ORM Entity framework core. ( MariaDB &amp; SQLite )</a:t>
            </a:r>
          </a:p>
          <a:p>
            <a:pPr marL="171450" indent="-171450">
              <a:buFont typeface="Arial" panose="020B0604020202020204" pitchFamily="34" charset="0"/>
              <a:buChar char="•"/>
            </a:pPr>
            <a:r>
              <a:rPr lang="en-US" sz="1200" b="1" dirty="0">
                <a:latin typeface="Open Sans" panose="020B0606030504020204" pitchFamily="34" charset="0"/>
                <a:ea typeface="Open Sans" panose="020B0606030504020204" pitchFamily="34" charset="0"/>
                <a:cs typeface="Open Sans" panose="020B0606030504020204" pitchFamily="34" charset="0"/>
              </a:rPr>
              <a:t>Stateless</a:t>
            </a:r>
          </a:p>
          <a:p>
            <a:pPr marL="171450" indent="-171450">
              <a:buFont typeface="Arial" panose="020B0604020202020204" pitchFamily="34" charset="0"/>
              <a:buChar char="•"/>
            </a:pPr>
            <a:r>
              <a:rPr lang="en-US" sz="1200" b="1" dirty="0">
                <a:latin typeface="Open Sans" panose="020B0606030504020204" pitchFamily="34" charset="0"/>
                <a:ea typeface="Open Sans" panose="020B0606030504020204" pitchFamily="34" charset="0"/>
                <a:cs typeface="Open Sans" panose="020B0606030504020204" pitchFamily="34" charset="0"/>
              </a:rPr>
              <a:t>High Availability</a:t>
            </a:r>
            <a:r>
              <a:rPr lang="en-US" sz="1200" dirty="0">
                <a:latin typeface="Open Sans" panose="020B0606030504020204" pitchFamily="34" charset="0"/>
                <a:ea typeface="Open Sans" panose="020B0606030504020204" pitchFamily="34" charset="0"/>
                <a:cs typeface="Open Sans" panose="020B0606030504020204" pitchFamily="34" charset="0"/>
              </a:rPr>
              <a:t>:</a:t>
            </a:r>
            <a:r>
              <a:rPr lang="el-GR" sz="1200" dirty="0">
                <a:latin typeface="Open Sans" panose="020B0606030504020204" pitchFamily="34" charset="0"/>
                <a:ea typeface="Open Sans" panose="020B0606030504020204" pitchFamily="34" charset="0"/>
                <a:cs typeface="Open Sans" panose="020B0606030504020204" pitchFamily="34" charset="0"/>
              </a:rPr>
              <a:t> Μπορεί να γίνει </a:t>
            </a:r>
            <a:r>
              <a:rPr lang="en-US" sz="1200" dirty="0">
                <a:latin typeface="Open Sans" panose="020B0606030504020204" pitchFamily="34" charset="0"/>
                <a:ea typeface="Open Sans" panose="020B0606030504020204" pitchFamily="34" charset="0"/>
                <a:cs typeface="Open Sans" panose="020B0606030504020204" pitchFamily="34" charset="0"/>
              </a:rPr>
              <a:t>load balance ( </a:t>
            </a:r>
            <a:r>
              <a:rPr lang="en-US" sz="1200" dirty="0" err="1">
                <a:latin typeface="Open Sans" panose="020B0606030504020204" pitchFamily="34" charset="0"/>
                <a:ea typeface="Open Sans" panose="020B0606030504020204" pitchFamily="34" charset="0"/>
                <a:cs typeface="Open Sans" panose="020B0606030504020204" pitchFamily="34" charset="0"/>
              </a:rPr>
              <a:t>nginx</a:t>
            </a:r>
            <a:r>
              <a:rPr lang="en-US" sz="1200" dirty="0">
                <a:latin typeface="Open Sans" panose="020B0606030504020204" pitchFamily="34" charset="0"/>
                <a:ea typeface="Open Sans" panose="020B0606030504020204" pitchFamily="34" charset="0"/>
                <a:cs typeface="Open Sans" panose="020B0606030504020204" pitchFamily="34" charset="0"/>
              </a:rPr>
              <a:t> ) </a:t>
            </a:r>
            <a:r>
              <a:rPr lang="el-GR" sz="1200" dirty="0">
                <a:latin typeface="Open Sans" panose="020B0606030504020204" pitchFamily="34" charset="0"/>
                <a:ea typeface="Open Sans" panose="020B0606030504020204" pitchFamily="34" charset="0"/>
                <a:cs typeface="Open Sans" panose="020B0606030504020204" pitchFamily="34" charset="0"/>
              </a:rPr>
              <a:t>πολλαπλών </a:t>
            </a:r>
            <a:r>
              <a:rPr lang="en-US" sz="1200" dirty="0">
                <a:latin typeface="Open Sans" panose="020B0606030504020204" pitchFamily="34" charset="0"/>
                <a:ea typeface="Open Sans" panose="020B0606030504020204" pitchFamily="34" charset="0"/>
                <a:cs typeface="Open Sans" panose="020B0606030504020204" pitchFamily="34" charset="0"/>
              </a:rPr>
              <a:t>instances </a:t>
            </a:r>
            <a:r>
              <a:rPr lang="el-GR" sz="1200" dirty="0">
                <a:latin typeface="Open Sans" panose="020B0606030504020204" pitchFamily="34" charset="0"/>
                <a:ea typeface="Open Sans" panose="020B0606030504020204" pitchFamily="34" charset="0"/>
                <a:cs typeface="Open Sans" panose="020B0606030504020204" pitchFamily="34" charset="0"/>
              </a:rPr>
              <a:t>της εφαρμογής.</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6" name="Google Shape;689;p45">
            <a:extLst>
              <a:ext uri="{FF2B5EF4-FFF2-40B4-BE49-F238E27FC236}">
                <a16:creationId xmlns:a16="http://schemas.microsoft.com/office/drawing/2014/main" id="{87465F37-0C56-4DEA-BF58-1B8E5AB949DB}"/>
              </a:ext>
            </a:extLst>
          </p:cNvPr>
          <p:cNvGrpSpPr/>
          <p:nvPr/>
        </p:nvGrpSpPr>
        <p:grpSpPr>
          <a:xfrm>
            <a:off x="6160765" y="1901602"/>
            <a:ext cx="1717359" cy="2256854"/>
            <a:chOff x="4292925" y="3300175"/>
            <a:chExt cx="1458975" cy="1917300"/>
          </a:xfrm>
        </p:grpSpPr>
        <p:sp>
          <p:nvSpPr>
            <p:cNvPr id="7" name="Google Shape;690;p45">
              <a:extLst>
                <a:ext uri="{FF2B5EF4-FFF2-40B4-BE49-F238E27FC236}">
                  <a16:creationId xmlns:a16="http://schemas.microsoft.com/office/drawing/2014/main" id="{EAE5E8FB-38A8-45B2-A47F-90668C99B575}"/>
                </a:ext>
              </a:extLst>
            </p:cNvPr>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 name="Google Shape;691;p45">
              <a:extLst>
                <a:ext uri="{FF2B5EF4-FFF2-40B4-BE49-F238E27FC236}">
                  <a16:creationId xmlns:a16="http://schemas.microsoft.com/office/drawing/2014/main" id="{90B1DE54-33CB-4C7D-8EF5-317F1F213A4E}"/>
                </a:ext>
              </a:extLst>
            </p:cNvPr>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 name="Google Shape;692;p45">
              <a:extLst>
                <a:ext uri="{FF2B5EF4-FFF2-40B4-BE49-F238E27FC236}">
                  <a16:creationId xmlns:a16="http://schemas.microsoft.com/office/drawing/2014/main" id="{AB25F44C-8BBD-412B-B7D9-4C56CE2330E7}"/>
                </a:ext>
              </a:extLst>
            </p:cNvPr>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 name="Google Shape;693;p45">
              <a:extLst>
                <a:ext uri="{FF2B5EF4-FFF2-40B4-BE49-F238E27FC236}">
                  <a16:creationId xmlns:a16="http://schemas.microsoft.com/office/drawing/2014/main" id="{152BD764-DEB0-470F-A7F4-1DFE7E57C985}"/>
                </a:ext>
              </a:extLst>
            </p:cNvPr>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1" name="Google Shape;694;p45">
              <a:extLst>
                <a:ext uri="{FF2B5EF4-FFF2-40B4-BE49-F238E27FC236}">
                  <a16:creationId xmlns:a16="http://schemas.microsoft.com/office/drawing/2014/main" id="{F98DFE28-0D88-41D2-B1C8-FEAB2D60498F}"/>
                </a:ext>
              </a:extLst>
            </p:cNvPr>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2" name="Google Shape;695;p45">
              <a:extLst>
                <a:ext uri="{FF2B5EF4-FFF2-40B4-BE49-F238E27FC236}">
                  <a16:creationId xmlns:a16="http://schemas.microsoft.com/office/drawing/2014/main" id="{06146FA0-0873-497F-8330-C16FA370F93E}"/>
                </a:ext>
              </a:extLst>
            </p:cNvPr>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3" name="Google Shape;696;p45">
              <a:extLst>
                <a:ext uri="{FF2B5EF4-FFF2-40B4-BE49-F238E27FC236}">
                  <a16:creationId xmlns:a16="http://schemas.microsoft.com/office/drawing/2014/main" id="{C16949DA-64B0-4682-9D8E-DAFC98366AC5}"/>
                </a:ext>
              </a:extLst>
            </p:cNvPr>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4" name="Google Shape;697;p45">
              <a:extLst>
                <a:ext uri="{FF2B5EF4-FFF2-40B4-BE49-F238E27FC236}">
                  <a16:creationId xmlns:a16="http://schemas.microsoft.com/office/drawing/2014/main" id="{94B08553-674B-4355-9AC7-F2F1FECCE0BB}"/>
                </a:ext>
              </a:extLst>
            </p:cNvPr>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5" name="Google Shape;698;p45">
              <a:extLst>
                <a:ext uri="{FF2B5EF4-FFF2-40B4-BE49-F238E27FC236}">
                  <a16:creationId xmlns:a16="http://schemas.microsoft.com/office/drawing/2014/main" id="{A1C102C8-285B-44E8-AEFF-D5154325F33D}"/>
                </a:ext>
              </a:extLst>
            </p:cNvPr>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6" name="Google Shape;699;p45">
              <a:extLst>
                <a:ext uri="{FF2B5EF4-FFF2-40B4-BE49-F238E27FC236}">
                  <a16:creationId xmlns:a16="http://schemas.microsoft.com/office/drawing/2014/main" id="{0C55A3EB-32B3-40AC-8DDF-3F546D6CD486}"/>
                </a:ext>
              </a:extLst>
            </p:cNvPr>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7" name="Google Shape;700;p45">
              <a:extLst>
                <a:ext uri="{FF2B5EF4-FFF2-40B4-BE49-F238E27FC236}">
                  <a16:creationId xmlns:a16="http://schemas.microsoft.com/office/drawing/2014/main" id="{82B654DA-769E-479A-8C74-8B1007464D72}"/>
                </a:ext>
              </a:extLst>
            </p:cNvPr>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8" name="Google Shape;701;p45">
              <a:extLst>
                <a:ext uri="{FF2B5EF4-FFF2-40B4-BE49-F238E27FC236}">
                  <a16:creationId xmlns:a16="http://schemas.microsoft.com/office/drawing/2014/main" id="{FE2F4384-DCA8-4075-9505-402D1A8778E7}"/>
                </a:ext>
              </a:extLst>
            </p:cNvPr>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9" name="Google Shape;702;p45">
              <a:extLst>
                <a:ext uri="{FF2B5EF4-FFF2-40B4-BE49-F238E27FC236}">
                  <a16:creationId xmlns:a16="http://schemas.microsoft.com/office/drawing/2014/main" id="{B6C5F3DA-D448-4EEA-8FB6-B121596C41BD}"/>
                </a:ext>
              </a:extLst>
            </p:cNvPr>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 name="Google Shape;703;p45">
              <a:extLst>
                <a:ext uri="{FF2B5EF4-FFF2-40B4-BE49-F238E27FC236}">
                  <a16:creationId xmlns:a16="http://schemas.microsoft.com/office/drawing/2014/main" id="{4B817A99-AF84-4FC6-86EE-781555529F6E}"/>
                </a:ext>
              </a:extLst>
            </p:cNvPr>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 name="Google Shape;704;p45">
              <a:extLst>
                <a:ext uri="{FF2B5EF4-FFF2-40B4-BE49-F238E27FC236}">
                  <a16:creationId xmlns:a16="http://schemas.microsoft.com/office/drawing/2014/main" id="{3D5F1CD9-CC9F-4585-BEFF-5E67D84BE22D}"/>
                </a:ext>
              </a:extLst>
            </p:cNvPr>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 name="Google Shape;705;p45">
              <a:extLst>
                <a:ext uri="{FF2B5EF4-FFF2-40B4-BE49-F238E27FC236}">
                  <a16:creationId xmlns:a16="http://schemas.microsoft.com/office/drawing/2014/main" id="{9C8E006E-EDF5-4546-9C85-466BBE4A052E}"/>
                </a:ext>
              </a:extLst>
            </p:cNvPr>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3" name="Google Shape;706;p45">
              <a:extLst>
                <a:ext uri="{FF2B5EF4-FFF2-40B4-BE49-F238E27FC236}">
                  <a16:creationId xmlns:a16="http://schemas.microsoft.com/office/drawing/2014/main" id="{4E16E550-86FF-44AE-80B3-12E77E77304A}"/>
                </a:ext>
              </a:extLst>
            </p:cNvPr>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4" name="Google Shape;707;p45">
              <a:extLst>
                <a:ext uri="{FF2B5EF4-FFF2-40B4-BE49-F238E27FC236}">
                  <a16:creationId xmlns:a16="http://schemas.microsoft.com/office/drawing/2014/main" id="{61C2AFC4-16C1-4CF2-BD46-5849DD811F12}"/>
                </a:ext>
              </a:extLst>
            </p:cNvPr>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5" name="Google Shape;708;p45">
              <a:extLst>
                <a:ext uri="{FF2B5EF4-FFF2-40B4-BE49-F238E27FC236}">
                  <a16:creationId xmlns:a16="http://schemas.microsoft.com/office/drawing/2014/main" id="{81D263CB-CEE2-4F0E-A86D-0019F3572469}"/>
                </a:ext>
              </a:extLst>
            </p:cNvPr>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6" name="Google Shape;709;p45">
              <a:extLst>
                <a:ext uri="{FF2B5EF4-FFF2-40B4-BE49-F238E27FC236}">
                  <a16:creationId xmlns:a16="http://schemas.microsoft.com/office/drawing/2014/main" id="{90D967F5-87EE-4C7C-AA1A-BB8BA0673614}"/>
                </a:ext>
              </a:extLst>
            </p:cNvPr>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7" name="Google Shape;710;p45">
              <a:extLst>
                <a:ext uri="{FF2B5EF4-FFF2-40B4-BE49-F238E27FC236}">
                  <a16:creationId xmlns:a16="http://schemas.microsoft.com/office/drawing/2014/main" id="{4928B6AA-1BFB-454E-80B4-D9FEDF164EC2}"/>
                </a:ext>
              </a:extLst>
            </p:cNvPr>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8" name="Google Shape;711;p45">
              <a:extLst>
                <a:ext uri="{FF2B5EF4-FFF2-40B4-BE49-F238E27FC236}">
                  <a16:creationId xmlns:a16="http://schemas.microsoft.com/office/drawing/2014/main" id="{7739FAD9-6DAE-4B96-BA03-F6558427A65A}"/>
                </a:ext>
              </a:extLst>
            </p:cNvPr>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9" name="Google Shape;712;p45">
              <a:extLst>
                <a:ext uri="{FF2B5EF4-FFF2-40B4-BE49-F238E27FC236}">
                  <a16:creationId xmlns:a16="http://schemas.microsoft.com/office/drawing/2014/main" id="{B7B9BB80-63F0-4B2E-83EA-805222347D52}"/>
                </a:ext>
              </a:extLst>
            </p:cNvPr>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0" name="Google Shape;713;p45">
              <a:extLst>
                <a:ext uri="{FF2B5EF4-FFF2-40B4-BE49-F238E27FC236}">
                  <a16:creationId xmlns:a16="http://schemas.microsoft.com/office/drawing/2014/main" id="{C1F88896-3C1C-42AD-911F-9CA2853A4243}"/>
                </a:ext>
              </a:extLst>
            </p:cNvPr>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 name="Google Shape;714;p45">
              <a:extLst>
                <a:ext uri="{FF2B5EF4-FFF2-40B4-BE49-F238E27FC236}">
                  <a16:creationId xmlns:a16="http://schemas.microsoft.com/office/drawing/2014/main" id="{B27AEE81-737F-4237-81AB-C144AD5ECDD5}"/>
                </a:ext>
              </a:extLst>
            </p:cNvPr>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 name="Google Shape;715;p45">
              <a:extLst>
                <a:ext uri="{FF2B5EF4-FFF2-40B4-BE49-F238E27FC236}">
                  <a16:creationId xmlns:a16="http://schemas.microsoft.com/office/drawing/2014/main" id="{44175213-6FF6-46E0-B0DA-A0E528427095}"/>
                </a:ext>
              </a:extLst>
            </p:cNvPr>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 name="Google Shape;716;p45">
              <a:extLst>
                <a:ext uri="{FF2B5EF4-FFF2-40B4-BE49-F238E27FC236}">
                  <a16:creationId xmlns:a16="http://schemas.microsoft.com/office/drawing/2014/main" id="{884BBA1B-21E8-40D1-B676-996AFA59D32D}"/>
                </a:ext>
              </a:extLst>
            </p:cNvPr>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 name="Google Shape;717;p45">
              <a:extLst>
                <a:ext uri="{FF2B5EF4-FFF2-40B4-BE49-F238E27FC236}">
                  <a16:creationId xmlns:a16="http://schemas.microsoft.com/office/drawing/2014/main" id="{3618369E-6688-43C1-9CEF-08DB0BD69718}"/>
                </a:ext>
              </a:extLst>
            </p:cNvPr>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 name="Google Shape;718;p45">
              <a:extLst>
                <a:ext uri="{FF2B5EF4-FFF2-40B4-BE49-F238E27FC236}">
                  <a16:creationId xmlns:a16="http://schemas.microsoft.com/office/drawing/2014/main" id="{6432CCD3-52F7-480D-8E7F-F5216963D1F9}"/>
                </a:ext>
              </a:extLst>
            </p:cNvPr>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 name="Google Shape;719;p45">
              <a:extLst>
                <a:ext uri="{FF2B5EF4-FFF2-40B4-BE49-F238E27FC236}">
                  <a16:creationId xmlns:a16="http://schemas.microsoft.com/office/drawing/2014/main" id="{1C8DAB2B-6DE4-4BC2-840D-B706887BE50B}"/>
                </a:ext>
              </a:extLst>
            </p:cNvPr>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 name="Google Shape;720;p45">
              <a:extLst>
                <a:ext uri="{FF2B5EF4-FFF2-40B4-BE49-F238E27FC236}">
                  <a16:creationId xmlns:a16="http://schemas.microsoft.com/office/drawing/2014/main" id="{B7245A2F-4D65-4D56-AAB4-BD8D4DCD7067}"/>
                </a:ext>
              </a:extLst>
            </p:cNvPr>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 name="Google Shape;721;p45">
              <a:extLst>
                <a:ext uri="{FF2B5EF4-FFF2-40B4-BE49-F238E27FC236}">
                  <a16:creationId xmlns:a16="http://schemas.microsoft.com/office/drawing/2014/main" id="{854E799F-E744-45CA-A859-6ACF7B773104}"/>
                </a:ext>
              </a:extLst>
            </p:cNvPr>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 name="Google Shape;722;p45">
              <a:extLst>
                <a:ext uri="{FF2B5EF4-FFF2-40B4-BE49-F238E27FC236}">
                  <a16:creationId xmlns:a16="http://schemas.microsoft.com/office/drawing/2014/main" id="{BA1DE3B3-4C6E-465F-B4A7-CEE19D03F600}"/>
                </a:ext>
              </a:extLst>
            </p:cNvPr>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 name="Google Shape;723;p45">
              <a:extLst>
                <a:ext uri="{FF2B5EF4-FFF2-40B4-BE49-F238E27FC236}">
                  <a16:creationId xmlns:a16="http://schemas.microsoft.com/office/drawing/2014/main" id="{E6172BC4-60AB-476B-8D9F-F700AEC0E556}"/>
                </a:ext>
              </a:extLst>
            </p:cNvPr>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 name="Google Shape;724;p45">
              <a:extLst>
                <a:ext uri="{FF2B5EF4-FFF2-40B4-BE49-F238E27FC236}">
                  <a16:creationId xmlns:a16="http://schemas.microsoft.com/office/drawing/2014/main" id="{3C91E1F2-6FCB-4568-9D33-6B8AF1374ABB}"/>
                </a:ext>
              </a:extLst>
            </p:cNvPr>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 name="Google Shape;725;p45">
              <a:extLst>
                <a:ext uri="{FF2B5EF4-FFF2-40B4-BE49-F238E27FC236}">
                  <a16:creationId xmlns:a16="http://schemas.microsoft.com/office/drawing/2014/main" id="{D614DAA6-0A66-4A28-9222-E719A0115B35}"/>
                </a:ext>
              </a:extLst>
            </p:cNvPr>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 name="Google Shape;726;p45">
              <a:extLst>
                <a:ext uri="{FF2B5EF4-FFF2-40B4-BE49-F238E27FC236}">
                  <a16:creationId xmlns:a16="http://schemas.microsoft.com/office/drawing/2014/main" id="{F747B604-E5B5-444D-B99B-B5EA30E2B8E4}"/>
                </a:ext>
              </a:extLst>
            </p:cNvPr>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 name="Google Shape;727;p45">
              <a:extLst>
                <a:ext uri="{FF2B5EF4-FFF2-40B4-BE49-F238E27FC236}">
                  <a16:creationId xmlns:a16="http://schemas.microsoft.com/office/drawing/2014/main" id="{2D2192EF-7847-4601-80D6-AC05314D2A6F}"/>
                </a:ext>
              </a:extLst>
            </p:cNvPr>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 name="Google Shape;728;p45">
              <a:extLst>
                <a:ext uri="{FF2B5EF4-FFF2-40B4-BE49-F238E27FC236}">
                  <a16:creationId xmlns:a16="http://schemas.microsoft.com/office/drawing/2014/main" id="{6FAD96B0-6B1A-44D1-A4ED-5BDFFB43B46D}"/>
                </a:ext>
              </a:extLst>
            </p:cNvPr>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 name="Google Shape;729;p45">
              <a:extLst>
                <a:ext uri="{FF2B5EF4-FFF2-40B4-BE49-F238E27FC236}">
                  <a16:creationId xmlns:a16="http://schemas.microsoft.com/office/drawing/2014/main" id="{274C69C9-66CD-49A1-B8DF-53948152F095}"/>
                </a:ext>
              </a:extLst>
            </p:cNvPr>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 name="Google Shape;730;p45">
              <a:extLst>
                <a:ext uri="{FF2B5EF4-FFF2-40B4-BE49-F238E27FC236}">
                  <a16:creationId xmlns:a16="http://schemas.microsoft.com/office/drawing/2014/main" id="{E0F251FE-B007-4925-BB27-0CD5D9621DC5}"/>
                </a:ext>
              </a:extLst>
            </p:cNvPr>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 name="Google Shape;731;p45">
              <a:extLst>
                <a:ext uri="{FF2B5EF4-FFF2-40B4-BE49-F238E27FC236}">
                  <a16:creationId xmlns:a16="http://schemas.microsoft.com/office/drawing/2014/main" id="{E6E6D8A5-2D64-49F9-B0A4-2940159F4EB0}"/>
                </a:ext>
              </a:extLst>
            </p:cNvPr>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 name="Google Shape;732;p45">
              <a:extLst>
                <a:ext uri="{FF2B5EF4-FFF2-40B4-BE49-F238E27FC236}">
                  <a16:creationId xmlns:a16="http://schemas.microsoft.com/office/drawing/2014/main" id="{217EA3FE-9F5E-40F6-9755-CFB63E638C70}"/>
                </a:ext>
              </a:extLst>
            </p:cNvPr>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0" name="Google Shape;733;p45">
              <a:extLst>
                <a:ext uri="{FF2B5EF4-FFF2-40B4-BE49-F238E27FC236}">
                  <a16:creationId xmlns:a16="http://schemas.microsoft.com/office/drawing/2014/main" id="{03EFB092-963F-4791-A275-B24E324A242A}"/>
                </a:ext>
              </a:extLst>
            </p:cNvPr>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1" name="Google Shape;734;p45">
              <a:extLst>
                <a:ext uri="{FF2B5EF4-FFF2-40B4-BE49-F238E27FC236}">
                  <a16:creationId xmlns:a16="http://schemas.microsoft.com/office/drawing/2014/main" id="{98B79959-D3CF-4C0B-AE22-3C1DE6AC624B}"/>
                </a:ext>
              </a:extLst>
            </p:cNvPr>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2" name="Google Shape;735;p45">
              <a:extLst>
                <a:ext uri="{FF2B5EF4-FFF2-40B4-BE49-F238E27FC236}">
                  <a16:creationId xmlns:a16="http://schemas.microsoft.com/office/drawing/2014/main" id="{D39A20C5-88E3-4A15-A549-B68C71C5F9BD}"/>
                </a:ext>
              </a:extLst>
            </p:cNvPr>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3" name="Google Shape;736;p45">
              <a:extLst>
                <a:ext uri="{FF2B5EF4-FFF2-40B4-BE49-F238E27FC236}">
                  <a16:creationId xmlns:a16="http://schemas.microsoft.com/office/drawing/2014/main" id="{CDAA70E5-BCF2-4193-9392-097686312D61}"/>
                </a:ext>
              </a:extLst>
            </p:cNvPr>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4" name="Google Shape;737;p45">
              <a:extLst>
                <a:ext uri="{FF2B5EF4-FFF2-40B4-BE49-F238E27FC236}">
                  <a16:creationId xmlns:a16="http://schemas.microsoft.com/office/drawing/2014/main" id="{34C85874-038F-444A-B37C-4460144C4F18}"/>
                </a:ext>
              </a:extLst>
            </p:cNvPr>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5" name="Google Shape;738;p45">
              <a:extLst>
                <a:ext uri="{FF2B5EF4-FFF2-40B4-BE49-F238E27FC236}">
                  <a16:creationId xmlns:a16="http://schemas.microsoft.com/office/drawing/2014/main" id="{AE25B689-1C26-4B00-A3EB-AA023816CC7B}"/>
                </a:ext>
              </a:extLst>
            </p:cNvPr>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6" name="Google Shape;739;p45">
              <a:extLst>
                <a:ext uri="{FF2B5EF4-FFF2-40B4-BE49-F238E27FC236}">
                  <a16:creationId xmlns:a16="http://schemas.microsoft.com/office/drawing/2014/main" id="{2DD08E15-9A51-404B-BA4C-80724B736A3E}"/>
                </a:ext>
              </a:extLst>
            </p:cNvPr>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 name="Google Shape;740;p45">
              <a:extLst>
                <a:ext uri="{FF2B5EF4-FFF2-40B4-BE49-F238E27FC236}">
                  <a16:creationId xmlns:a16="http://schemas.microsoft.com/office/drawing/2014/main" id="{5B7F300E-458B-4114-A850-85A3FC4DEBA5}"/>
                </a:ext>
              </a:extLst>
            </p:cNvPr>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 name="Google Shape;741;p45">
              <a:extLst>
                <a:ext uri="{FF2B5EF4-FFF2-40B4-BE49-F238E27FC236}">
                  <a16:creationId xmlns:a16="http://schemas.microsoft.com/office/drawing/2014/main" id="{96D4C5DA-3BCE-4C97-ABD7-14649C2C9E78}"/>
                </a:ext>
              </a:extLst>
            </p:cNvPr>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 name="Google Shape;742;p45">
              <a:extLst>
                <a:ext uri="{FF2B5EF4-FFF2-40B4-BE49-F238E27FC236}">
                  <a16:creationId xmlns:a16="http://schemas.microsoft.com/office/drawing/2014/main" id="{297D2DF2-B7FC-4975-9B42-0A542E97A6BD}"/>
                </a:ext>
              </a:extLst>
            </p:cNvPr>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 name="Google Shape;743;p45">
              <a:extLst>
                <a:ext uri="{FF2B5EF4-FFF2-40B4-BE49-F238E27FC236}">
                  <a16:creationId xmlns:a16="http://schemas.microsoft.com/office/drawing/2014/main" id="{D73CD502-FDDF-44B6-98DE-B986F2B6708B}"/>
                </a:ext>
              </a:extLst>
            </p:cNvPr>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 name="Google Shape;744;p45">
              <a:extLst>
                <a:ext uri="{FF2B5EF4-FFF2-40B4-BE49-F238E27FC236}">
                  <a16:creationId xmlns:a16="http://schemas.microsoft.com/office/drawing/2014/main" id="{DE35B830-5AE9-4AD4-9635-8E3C81F7867E}"/>
                </a:ext>
              </a:extLst>
            </p:cNvPr>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 name="Google Shape;745;p45">
              <a:extLst>
                <a:ext uri="{FF2B5EF4-FFF2-40B4-BE49-F238E27FC236}">
                  <a16:creationId xmlns:a16="http://schemas.microsoft.com/office/drawing/2014/main" id="{E985ABB6-6E0C-4A22-81EA-FDAA50C36D73}"/>
                </a:ext>
              </a:extLst>
            </p:cNvPr>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 name="Google Shape;746;p45">
              <a:extLst>
                <a:ext uri="{FF2B5EF4-FFF2-40B4-BE49-F238E27FC236}">
                  <a16:creationId xmlns:a16="http://schemas.microsoft.com/office/drawing/2014/main" id="{0AE79921-9A24-420F-A0D5-CF10C710392F}"/>
                </a:ext>
              </a:extLst>
            </p:cNvPr>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 name="Google Shape;747;p45">
              <a:extLst>
                <a:ext uri="{FF2B5EF4-FFF2-40B4-BE49-F238E27FC236}">
                  <a16:creationId xmlns:a16="http://schemas.microsoft.com/office/drawing/2014/main" id="{1C59A91B-4D9D-4B5E-A802-E2CCD2DB1BDF}"/>
                </a:ext>
              </a:extLst>
            </p:cNvPr>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 name="Google Shape;748;p45">
              <a:extLst>
                <a:ext uri="{FF2B5EF4-FFF2-40B4-BE49-F238E27FC236}">
                  <a16:creationId xmlns:a16="http://schemas.microsoft.com/office/drawing/2014/main" id="{9E51C259-4DC8-49C0-99B0-F534B2AD913F}"/>
                </a:ext>
              </a:extLst>
            </p:cNvPr>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 name="Google Shape;749;p45">
              <a:extLst>
                <a:ext uri="{FF2B5EF4-FFF2-40B4-BE49-F238E27FC236}">
                  <a16:creationId xmlns:a16="http://schemas.microsoft.com/office/drawing/2014/main" id="{2D9611F8-2C92-420B-ABC1-4C4C43923200}"/>
                </a:ext>
              </a:extLst>
            </p:cNvPr>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 name="Google Shape;750;p45">
              <a:extLst>
                <a:ext uri="{FF2B5EF4-FFF2-40B4-BE49-F238E27FC236}">
                  <a16:creationId xmlns:a16="http://schemas.microsoft.com/office/drawing/2014/main" id="{96FCC9C2-2053-407B-A2C3-32F6ED52E050}"/>
                </a:ext>
              </a:extLst>
            </p:cNvPr>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 name="Google Shape;751;p45">
              <a:extLst>
                <a:ext uri="{FF2B5EF4-FFF2-40B4-BE49-F238E27FC236}">
                  <a16:creationId xmlns:a16="http://schemas.microsoft.com/office/drawing/2014/main" id="{CAB98FDC-E51A-4962-9D4C-C71F1845F99B}"/>
                </a:ext>
              </a:extLst>
            </p:cNvPr>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 name="Google Shape;752;p45">
              <a:extLst>
                <a:ext uri="{FF2B5EF4-FFF2-40B4-BE49-F238E27FC236}">
                  <a16:creationId xmlns:a16="http://schemas.microsoft.com/office/drawing/2014/main" id="{4380CD2F-DE64-4D32-9384-A7659014BF4B}"/>
                </a:ext>
              </a:extLst>
            </p:cNvPr>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 name="Google Shape;753;p45">
              <a:extLst>
                <a:ext uri="{FF2B5EF4-FFF2-40B4-BE49-F238E27FC236}">
                  <a16:creationId xmlns:a16="http://schemas.microsoft.com/office/drawing/2014/main" id="{9391E62D-FD15-4748-B7D5-24EC51309089}"/>
                </a:ext>
              </a:extLst>
            </p:cNvPr>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 name="Google Shape;754;p45">
              <a:extLst>
                <a:ext uri="{FF2B5EF4-FFF2-40B4-BE49-F238E27FC236}">
                  <a16:creationId xmlns:a16="http://schemas.microsoft.com/office/drawing/2014/main" id="{DEA81484-1971-428C-ABA0-B6CF2E6331CE}"/>
                </a:ext>
              </a:extLst>
            </p:cNvPr>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 name="Google Shape;755;p45">
              <a:extLst>
                <a:ext uri="{FF2B5EF4-FFF2-40B4-BE49-F238E27FC236}">
                  <a16:creationId xmlns:a16="http://schemas.microsoft.com/office/drawing/2014/main" id="{B5A2C67B-1B84-47DE-9243-F4765E122F62}"/>
                </a:ext>
              </a:extLst>
            </p:cNvPr>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 name="Google Shape;756;p45">
              <a:extLst>
                <a:ext uri="{FF2B5EF4-FFF2-40B4-BE49-F238E27FC236}">
                  <a16:creationId xmlns:a16="http://schemas.microsoft.com/office/drawing/2014/main" id="{1D3B8BEC-A2EC-4A47-907E-9CA20BF62393}"/>
                </a:ext>
              </a:extLst>
            </p:cNvPr>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 name="Google Shape;757;p45">
              <a:extLst>
                <a:ext uri="{FF2B5EF4-FFF2-40B4-BE49-F238E27FC236}">
                  <a16:creationId xmlns:a16="http://schemas.microsoft.com/office/drawing/2014/main" id="{763ECBE1-BC4A-45F4-899B-6D8B2CDEF59C}"/>
                </a:ext>
              </a:extLst>
            </p:cNvPr>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 name="Google Shape;758;p45">
              <a:extLst>
                <a:ext uri="{FF2B5EF4-FFF2-40B4-BE49-F238E27FC236}">
                  <a16:creationId xmlns:a16="http://schemas.microsoft.com/office/drawing/2014/main" id="{8CE29C9A-FEE2-450C-9785-622D2CA88DAF}"/>
                </a:ext>
              </a:extLst>
            </p:cNvPr>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 name="Google Shape;759;p45">
              <a:extLst>
                <a:ext uri="{FF2B5EF4-FFF2-40B4-BE49-F238E27FC236}">
                  <a16:creationId xmlns:a16="http://schemas.microsoft.com/office/drawing/2014/main" id="{10B013A7-CE56-49E1-9F1E-8A9C2757B7EE}"/>
                </a:ext>
              </a:extLst>
            </p:cNvPr>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 name="Google Shape;760;p45">
              <a:extLst>
                <a:ext uri="{FF2B5EF4-FFF2-40B4-BE49-F238E27FC236}">
                  <a16:creationId xmlns:a16="http://schemas.microsoft.com/office/drawing/2014/main" id="{17E245A2-C2CA-454D-B8DF-DB831A44BFB6}"/>
                </a:ext>
              </a:extLst>
            </p:cNvPr>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 name="Google Shape;761;p45">
              <a:extLst>
                <a:ext uri="{FF2B5EF4-FFF2-40B4-BE49-F238E27FC236}">
                  <a16:creationId xmlns:a16="http://schemas.microsoft.com/office/drawing/2014/main" id="{DE13530B-79D8-4333-99BF-81DCE58ECE6E}"/>
                </a:ext>
              </a:extLst>
            </p:cNvPr>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9" name="Google Shape;762;p45">
              <a:extLst>
                <a:ext uri="{FF2B5EF4-FFF2-40B4-BE49-F238E27FC236}">
                  <a16:creationId xmlns:a16="http://schemas.microsoft.com/office/drawing/2014/main" id="{50C11E37-574E-4A86-9C5B-1B113F63BBCA}"/>
                </a:ext>
              </a:extLst>
            </p:cNvPr>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 name="Google Shape;763;p45">
              <a:extLst>
                <a:ext uri="{FF2B5EF4-FFF2-40B4-BE49-F238E27FC236}">
                  <a16:creationId xmlns:a16="http://schemas.microsoft.com/office/drawing/2014/main" id="{6BD30853-CB57-4150-BEAD-544CB9DE7321}"/>
                </a:ext>
              </a:extLst>
            </p:cNvPr>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 name="Google Shape;764;p45">
              <a:extLst>
                <a:ext uri="{FF2B5EF4-FFF2-40B4-BE49-F238E27FC236}">
                  <a16:creationId xmlns:a16="http://schemas.microsoft.com/office/drawing/2014/main" id="{2C93CBFF-9EF0-400A-98A1-064D7927BFF3}"/>
                </a:ext>
              </a:extLst>
            </p:cNvPr>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 name="Google Shape;765;p45">
              <a:extLst>
                <a:ext uri="{FF2B5EF4-FFF2-40B4-BE49-F238E27FC236}">
                  <a16:creationId xmlns:a16="http://schemas.microsoft.com/office/drawing/2014/main" id="{556DAAA2-4347-4EBB-8050-B4F7DC6CA212}"/>
                </a:ext>
              </a:extLst>
            </p:cNvPr>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 name="Google Shape;766;p45">
              <a:extLst>
                <a:ext uri="{FF2B5EF4-FFF2-40B4-BE49-F238E27FC236}">
                  <a16:creationId xmlns:a16="http://schemas.microsoft.com/office/drawing/2014/main" id="{8A4E0F4F-9F1F-4B39-B3F6-F05D7E4754D0}"/>
                </a:ext>
              </a:extLst>
            </p:cNvPr>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 name="Google Shape;767;p45">
              <a:extLst>
                <a:ext uri="{FF2B5EF4-FFF2-40B4-BE49-F238E27FC236}">
                  <a16:creationId xmlns:a16="http://schemas.microsoft.com/office/drawing/2014/main" id="{9946F458-ABAA-4435-A07A-CEDB07F8B78D}"/>
                </a:ext>
              </a:extLst>
            </p:cNvPr>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 name="Google Shape;768;p45">
              <a:extLst>
                <a:ext uri="{FF2B5EF4-FFF2-40B4-BE49-F238E27FC236}">
                  <a16:creationId xmlns:a16="http://schemas.microsoft.com/office/drawing/2014/main" id="{4C226301-F931-4232-90E0-F17881D1A441}"/>
                </a:ext>
              </a:extLst>
            </p:cNvPr>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 name="Google Shape;769;p45">
              <a:extLst>
                <a:ext uri="{FF2B5EF4-FFF2-40B4-BE49-F238E27FC236}">
                  <a16:creationId xmlns:a16="http://schemas.microsoft.com/office/drawing/2014/main" id="{27966815-EF5A-450A-9A93-04F2BD41BA5C}"/>
                </a:ext>
              </a:extLst>
            </p:cNvPr>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 name="Google Shape;770;p45">
              <a:extLst>
                <a:ext uri="{FF2B5EF4-FFF2-40B4-BE49-F238E27FC236}">
                  <a16:creationId xmlns:a16="http://schemas.microsoft.com/office/drawing/2014/main" id="{AF89DD74-D8EC-4B32-A4F1-980A95A3568E}"/>
                </a:ext>
              </a:extLst>
            </p:cNvPr>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8" name="Google Shape;771;p45">
              <a:extLst>
                <a:ext uri="{FF2B5EF4-FFF2-40B4-BE49-F238E27FC236}">
                  <a16:creationId xmlns:a16="http://schemas.microsoft.com/office/drawing/2014/main" id="{3599939C-BF0B-465B-8943-AFF268499F56}"/>
                </a:ext>
              </a:extLst>
            </p:cNvPr>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9" name="Google Shape;772;p45">
              <a:extLst>
                <a:ext uri="{FF2B5EF4-FFF2-40B4-BE49-F238E27FC236}">
                  <a16:creationId xmlns:a16="http://schemas.microsoft.com/office/drawing/2014/main" id="{B3370F8E-1BF7-4B4E-BA3B-67F539BCF02B}"/>
                </a:ext>
              </a:extLst>
            </p:cNvPr>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0" name="Google Shape;773;p45">
              <a:extLst>
                <a:ext uri="{FF2B5EF4-FFF2-40B4-BE49-F238E27FC236}">
                  <a16:creationId xmlns:a16="http://schemas.microsoft.com/office/drawing/2014/main" id="{80075B36-A7D0-4666-A540-313657939600}"/>
                </a:ext>
              </a:extLst>
            </p:cNvPr>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1" name="Google Shape;774;p45">
              <a:extLst>
                <a:ext uri="{FF2B5EF4-FFF2-40B4-BE49-F238E27FC236}">
                  <a16:creationId xmlns:a16="http://schemas.microsoft.com/office/drawing/2014/main" id="{BF2E90EE-BED3-4D96-9400-FAA4C1BDA66E}"/>
                </a:ext>
              </a:extLst>
            </p:cNvPr>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2" name="Google Shape;775;p45">
              <a:extLst>
                <a:ext uri="{FF2B5EF4-FFF2-40B4-BE49-F238E27FC236}">
                  <a16:creationId xmlns:a16="http://schemas.microsoft.com/office/drawing/2014/main" id="{24847BCB-140B-40F2-B17A-008A53B50C38}"/>
                </a:ext>
              </a:extLst>
            </p:cNvPr>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3" name="Google Shape;776;p45">
              <a:extLst>
                <a:ext uri="{FF2B5EF4-FFF2-40B4-BE49-F238E27FC236}">
                  <a16:creationId xmlns:a16="http://schemas.microsoft.com/office/drawing/2014/main" id="{913E6618-2E85-4B55-9FD3-8F61EFB0A84A}"/>
                </a:ext>
              </a:extLst>
            </p:cNvPr>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4" name="Google Shape;777;p45">
              <a:extLst>
                <a:ext uri="{FF2B5EF4-FFF2-40B4-BE49-F238E27FC236}">
                  <a16:creationId xmlns:a16="http://schemas.microsoft.com/office/drawing/2014/main" id="{BADE333F-3E49-4F3D-B0A1-B368388AA82C}"/>
                </a:ext>
              </a:extLst>
            </p:cNvPr>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5" name="Google Shape;778;p45">
              <a:extLst>
                <a:ext uri="{FF2B5EF4-FFF2-40B4-BE49-F238E27FC236}">
                  <a16:creationId xmlns:a16="http://schemas.microsoft.com/office/drawing/2014/main" id="{F718C716-48ED-411C-B40E-C775856BEAED}"/>
                </a:ext>
              </a:extLst>
            </p:cNvPr>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6" name="Google Shape;779;p45">
              <a:extLst>
                <a:ext uri="{FF2B5EF4-FFF2-40B4-BE49-F238E27FC236}">
                  <a16:creationId xmlns:a16="http://schemas.microsoft.com/office/drawing/2014/main" id="{AF3E337C-24E7-4DAE-B76A-C893CA7AE0BF}"/>
                </a:ext>
              </a:extLst>
            </p:cNvPr>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7" name="Google Shape;780;p45">
              <a:extLst>
                <a:ext uri="{FF2B5EF4-FFF2-40B4-BE49-F238E27FC236}">
                  <a16:creationId xmlns:a16="http://schemas.microsoft.com/office/drawing/2014/main" id="{D8A0C169-4A3A-48C5-AE5A-3305E80B97BC}"/>
                </a:ext>
              </a:extLst>
            </p:cNvPr>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8" name="Google Shape;781;p45">
              <a:extLst>
                <a:ext uri="{FF2B5EF4-FFF2-40B4-BE49-F238E27FC236}">
                  <a16:creationId xmlns:a16="http://schemas.microsoft.com/office/drawing/2014/main" id="{85E0E3CC-0EF3-4BF0-B653-1638C062EE61}"/>
                </a:ext>
              </a:extLst>
            </p:cNvPr>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9" name="Google Shape;782;p45">
              <a:extLst>
                <a:ext uri="{FF2B5EF4-FFF2-40B4-BE49-F238E27FC236}">
                  <a16:creationId xmlns:a16="http://schemas.microsoft.com/office/drawing/2014/main" id="{1564B9EE-3A64-4963-B7DA-6EC919275780}"/>
                </a:ext>
              </a:extLst>
            </p:cNvPr>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0" name="Google Shape;783;p45">
              <a:extLst>
                <a:ext uri="{FF2B5EF4-FFF2-40B4-BE49-F238E27FC236}">
                  <a16:creationId xmlns:a16="http://schemas.microsoft.com/office/drawing/2014/main" id="{45F0BAE4-99FD-4D41-A22D-EAFCCADAA585}"/>
                </a:ext>
              </a:extLst>
            </p:cNvPr>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1" name="Google Shape;784;p45">
              <a:extLst>
                <a:ext uri="{FF2B5EF4-FFF2-40B4-BE49-F238E27FC236}">
                  <a16:creationId xmlns:a16="http://schemas.microsoft.com/office/drawing/2014/main" id="{B74798C4-6B33-4563-BC78-722EF9538D00}"/>
                </a:ext>
              </a:extLst>
            </p:cNvPr>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2" name="Google Shape;785;p45">
              <a:extLst>
                <a:ext uri="{FF2B5EF4-FFF2-40B4-BE49-F238E27FC236}">
                  <a16:creationId xmlns:a16="http://schemas.microsoft.com/office/drawing/2014/main" id="{EFBB06F4-2283-48FA-9B2A-734A30A2DB49}"/>
                </a:ext>
              </a:extLst>
            </p:cNvPr>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3" name="Google Shape;786;p45">
              <a:extLst>
                <a:ext uri="{FF2B5EF4-FFF2-40B4-BE49-F238E27FC236}">
                  <a16:creationId xmlns:a16="http://schemas.microsoft.com/office/drawing/2014/main" id="{7843FB01-8678-4630-9DF0-B8482D0D1147}"/>
                </a:ext>
              </a:extLst>
            </p:cNvPr>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4" name="Google Shape;787;p45">
              <a:extLst>
                <a:ext uri="{FF2B5EF4-FFF2-40B4-BE49-F238E27FC236}">
                  <a16:creationId xmlns:a16="http://schemas.microsoft.com/office/drawing/2014/main" id="{7B99C290-C08B-43F9-A5BE-DD04609B3503}"/>
                </a:ext>
              </a:extLst>
            </p:cNvPr>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5" name="Google Shape;788;p45">
              <a:extLst>
                <a:ext uri="{FF2B5EF4-FFF2-40B4-BE49-F238E27FC236}">
                  <a16:creationId xmlns:a16="http://schemas.microsoft.com/office/drawing/2014/main" id="{9934EF36-A55B-4A35-8144-4C562CC25F5C}"/>
                </a:ext>
              </a:extLst>
            </p:cNvPr>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0278192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a:t>
            </a:r>
            <a:r>
              <a:rPr lang="en-US"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Βάση Δεδομένων</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4" name="Picture 3">
            <a:extLst>
              <a:ext uri="{FF2B5EF4-FFF2-40B4-BE49-F238E27FC236}">
                <a16:creationId xmlns:a16="http://schemas.microsoft.com/office/drawing/2014/main" id="{A978BA0E-127C-4986-85DD-94FAFBC72879}"/>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51025" y="1210186"/>
            <a:ext cx="5441950" cy="3749040"/>
          </a:xfrm>
          <a:prstGeom prst="rect">
            <a:avLst/>
          </a:prstGeom>
          <a:noFill/>
          <a:ln>
            <a:noFill/>
          </a:ln>
        </p:spPr>
      </p:pic>
    </p:spTree>
    <p:extLst>
      <p:ext uri="{BB962C8B-B14F-4D97-AF65-F5344CB8AC3E}">
        <p14:creationId xmlns:p14="http://schemas.microsoft.com/office/powerpoint/2010/main" val="2122439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a:t>
            </a:r>
            <a:r>
              <a:rPr lang="en-US"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Παρουσίαση</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a:extLst>
              <a:ext uri="{FF2B5EF4-FFF2-40B4-BE49-F238E27FC236}">
                <a16:creationId xmlns:a16="http://schemas.microsoft.com/office/drawing/2014/main" id="{50CFD094-5AB9-49C3-9CCB-614B33D52B9C}"/>
              </a:ext>
            </a:extLst>
          </p:cNvPr>
          <p:cNvPicPr/>
          <p:nvPr/>
        </p:nvPicPr>
        <p:blipFill>
          <a:blip r:embed="rId3"/>
          <a:stretch>
            <a:fillRect/>
          </a:stretch>
        </p:blipFill>
        <p:spPr>
          <a:xfrm>
            <a:off x="1828800" y="1710148"/>
            <a:ext cx="5486400" cy="2630170"/>
          </a:xfrm>
          <a:prstGeom prst="rect">
            <a:avLst/>
          </a:prstGeom>
        </p:spPr>
      </p:pic>
      <p:sp>
        <p:nvSpPr>
          <p:cNvPr id="4" name="Google Shape;309;p38">
            <a:extLst>
              <a:ext uri="{FF2B5EF4-FFF2-40B4-BE49-F238E27FC236}">
                <a16:creationId xmlns:a16="http://schemas.microsoft.com/office/drawing/2014/main" id="{F66684B3-ED67-4D29-8CC1-BAA7BA050E39}"/>
              </a:ext>
            </a:extLst>
          </p:cNvPr>
          <p:cNvSpPr txBox="1">
            <a:spLocks/>
          </p:cNvSpPr>
          <p:nvPr/>
        </p:nvSpPr>
        <p:spPr>
          <a:xfrm>
            <a:off x="539750" y="959498"/>
            <a:ext cx="8064500" cy="4699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000"/>
              <a:buFont typeface="Open Sans"/>
              <a:buNone/>
              <a:defRPr sz="2500" b="0" i="0" u="none" strike="noStrike" cap="none">
                <a:solidFill>
                  <a:schemeClr val="dk1"/>
                </a:solidFill>
                <a:latin typeface="Bebas Neue"/>
                <a:ea typeface="Bebas Neue"/>
                <a:cs typeface="Bebas Neue"/>
                <a:sym typeface="Bebas Neue"/>
              </a:defRPr>
            </a:lvl1pPr>
            <a:lvl2pPr marL="914400" marR="0" lvl="1" indent="-317500" algn="ctr" rtl="0">
              <a:lnSpc>
                <a:spcPct val="115000"/>
              </a:lnSpc>
              <a:spcBef>
                <a:spcPts val="1600"/>
              </a:spcBef>
              <a:spcAft>
                <a:spcPts val="0"/>
              </a:spcAft>
              <a:buClr>
                <a:schemeClr val="dk1"/>
              </a:buClr>
              <a:buSzPts val="1400"/>
              <a:buFont typeface="Open Sans"/>
              <a:buNone/>
              <a:defRPr sz="1400" b="1" i="0" u="none" strike="noStrike" cap="none">
                <a:solidFill>
                  <a:schemeClr val="dk1"/>
                </a:solidFill>
                <a:latin typeface="Open Sans"/>
                <a:ea typeface="Open Sans"/>
                <a:cs typeface="Open Sans"/>
                <a:sym typeface="Open Sans"/>
              </a:defRPr>
            </a:lvl2pPr>
            <a:lvl3pPr marL="1371600" marR="0" lvl="2" indent="-317500" algn="ctr" rtl="0">
              <a:lnSpc>
                <a:spcPct val="115000"/>
              </a:lnSpc>
              <a:spcBef>
                <a:spcPts val="1600"/>
              </a:spcBef>
              <a:spcAft>
                <a:spcPts val="0"/>
              </a:spcAft>
              <a:buClr>
                <a:schemeClr val="dk1"/>
              </a:buClr>
              <a:buSzPts val="1400"/>
              <a:buFont typeface="Open Sans"/>
              <a:buNone/>
              <a:defRPr sz="1400" b="1" i="0" u="none" strike="noStrike" cap="none">
                <a:solidFill>
                  <a:schemeClr val="dk1"/>
                </a:solidFill>
                <a:latin typeface="Open Sans"/>
                <a:ea typeface="Open Sans"/>
                <a:cs typeface="Open Sans"/>
                <a:sym typeface="Open Sans"/>
              </a:defRPr>
            </a:lvl3pPr>
            <a:lvl4pPr marL="1828800" marR="0" lvl="3" indent="-317500" algn="ctr" rtl="0">
              <a:lnSpc>
                <a:spcPct val="115000"/>
              </a:lnSpc>
              <a:spcBef>
                <a:spcPts val="1600"/>
              </a:spcBef>
              <a:spcAft>
                <a:spcPts val="0"/>
              </a:spcAft>
              <a:buClr>
                <a:schemeClr val="dk1"/>
              </a:buClr>
              <a:buSzPts val="1400"/>
              <a:buFont typeface="Open Sans"/>
              <a:buNone/>
              <a:defRPr sz="1400" b="1" i="0" u="none" strike="noStrike" cap="none">
                <a:solidFill>
                  <a:schemeClr val="dk1"/>
                </a:solidFill>
                <a:latin typeface="Open Sans"/>
                <a:ea typeface="Open Sans"/>
                <a:cs typeface="Open Sans"/>
                <a:sym typeface="Open Sans"/>
              </a:defRPr>
            </a:lvl4pPr>
            <a:lvl5pPr marL="2286000" marR="0" lvl="4" indent="-317500" algn="ctr" rtl="0">
              <a:lnSpc>
                <a:spcPct val="115000"/>
              </a:lnSpc>
              <a:spcBef>
                <a:spcPts val="1600"/>
              </a:spcBef>
              <a:spcAft>
                <a:spcPts val="0"/>
              </a:spcAft>
              <a:buClr>
                <a:schemeClr val="dk1"/>
              </a:buClr>
              <a:buSzPts val="1400"/>
              <a:buFont typeface="Open Sans"/>
              <a:buNone/>
              <a:defRPr sz="1400" b="1" i="0" u="none" strike="noStrike" cap="none">
                <a:solidFill>
                  <a:schemeClr val="dk1"/>
                </a:solidFill>
                <a:latin typeface="Open Sans"/>
                <a:ea typeface="Open Sans"/>
                <a:cs typeface="Open Sans"/>
                <a:sym typeface="Open Sans"/>
              </a:defRPr>
            </a:lvl5pPr>
            <a:lvl6pPr marL="2743200" marR="0" lvl="5" indent="-317500" algn="ctr" rtl="0">
              <a:lnSpc>
                <a:spcPct val="115000"/>
              </a:lnSpc>
              <a:spcBef>
                <a:spcPts val="1600"/>
              </a:spcBef>
              <a:spcAft>
                <a:spcPts val="0"/>
              </a:spcAft>
              <a:buClr>
                <a:schemeClr val="dk1"/>
              </a:buClr>
              <a:buSzPts val="1400"/>
              <a:buFont typeface="Open Sans"/>
              <a:buNone/>
              <a:defRPr sz="1400" b="1" i="0" u="none" strike="noStrike" cap="none">
                <a:solidFill>
                  <a:schemeClr val="dk1"/>
                </a:solidFill>
                <a:latin typeface="Open Sans"/>
                <a:ea typeface="Open Sans"/>
                <a:cs typeface="Open Sans"/>
                <a:sym typeface="Open Sans"/>
              </a:defRPr>
            </a:lvl6pPr>
            <a:lvl7pPr marL="3200400" marR="0" lvl="6" indent="-317500" algn="ctr" rtl="0">
              <a:lnSpc>
                <a:spcPct val="115000"/>
              </a:lnSpc>
              <a:spcBef>
                <a:spcPts val="1600"/>
              </a:spcBef>
              <a:spcAft>
                <a:spcPts val="0"/>
              </a:spcAft>
              <a:buClr>
                <a:schemeClr val="dk1"/>
              </a:buClr>
              <a:buSzPts val="1400"/>
              <a:buFont typeface="Open Sans"/>
              <a:buNone/>
              <a:defRPr sz="1400" b="1" i="0" u="none" strike="noStrike" cap="none">
                <a:solidFill>
                  <a:schemeClr val="dk1"/>
                </a:solidFill>
                <a:latin typeface="Open Sans"/>
                <a:ea typeface="Open Sans"/>
                <a:cs typeface="Open Sans"/>
                <a:sym typeface="Open Sans"/>
              </a:defRPr>
            </a:lvl7pPr>
            <a:lvl8pPr marL="3657600" marR="0" lvl="7" indent="-317500" algn="ctr" rtl="0">
              <a:lnSpc>
                <a:spcPct val="115000"/>
              </a:lnSpc>
              <a:spcBef>
                <a:spcPts val="1600"/>
              </a:spcBef>
              <a:spcAft>
                <a:spcPts val="0"/>
              </a:spcAft>
              <a:buClr>
                <a:schemeClr val="dk1"/>
              </a:buClr>
              <a:buSzPts val="1400"/>
              <a:buFont typeface="Open Sans"/>
              <a:buNone/>
              <a:defRPr sz="1400" b="1" i="0" u="none" strike="noStrike" cap="none">
                <a:solidFill>
                  <a:schemeClr val="dk1"/>
                </a:solidFill>
                <a:latin typeface="Open Sans"/>
                <a:ea typeface="Open Sans"/>
                <a:cs typeface="Open Sans"/>
                <a:sym typeface="Open Sans"/>
              </a:defRPr>
            </a:lvl8pPr>
            <a:lvl9pPr marL="4114800" marR="0" lvl="8" indent="-317500" algn="ctr" rtl="0">
              <a:lnSpc>
                <a:spcPct val="115000"/>
              </a:lnSpc>
              <a:spcBef>
                <a:spcPts val="1600"/>
              </a:spcBef>
              <a:spcAft>
                <a:spcPts val="1600"/>
              </a:spcAft>
              <a:buClr>
                <a:schemeClr val="dk1"/>
              </a:buClr>
              <a:buSzPts val="1400"/>
              <a:buFont typeface="Open Sans"/>
              <a:buNone/>
              <a:defRPr sz="1400" b="1" i="0" u="none" strike="noStrike" cap="none">
                <a:solidFill>
                  <a:schemeClr val="dk1"/>
                </a:solidFill>
                <a:latin typeface="Open Sans"/>
                <a:ea typeface="Open Sans"/>
                <a:cs typeface="Open Sans"/>
                <a:sym typeface="Open Sans"/>
              </a:defRPr>
            </a:lvl9pPr>
          </a:lstStyle>
          <a:p>
            <a:pPr marL="0" indent="0"/>
            <a:r>
              <a:rPr lang="en-US" sz="1400" dirty="0">
                <a:solidFill>
                  <a:srgbClr val="DB8225"/>
                </a:solidFill>
                <a:latin typeface="Open Sans" panose="020B0606030504020204" pitchFamily="34" charset="0"/>
                <a:ea typeface="Open Sans" panose="020B0606030504020204" pitchFamily="34" charset="0"/>
                <a:cs typeface="Open Sans" panose="020B0606030504020204" pitchFamily="34" charset="0"/>
              </a:rPr>
              <a:t>Demo: https://graduation.devnt.gr/</a:t>
            </a:r>
            <a:endParaRPr lang="el-GR" sz="1400" dirty="0">
              <a:solidFill>
                <a:srgbClr val="DB8225"/>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25322717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Παρουσίαση</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Google Shape;687;p45">
            <a:extLst>
              <a:ext uri="{FF2B5EF4-FFF2-40B4-BE49-F238E27FC236}">
                <a16:creationId xmlns:a16="http://schemas.microsoft.com/office/drawing/2014/main" id="{60B753A8-FDF7-486C-8B33-DD5AEE7A625E}"/>
              </a:ext>
            </a:extLst>
          </p:cNvPr>
          <p:cNvSpPr txBox="1">
            <a:spLocks/>
          </p:cNvSpPr>
          <p:nvPr/>
        </p:nvSpPr>
        <p:spPr>
          <a:xfrm>
            <a:off x="539750" y="1620750"/>
            <a:ext cx="5871414" cy="2983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r>
              <a:rPr lang="en-US" sz="1200" b="1" dirty="0">
                <a:latin typeface="Open Sans" panose="020B0606030504020204" pitchFamily="34" charset="0"/>
                <a:ea typeface="Open Sans" panose="020B0606030504020204" pitchFamily="34" charset="0"/>
                <a:cs typeface="Open Sans" panose="020B0606030504020204" pitchFamily="34" charset="0"/>
              </a:rPr>
              <a:t>WCAG 2.1 ACCESSIBILITY compliance</a:t>
            </a:r>
            <a:endParaRPr lang="el-GR" sz="1200" b="1" dirty="0">
              <a:latin typeface="Open Sans" panose="020B0606030504020204" pitchFamily="34" charset="0"/>
              <a:ea typeface="Open Sans" panose="020B0606030504020204" pitchFamily="34" charset="0"/>
              <a:cs typeface="Open Sans" panose="020B0606030504020204" pitchFamily="34" charset="0"/>
            </a:endParaRPr>
          </a:p>
          <a:p>
            <a:pPr marL="171450" indent="-171450">
              <a:buFont typeface="Arial" panose="020B0604020202020204" pitchFamily="34" charset="0"/>
              <a:buChar char="•"/>
            </a:pPr>
            <a:r>
              <a:rPr lang="en-US" sz="1200" b="1" dirty="0">
                <a:latin typeface="Open Sans" panose="020B0606030504020204" pitchFamily="34" charset="0"/>
                <a:ea typeface="Open Sans" panose="020B0606030504020204" pitchFamily="34" charset="0"/>
                <a:cs typeface="Open Sans" panose="020B0606030504020204" pitchFamily="34" charset="0"/>
              </a:rPr>
              <a:t>Responsive design</a:t>
            </a:r>
            <a:endParaRPr lang="el-GR" sz="1200" b="1"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6" name="Google Shape;689;p45">
            <a:extLst>
              <a:ext uri="{FF2B5EF4-FFF2-40B4-BE49-F238E27FC236}">
                <a16:creationId xmlns:a16="http://schemas.microsoft.com/office/drawing/2014/main" id="{87465F37-0C56-4DEA-BF58-1B8E5AB949DB}"/>
              </a:ext>
            </a:extLst>
          </p:cNvPr>
          <p:cNvGrpSpPr/>
          <p:nvPr/>
        </p:nvGrpSpPr>
        <p:grpSpPr>
          <a:xfrm>
            <a:off x="6160765" y="1901602"/>
            <a:ext cx="1717359" cy="2256854"/>
            <a:chOff x="4292925" y="3300175"/>
            <a:chExt cx="1458975" cy="1917300"/>
          </a:xfrm>
        </p:grpSpPr>
        <p:sp>
          <p:nvSpPr>
            <p:cNvPr id="7" name="Google Shape;690;p45">
              <a:extLst>
                <a:ext uri="{FF2B5EF4-FFF2-40B4-BE49-F238E27FC236}">
                  <a16:creationId xmlns:a16="http://schemas.microsoft.com/office/drawing/2014/main" id="{EAE5E8FB-38A8-45B2-A47F-90668C99B575}"/>
                </a:ext>
              </a:extLst>
            </p:cNvPr>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 name="Google Shape;691;p45">
              <a:extLst>
                <a:ext uri="{FF2B5EF4-FFF2-40B4-BE49-F238E27FC236}">
                  <a16:creationId xmlns:a16="http://schemas.microsoft.com/office/drawing/2014/main" id="{90B1DE54-33CB-4C7D-8EF5-317F1F213A4E}"/>
                </a:ext>
              </a:extLst>
            </p:cNvPr>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 name="Google Shape;692;p45">
              <a:extLst>
                <a:ext uri="{FF2B5EF4-FFF2-40B4-BE49-F238E27FC236}">
                  <a16:creationId xmlns:a16="http://schemas.microsoft.com/office/drawing/2014/main" id="{AB25F44C-8BBD-412B-B7D9-4C56CE2330E7}"/>
                </a:ext>
              </a:extLst>
            </p:cNvPr>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 name="Google Shape;693;p45">
              <a:extLst>
                <a:ext uri="{FF2B5EF4-FFF2-40B4-BE49-F238E27FC236}">
                  <a16:creationId xmlns:a16="http://schemas.microsoft.com/office/drawing/2014/main" id="{152BD764-DEB0-470F-A7F4-1DFE7E57C985}"/>
                </a:ext>
              </a:extLst>
            </p:cNvPr>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1" name="Google Shape;694;p45">
              <a:extLst>
                <a:ext uri="{FF2B5EF4-FFF2-40B4-BE49-F238E27FC236}">
                  <a16:creationId xmlns:a16="http://schemas.microsoft.com/office/drawing/2014/main" id="{F98DFE28-0D88-41D2-B1C8-FEAB2D60498F}"/>
                </a:ext>
              </a:extLst>
            </p:cNvPr>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2" name="Google Shape;695;p45">
              <a:extLst>
                <a:ext uri="{FF2B5EF4-FFF2-40B4-BE49-F238E27FC236}">
                  <a16:creationId xmlns:a16="http://schemas.microsoft.com/office/drawing/2014/main" id="{06146FA0-0873-497F-8330-C16FA370F93E}"/>
                </a:ext>
              </a:extLst>
            </p:cNvPr>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3" name="Google Shape;696;p45">
              <a:extLst>
                <a:ext uri="{FF2B5EF4-FFF2-40B4-BE49-F238E27FC236}">
                  <a16:creationId xmlns:a16="http://schemas.microsoft.com/office/drawing/2014/main" id="{C16949DA-64B0-4682-9D8E-DAFC98366AC5}"/>
                </a:ext>
              </a:extLst>
            </p:cNvPr>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4" name="Google Shape;697;p45">
              <a:extLst>
                <a:ext uri="{FF2B5EF4-FFF2-40B4-BE49-F238E27FC236}">
                  <a16:creationId xmlns:a16="http://schemas.microsoft.com/office/drawing/2014/main" id="{94B08553-674B-4355-9AC7-F2F1FECCE0BB}"/>
                </a:ext>
              </a:extLst>
            </p:cNvPr>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5" name="Google Shape;698;p45">
              <a:extLst>
                <a:ext uri="{FF2B5EF4-FFF2-40B4-BE49-F238E27FC236}">
                  <a16:creationId xmlns:a16="http://schemas.microsoft.com/office/drawing/2014/main" id="{A1C102C8-285B-44E8-AEFF-D5154325F33D}"/>
                </a:ext>
              </a:extLst>
            </p:cNvPr>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6" name="Google Shape;699;p45">
              <a:extLst>
                <a:ext uri="{FF2B5EF4-FFF2-40B4-BE49-F238E27FC236}">
                  <a16:creationId xmlns:a16="http://schemas.microsoft.com/office/drawing/2014/main" id="{0C55A3EB-32B3-40AC-8DDF-3F546D6CD486}"/>
                </a:ext>
              </a:extLst>
            </p:cNvPr>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7" name="Google Shape;700;p45">
              <a:extLst>
                <a:ext uri="{FF2B5EF4-FFF2-40B4-BE49-F238E27FC236}">
                  <a16:creationId xmlns:a16="http://schemas.microsoft.com/office/drawing/2014/main" id="{82B654DA-769E-479A-8C74-8B1007464D72}"/>
                </a:ext>
              </a:extLst>
            </p:cNvPr>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8" name="Google Shape;701;p45">
              <a:extLst>
                <a:ext uri="{FF2B5EF4-FFF2-40B4-BE49-F238E27FC236}">
                  <a16:creationId xmlns:a16="http://schemas.microsoft.com/office/drawing/2014/main" id="{FE2F4384-DCA8-4075-9505-402D1A8778E7}"/>
                </a:ext>
              </a:extLst>
            </p:cNvPr>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9" name="Google Shape;702;p45">
              <a:extLst>
                <a:ext uri="{FF2B5EF4-FFF2-40B4-BE49-F238E27FC236}">
                  <a16:creationId xmlns:a16="http://schemas.microsoft.com/office/drawing/2014/main" id="{B6C5F3DA-D448-4EEA-8FB6-B121596C41BD}"/>
                </a:ext>
              </a:extLst>
            </p:cNvPr>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 name="Google Shape;703;p45">
              <a:extLst>
                <a:ext uri="{FF2B5EF4-FFF2-40B4-BE49-F238E27FC236}">
                  <a16:creationId xmlns:a16="http://schemas.microsoft.com/office/drawing/2014/main" id="{4B817A99-AF84-4FC6-86EE-781555529F6E}"/>
                </a:ext>
              </a:extLst>
            </p:cNvPr>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 name="Google Shape;704;p45">
              <a:extLst>
                <a:ext uri="{FF2B5EF4-FFF2-40B4-BE49-F238E27FC236}">
                  <a16:creationId xmlns:a16="http://schemas.microsoft.com/office/drawing/2014/main" id="{3D5F1CD9-CC9F-4585-BEFF-5E67D84BE22D}"/>
                </a:ext>
              </a:extLst>
            </p:cNvPr>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 name="Google Shape;705;p45">
              <a:extLst>
                <a:ext uri="{FF2B5EF4-FFF2-40B4-BE49-F238E27FC236}">
                  <a16:creationId xmlns:a16="http://schemas.microsoft.com/office/drawing/2014/main" id="{9C8E006E-EDF5-4546-9C85-466BBE4A052E}"/>
                </a:ext>
              </a:extLst>
            </p:cNvPr>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3" name="Google Shape;706;p45">
              <a:extLst>
                <a:ext uri="{FF2B5EF4-FFF2-40B4-BE49-F238E27FC236}">
                  <a16:creationId xmlns:a16="http://schemas.microsoft.com/office/drawing/2014/main" id="{4E16E550-86FF-44AE-80B3-12E77E77304A}"/>
                </a:ext>
              </a:extLst>
            </p:cNvPr>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4" name="Google Shape;707;p45">
              <a:extLst>
                <a:ext uri="{FF2B5EF4-FFF2-40B4-BE49-F238E27FC236}">
                  <a16:creationId xmlns:a16="http://schemas.microsoft.com/office/drawing/2014/main" id="{61C2AFC4-16C1-4CF2-BD46-5849DD811F12}"/>
                </a:ext>
              </a:extLst>
            </p:cNvPr>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5" name="Google Shape;708;p45">
              <a:extLst>
                <a:ext uri="{FF2B5EF4-FFF2-40B4-BE49-F238E27FC236}">
                  <a16:creationId xmlns:a16="http://schemas.microsoft.com/office/drawing/2014/main" id="{81D263CB-CEE2-4F0E-A86D-0019F3572469}"/>
                </a:ext>
              </a:extLst>
            </p:cNvPr>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6" name="Google Shape;709;p45">
              <a:extLst>
                <a:ext uri="{FF2B5EF4-FFF2-40B4-BE49-F238E27FC236}">
                  <a16:creationId xmlns:a16="http://schemas.microsoft.com/office/drawing/2014/main" id="{90D967F5-87EE-4C7C-AA1A-BB8BA0673614}"/>
                </a:ext>
              </a:extLst>
            </p:cNvPr>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7" name="Google Shape;710;p45">
              <a:extLst>
                <a:ext uri="{FF2B5EF4-FFF2-40B4-BE49-F238E27FC236}">
                  <a16:creationId xmlns:a16="http://schemas.microsoft.com/office/drawing/2014/main" id="{4928B6AA-1BFB-454E-80B4-D9FEDF164EC2}"/>
                </a:ext>
              </a:extLst>
            </p:cNvPr>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8" name="Google Shape;711;p45">
              <a:extLst>
                <a:ext uri="{FF2B5EF4-FFF2-40B4-BE49-F238E27FC236}">
                  <a16:creationId xmlns:a16="http://schemas.microsoft.com/office/drawing/2014/main" id="{7739FAD9-6DAE-4B96-BA03-F6558427A65A}"/>
                </a:ext>
              </a:extLst>
            </p:cNvPr>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9" name="Google Shape;712;p45">
              <a:extLst>
                <a:ext uri="{FF2B5EF4-FFF2-40B4-BE49-F238E27FC236}">
                  <a16:creationId xmlns:a16="http://schemas.microsoft.com/office/drawing/2014/main" id="{B7B9BB80-63F0-4B2E-83EA-805222347D52}"/>
                </a:ext>
              </a:extLst>
            </p:cNvPr>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0" name="Google Shape;713;p45">
              <a:extLst>
                <a:ext uri="{FF2B5EF4-FFF2-40B4-BE49-F238E27FC236}">
                  <a16:creationId xmlns:a16="http://schemas.microsoft.com/office/drawing/2014/main" id="{C1F88896-3C1C-42AD-911F-9CA2853A4243}"/>
                </a:ext>
              </a:extLst>
            </p:cNvPr>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 name="Google Shape;714;p45">
              <a:extLst>
                <a:ext uri="{FF2B5EF4-FFF2-40B4-BE49-F238E27FC236}">
                  <a16:creationId xmlns:a16="http://schemas.microsoft.com/office/drawing/2014/main" id="{B27AEE81-737F-4237-81AB-C144AD5ECDD5}"/>
                </a:ext>
              </a:extLst>
            </p:cNvPr>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 name="Google Shape;715;p45">
              <a:extLst>
                <a:ext uri="{FF2B5EF4-FFF2-40B4-BE49-F238E27FC236}">
                  <a16:creationId xmlns:a16="http://schemas.microsoft.com/office/drawing/2014/main" id="{44175213-6FF6-46E0-B0DA-A0E528427095}"/>
                </a:ext>
              </a:extLst>
            </p:cNvPr>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 name="Google Shape;716;p45">
              <a:extLst>
                <a:ext uri="{FF2B5EF4-FFF2-40B4-BE49-F238E27FC236}">
                  <a16:creationId xmlns:a16="http://schemas.microsoft.com/office/drawing/2014/main" id="{884BBA1B-21E8-40D1-B676-996AFA59D32D}"/>
                </a:ext>
              </a:extLst>
            </p:cNvPr>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 name="Google Shape;717;p45">
              <a:extLst>
                <a:ext uri="{FF2B5EF4-FFF2-40B4-BE49-F238E27FC236}">
                  <a16:creationId xmlns:a16="http://schemas.microsoft.com/office/drawing/2014/main" id="{3618369E-6688-43C1-9CEF-08DB0BD69718}"/>
                </a:ext>
              </a:extLst>
            </p:cNvPr>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 name="Google Shape;718;p45">
              <a:extLst>
                <a:ext uri="{FF2B5EF4-FFF2-40B4-BE49-F238E27FC236}">
                  <a16:creationId xmlns:a16="http://schemas.microsoft.com/office/drawing/2014/main" id="{6432CCD3-52F7-480D-8E7F-F5216963D1F9}"/>
                </a:ext>
              </a:extLst>
            </p:cNvPr>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 name="Google Shape;719;p45">
              <a:extLst>
                <a:ext uri="{FF2B5EF4-FFF2-40B4-BE49-F238E27FC236}">
                  <a16:creationId xmlns:a16="http://schemas.microsoft.com/office/drawing/2014/main" id="{1C8DAB2B-6DE4-4BC2-840D-B706887BE50B}"/>
                </a:ext>
              </a:extLst>
            </p:cNvPr>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 name="Google Shape;720;p45">
              <a:extLst>
                <a:ext uri="{FF2B5EF4-FFF2-40B4-BE49-F238E27FC236}">
                  <a16:creationId xmlns:a16="http://schemas.microsoft.com/office/drawing/2014/main" id="{B7245A2F-4D65-4D56-AAB4-BD8D4DCD7067}"/>
                </a:ext>
              </a:extLst>
            </p:cNvPr>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 name="Google Shape;721;p45">
              <a:extLst>
                <a:ext uri="{FF2B5EF4-FFF2-40B4-BE49-F238E27FC236}">
                  <a16:creationId xmlns:a16="http://schemas.microsoft.com/office/drawing/2014/main" id="{854E799F-E744-45CA-A859-6ACF7B773104}"/>
                </a:ext>
              </a:extLst>
            </p:cNvPr>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 name="Google Shape;722;p45">
              <a:extLst>
                <a:ext uri="{FF2B5EF4-FFF2-40B4-BE49-F238E27FC236}">
                  <a16:creationId xmlns:a16="http://schemas.microsoft.com/office/drawing/2014/main" id="{BA1DE3B3-4C6E-465F-B4A7-CEE19D03F600}"/>
                </a:ext>
              </a:extLst>
            </p:cNvPr>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 name="Google Shape;723;p45">
              <a:extLst>
                <a:ext uri="{FF2B5EF4-FFF2-40B4-BE49-F238E27FC236}">
                  <a16:creationId xmlns:a16="http://schemas.microsoft.com/office/drawing/2014/main" id="{E6172BC4-60AB-476B-8D9F-F700AEC0E556}"/>
                </a:ext>
              </a:extLst>
            </p:cNvPr>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 name="Google Shape;724;p45">
              <a:extLst>
                <a:ext uri="{FF2B5EF4-FFF2-40B4-BE49-F238E27FC236}">
                  <a16:creationId xmlns:a16="http://schemas.microsoft.com/office/drawing/2014/main" id="{3C91E1F2-6FCB-4568-9D33-6B8AF1374ABB}"/>
                </a:ext>
              </a:extLst>
            </p:cNvPr>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 name="Google Shape;725;p45">
              <a:extLst>
                <a:ext uri="{FF2B5EF4-FFF2-40B4-BE49-F238E27FC236}">
                  <a16:creationId xmlns:a16="http://schemas.microsoft.com/office/drawing/2014/main" id="{D614DAA6-0A66-4A28-9222-E719A0115B35}"/>
                </a:ext>
              </a:extLst>
            </p:cNvPr>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 name="Google Shape;726;p45">
              <a:extLst>
                <a:ext uri="{FF2B5EF4-FFF2-40B4-BE49-F238E27FC236}">
                  <a16:creationId xmlns:a16="http://schemas.microsoft.com/office/drawing/2014/main" id="{F747B604-E5B5-444D-B99B-B5EA30E2B8E4}"/>
                </a:ext>
              </a:extLst>
            </p:cNvPr>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 name="Google Shape;727;p45">
              <a:extLst>
                <a:ext uri="{FF2B5EF4-FFF2-40B4-BE49-F238E27FC236}">
                  <a16:creationId xmlns:a16="http://schemas.microsoft.com/office/drawing/2014/main" id="{2D2192EF-7847-4601-80D6-AC05314D2A6F}"/>
                </a:ext>
              </a:extLst>
            </p:cNvPr>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 name="Google Shape;728;p45">
              <a:extLst>
                <a:ext uri="{FF2B5EF4-FFF2-40B4-BE49-F238E27FC236}">
                  <a16:creationId xmlns:a16="http://schemas.microsoft.com/office/drawing/2014/main" id="{6FAD96B0-6B1A-44D1-A4ED-5BDFFB43B46D}"/>
                </a:ext>
              </a:extLst>
            </p:cNvPr>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 name="Google Shape;729;p45">
              <a:extLst>
                <a:ext uri="{FF2B5EF4-FFF2-40B4-BE49-F238E27FC236}">
                  <a16:creationId xmlns:a16="http://schemas.microsoft.com/office/drawing/2014/main" id="{274C69C9-66CD-49A1-B8DF-53948152F095}"/>
                </a:ext>
              </a:extLst>
            </p:cNvPr>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 name="Google Shape;730;p45">
              <a:extLst>
                <a:ext uri="{FF2B5EF4-FFF2-40B4-BE49-F238E27FC236}">
                  <a16:creationId xmlns:a16="http://schemas.microsoft.com/office/drawing/2014/main" id="{E0F251FE-B007-4925-BB27-0CD5D9621DC5}"/>
                </a:ext>
              </a:extLst>
            </p:cNvPr>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 name="Google Shape;731;p45">
              <a:extLst>
                <a:ext uri="{FF2B5EF4-FFF2-40B4-BE49-F238E27FC236}">
                  <a16:creationId xmlns:a16="http://schemas.microsoft.com/office/drawing/2014/main" id="{E6E6D8A5-2D64-49F9-B0A4-2940159F4EB0}"/>
                </a:ext>
              </a:extLst>
            </p:cNvPr>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 name="Google Shape;732;p45">
              <a:extLst>
                <a:ext uri="{FF2B5EF4-FFF2-40B4-BE49-F238E27FC236}">
                  <a16:creationId xmlns:a16="http://schemas.microsoft.com/office/drawing/2014/main" id="{217EA3FE-9F5E-40F6-9755-CFB63E638C70}"/>
                </a:ext>
              </a:extLst>
            </p:cNvPr>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0" name="Google Shape;733;p45">
              <a:extLst>
                <a:ext uri="{FF2B5EF4-FFF2-40B4-BE49-F238E27FC236}">
                  <a16:creationId xmlns:a16="http://schemas.microsoft.com/office/drawing/2014/main" id="{03EFB092-963F-4791-A275-B24E324A242A}"/>
                </a:ext>
              </a:extLst>
            </p:cNvPr>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1" name="Google Shape;734;p45">
              <a:extLst>
                <a:ext uri="{FF2B5EF4-FFF2-40B4-BE49-F238E27FC236}">
                  <a16:creationId xmlns:a16="http://schemas.microsoft.com/office/drawing/2014/main" id="{98B79959-D3CF-4C0B-AE22-3C1DE6AC624B}"/>
                </a:ext>
              </a:extLst>
            </p:cNvPr>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2" name="Google Shape;735;p45">
              <a:extLst>
                <a:ext uri="{FF2B5EF4-FFF2-40B4-BE49-F238E27FC236}">
                  <a16:creationId xmlns:a16="http://schemas.microsoft.com/office/drawing/2014/main" id="{D39A20C5-88E3-4A15-A549-B68C71C5F9BD}"/>
                </a:ext>
              </a:extLst>
            </p:cNvPr>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3" name="Google Shape;736;p45">
              <a:extLst>
                <a:ext uri="{FF2B5EF4-FFF2-40B4-BE49-F238E27FC236}">
                  <a16:creationId xmlns:a16="http://schemas.microsoft.com/office/drawing/2014/main" id="{CDAA70E5-BCF2-4193-9392-097686312D61}"/>
                </a:ext>
              </a:extLst>
            </p:cNvPr>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4" name="Google Shape;737;p45">
              <a:extLst>
                <a:ext uri="{FF2B5EF4-FFF2-40B4-BE49-F238E27FC236}">
                  <a16:creationId xmlns:a16="http://schemas.microsoft.com/office/drawing/2014/main" id="{34C85874-038F-444A-B37C-4460144C4F18}"/>
                </a:ext>
              </a:extLst>
            </p:cNvPr>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5" name="Google Shape;738;p45">
              <a:extLst>
                <a:ext uri="{FF2B5EF4-FFF2-40B4-BE49-F238E27FC236}">
                  <a16:creationId xmlns:a16="http://schemas.microsoft.com/office/drawing/2014/main" id="{AE25B689-1C26-4B00-A3EB-AA023816CC7B}"/>
                </a:ext>
              </a:extLst>
            </p:cNvPr>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6" name="Google Shape;739;p45">
              <a:extLst>
                <a:ext uri="{FF2B5EF4-FFF2-40B4-BE49-F238E27FC236}">
                  <a16:creationId xmlns:a16="http://schemas.microsoft.com/office/drawing/2014/main" id="{2DD08E15-9A51-404B-BA4C-80724B736A3E}"/>
                </a:ext>
              </a:extLst>
            </p:cNvPr>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 name="Google Shape;740;p45">
              <a:extLst>
                <a:ext uri="{FF2B5EF4-FFF2-40B4-BE49-F238E27FC236}">
                  <a16:creationId xmlns:a16="http://schemas.microsoft.com/office/drawing/2014/main" id="{5B7F300E-458B-4114-A850-85A3FC4DEBA5}"/>
                </a:ext>
              </a:extLst>
            </p:cNvPr>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 name="Google Shape;741;p45">
              <a:extLst>
                <a:ext uri="{FF2B5EF4-FFF2-40B4-BE49-F238E27FC236}">
                  <a16:creationId xmlns:a16="http://schemas.microsoft.com/office/drawing/2014/main" id="{96D4C5DA-3BCE-4C97-ABD7-14649C2C9E78}"/>
                </a:ext>
              </a:extLst>
            </p:cNvPr>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 name="Google Shape;742;p45">
              <a:extLst>
                <a:ext uri="{FF2B5EF4-FFF2-40B4-BE49-F238E27FC236}">
                  <a16:creationId xmlns:a16="http://schemas.microsoft.com/office/drawing/2014/main" id="{297D2DF2-B7FC-4975-9B42-0A542E97A6BD}"/>
                </a:ext>
              </a:extLst>
            </p:cNvPr>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 name="Google Shape;743;p45">
              <a:extLst>
                <a:ext uri="{FF2B5EF4-FFF2-40B4-BE49-F238E27FC236}">
                  <a16:creationId xmlns:a16="http://schemas.microsoft.com/office/drawing/2014/main" id="{D73CD502-FDDF-44B6-98DE-B986F2B6708B}"/>
                </a:ext>
              </a:extLst>
            </p:cNvPr>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 name="Google Shape;744;p45">
              <a:extLst>
                <a:ext uri="{FF2B5EF4-FFF2-40B4-BE49-F238E27FC236}">
                  <a16:creationId xmlns:a16="http://schemas.microsoft.com/office/drawing/2014/main" id="{DE35B830-5AE9-4AD4-9635-8E3C81F7867E}"/>
                </a:ext>
              </a:extLst>
            </p:cNvPr>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 name="Google Shape;745;p45">
              <a:extLst>
                <a:ext uri="{FF2B5EF4-FFF2-40B4-BE49-F238E27FC236}">
                  <a16:creationId xmlns:a16="http://schemas.microsoft.com/office/drawing/2014/main" id="{E985ABB6-6E0C-4A22-81EA-FDAA50C36D73}"/>
                </a:ext>
              </a:extLst>
            </p:cNvPr>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 name="Google Shape;746;p45">
              <a:extLst>
                <a:ext uri="{FF2B5EF4-FFF2-40B4-BE49-F238E27FC236}">
                  <a16:creationId xmlns:a16="http://schemas.microsoft.com/office/drawing/2014/main" id="{0AE79921-9A24-420F-A0D5-CF10C710392F}"/>
                </a:ext>
              </a:extLst>
            </p:cNvPr>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 name="Google Shape;747;p45">
              <a:extLst>
                <a:ext uri="{FF2B5EF4-FFF2-40B4-BE49-F238E27FC236}">
                  <a16:creationId xmlns:a16="http://schemas.microsoft.com/office/drawing/2014/main" id="{1C59A91B-4D9D-4B5E-A802-E2CCD2DB1BDF}"/>
                </a:ext>
              </a:extLst>
            </p:cNvPr>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 name="Google Shape;748;p45">
              <a:extLst>
                <a:ext uri="{FF2B5EF4-FFF2-40B4-BE49-F238E27FC236}">
                  <a16:creationId xmlns:a16="http://schemas.microsoft.com/office/drawing/2014/main" id="{9E51C259-4DC8-49C0-99B0-F534B2AD913F}"/>
                </a:ext>
              </a:extLst>
            </p:cNvPr>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 name="Google Shape;749;p45">
              <a:extLst>
                <a:ext uri="{FF2B5EF4-FFF2-40B4-BE49-F238E27FC236}">
                  <a16:creationId xmlns:a16="http://schemas.microsoft.com/office/drawing/2014/main" id="{2D9611F8-2C92-420B-ABC1-4C4C43923200}"/>
                </a:ext>
              </a:extLst>
            </p:cNvPr>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 name="Google Shape;750;p45">
              <a:extLst>
                <a:ext uri="{FF2B5EF4-FFF2-40B4-BE49-F238E27FC236}">
                  <a16:creationId xmlns:a16="http://schemas.microsoft.com/office/drawing/2014/main" id="{96FCC9C2-2053-407B-A2C3-32F6ED52E050}"/>
                </a:ext>
              </a:extLst>
            </p:cNvPr>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 name="Google Shape;751;p45">
              <a:extLst>
                <a:ext uri="{FF2B5EF4-FFF2-40B4-BE49-F238E27FC236}">
                  <a16:creationId xmlns:a16="http://schemas.microsoft.com/office/drawing/2014/main" id="{CAB98FDC-E51A-4962-9D4C-C71F1845F99B}"/>
                </a:ext>
              </a:extLst>
            </p:cNvPr>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 name="Google Shape;752;p45">
              <a:extLst>
                <a:ext uri="{FF2B5EF4-FFF2-40B4-BE49-F238E27FC236}">
                  <a16:creationId xmlns:a16="http://schemas.microsoft.com/office/drawing/2014/main" id="{4380CD2F-DE64-4D32-9384-A7659014BF4B}"/>
                </a:ext>
              </a:extLst>
            </p:cNvPr>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 name="Google Shape;753;p45">
              <a:extLst>
                <a:ext uri="{FF2B5EF4-FFF2-40B4-BE49-F238E27FC236}">
                  <a16:creationId xmlns:a16="http://schemas.microsoft.com/office/drawing/2014/main" id="{9391E62D-FD15-4748-B7D5-24EC51309089}"/>
                </a:ext>
              </a:extLst>
            </p:cNvPr>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 name="Google Shape;754;p45">
              <a:extLst>
                <a:ext uri="{FF2B5EF4-FFF2-40B4-BE49-F238E27FC236}">
                  <a16:creationId xmlns:a16="http://schemas.microsoft.com/office/drawing/2014/main" id="{DEA81484-1971-428C-ABA0-B6CF2E6331CE}"/>
                </a:ext>
              </a:extLst>
            </p:cNvPr>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 name="Google Shape;755;p45">
              <a:extLst>
                <a:ext uri="{FF2B5EF4-FFF2-40B4-BE49-F238E27FC236}">
                  <a16:creationId xmlns:a16="http://schemas.microsoft.com/office/drawing/2014/main" id="{B5A2C67B-1B84-47DE-9243-F4765E122F62}"/>
                </a:ext>
              </a:extLst>
            </p:cNvPr>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 name="Google Shape;756;p45">
              <a:extLst>
                <a:ext uri="{FF2B5EF4-FFF2-40B4-BE49-F238E27FC236}">
                  <a16:creationId xmlns:a16="http://schemas.microsoft.com/office/drawing/2014/main" id="{1D3B8BEC-A2EC-4A47-907E-9CA20BF62393}"/>
                </a:ext>
              </a:extLst>
            </p:cNvPr>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 name="Google Shape;757;p45">
              <a:extLst>
                <a:ext uri="{FF2B5EF4-FFF2-40B4-BE49-F238E27FC236}">
                  <a16:creationId xmlns:a16="http://schemas.microsoft.com/office/drawing/2014/main" id="{763ECBE1-BC4A-45F4-899B-6D8B2CDEF59C}"/>
                </a:ext>
              </a:extLst>
            </p:cNvPr>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 name="Google Shape;758;p45">
              <a:extLst>
                <a:ext uri="{FF2B5EF4-FFF2-40B4-BE49-F238E27FC236}">
                  <a16:creationId xmlns:a16="http://schemas.microsoft.com/office/drawing/2014/main" id="{8CE29C9A-FEE2-450C-9785-622D2CA88DAF}"/>
                </a:ext>
              </a:extLst>
            </p:cNvPr>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 name="Google Shape;759;p45">
              <a:extLst>
                <a:ext uri="{FF2B5EF4-FFF2-40B4-BE49-F238E27FC236}">
                  <a16:creationId xmlns:a16="http://schemas.microsoft.com/office/drawing/2014/main" id="{10B013A7-CE56-49E1-9F1E-8A9C2757B7EE}"/>
                </a:ext>
              </a:extLst>
            </p:cNvPr>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 name="Google Shape;760;p45">
              <a:extLst>
                <a:ext uri="{FF2B5EF4-FFF2-40B4-BE49-F238E27FC236}">
                  <a16:creationId xmlns:a16="http://schemas.microsoft.com/office/drawing/2014/main" id="{17E245A2-C2CA-454D-B8DF-DB831A44BFB6}"/>
                </a:ext>
              </a:extLst>
            </p:cNvPr>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 name="Google Shape;761;p45">
              <a:extLst>
                <a:ext uri="{FF2B5EF4-FFF2-40B4-BE49-F238E27FC236}">
                  <a16:creationId xmlns:a16="http://schemas.microsoft.com/office/drawing/2014/main" id="{DE13530B-79D8-4333-99BF-81DCE58ECE6E}"/>
                </a:ext>
              </a:extLst>
            </p:cNvPr>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9" name="Google Shape;762;p45">
              <a:extLst>
                <a:ext uri="{FF2B5EF4-FFF2-40B4-BE49-F238E27FC236}">
                  <a16:creationId xmlns:a16="http://schemas.microsoft.com/office/drawing/2014/main" id="{50C11E37-574E-4A86-9C5B-1B113F63BBCA}"/>
                </a:ext>
              </a:extLst>
            </p:cNvPr>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 name="Google Shape;763;p45">
              <a:extLst>
                <a:ext uri="{FF2B5EF4-FFF2-40B4-BE49-F238E27FC236}">
                  <a16:creationId xmlns:a16="http://schemas.microsoft.com/office/drawing/2014/main" id="{6BD30853-CB57-4150-BEAD-544CB9DE7321}"/>
                </a:ext>
              </a:extLst>
            </p:cNvPr>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 name="Google Shape;764;p45">
              <a:extLst>
                <a:ext uri="{FF2B5EF4-FFF2-40B4-BE49-F238E27FC236}">
                  <a16:creationId xmlns:a16="http://schemas.microsoft.com/office/drawing/2014/main" id="{2C93CBFF-9EF0-400A-98A1-064D7927BFF3}"/>
                </a:ext>
              </a:extLst>
            </p:cNvPr>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 name="Google Shape;765;p45">
              <a:extLst>
                <a:ext uri="{FF2B5EF4-FFF2-40B4-BE49-F238E27FC236}">
                  <a16:creationId xmlns:a16="http://schemas.microsoft.com/office/drawing/2014/main" id="{556DAAA2-4347-4EBB-8050-B4F7DC6CA212}"/>
                </a:ext>
              </a:extLst>
            </p:cNvPr>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 name="Google Shape;766;p45">
              <a:extLst>
                <a:ext uri="{FF2B5EF4-FFF2-40B4-BE49-F238E27FC236}">
                  <a16:creationId xmlns:a16="http://schemas.microsoft.com/office/drawing/2014/main" id="{8A4E0F4F-9F1F-4B39-B3F6-F05D7E4754D0}"/>
                </a:ext>
              </a:extLst>
            </p:cNvPr>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 name="Google Shape;767;p45">
              <a:extLst>
                <a:ext uri="{FF2B5EF4-FFF2-40B4-BE49-F238E27FC236}">
                  <a16:creationId xmlns:a16="http://schemas.microsoft.com/office/drawing/2014/main" id="{9946F458-ABAA-4435-A07A-CEDB07F8B78D}"/>
                </a:ext>
              </a:extLst>
            </p:cNvPr>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 name="Google Shape;768;p45">
              <a:extLst>
                <a:ext uri="{FF2B5EF4-FFF2-40B4-BE49-F238E27FC236}">
                  <a16:creationId xmlns:a16="http://schemas.microsoft.com/office/drawing/2014/main" id="{4C226301-F931-4232-90E0-F17881D1A441}"/>
                </a:ext>
              </a:extLst>
            </p:cNvPr>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 name="Google Shape;769;p45">
              <a:extLst>
                <a:ext uri="{FF2B5EF4-FFF2-40B4-BE49-F238E27FC236}">
                  <a16:creationId xmlns:a16="http://schemas.microsoft.com/office/drawing/2014/main" id="{27966815-EF5A-450A-9A93-04F2BD41BA5C}"/>
                </a:ext>
              </a:extLst>
            </p:cNvPr>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 name="Google Shape;770;p45">
              <a:extLst>
                <a:ext uri="{FF2B5EF4-FFF2-40B4-BE49-F238E27FC236}">
                  <a16:creationId xmlns:a16="http://schemas.microsoft.com/office/drawing/2014/main" id="{AF89DD74-D8EC-4B32-A4F1-980A95A3568E}"/>
                </a:ext>
              </a:extLst>
            </p:cNvPr>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8" name="Google Shape;771;p45">
              <a:extLst>
                <a:ext uri="{FF2B5EF4-FFF2-40B4-BE49-F238E27FC236}">
                  <a16:creationId xmlns:a16="http://schemas.microsoft.com/office/drawing/2014/main" id="{3599939C-BF0B-465B-8943-AFF268499F56}"/>
                </a:ext>
              </a:extLst>
            </p:cNvPr>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9" name="Google Shape;772;p45">
              <a:extLst>
                <a:ext uri="{FF2B5EF4-FFF2-40B4-BE49-F238E27FC236}">
                  <a16:creationId xmlns:a16="http://schemas.microsoft.com/office/drawing/2014/main" id="{B3370F8E-1BF7-4B4E-BA3B-67F539BCF02B}"/>
                </a:ext>
              </a:extLst>
            </p:cNvPr>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0" name="Google Shape;773;p45">
              <a:extLst>
                <a:ext uri="{FF2B5EF4-FFF2-40B4-BE49-F238E27FC236}">
                  <a16:creationId xmlns:a16="http://schemas.microsoft.com/office/drawing/2014/main" id="{80075B36-A7D0-4666-A540-313657939600}"/>
                </a:ext>
              </a:extLst>
            </p:cNvPr>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1" name="Google Shape;774;p45">
              <a:extLst>
                <a:ext uri="{FF2B5EF4-FFF2-40B4-BE49-F238E27FC236}">
                  <a16:creationId xmlns:a16="http://schemas.microsoft.com/office/drawing/2014/main" id="{BF2E90EE-BED3-4D96-9400-FAA4C1BDA66E}"/>
                </a:ext>
              </a:extLst>
            </p:cNvPr>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2" name="Google Shape;775;p45">
              <a:extLst>
                <a:ext uri="{FF2B5EF4-FFF2-40B4-BE49-F238E27FC236}">
                  <a16:creationId xmlns:a16="http://schemas.microsoft.com/office/drawing/2014/main" id="{24847BCB-140B-40F2-B17A-008A53B50C38}"/>
                </a:ext>
              </a:extLst>
            </p:cNvPr>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3" name="Google Shape;776;p45">
              <a:extLst>
                <a:ext uri="{FF2B5EF4-FFF2-40B4-BE49-F238E27FC236}">
                  <a16:creationId xmlns:a16="http://schemas.microsoft.com/office/drawing/2014/main" id="{913E6618-2E85-4B55-9FD3-8F61EFB0A84A}"/>
                </a:ext>
              </a:extLst>
            </p:cNvPr>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4" name="Google Shape;777;p45">
              <a:extLst>
                <a:ext uri="{FF2B5EF4-FFF2-40B4-BE49-F238E27FC236}">
                  <a16:creationId xmlns:a16="http://schemas.microsoft.com/office/drawing/2014/main" id="{BADE333F-3E49-4F3D-B0A1-B368388AA82C}"/>
                </a:ext>
              </a:extLst>
            </p:cNvPr>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5" name="Google Shape;778;p45">
              <a:extLst>
                <a:ext uri="{FF2B5EF4-FFF2-40B4-BE49-F238E27FC236}">
                  <a16:creationId xmlns:a16="http://schemas.microsoft.com/office/drawing/2014/main" id="{F718C716-48ED-411C-B40E-C775856BEAED}"/>
                </a:ext>
              </a:extLst>
            </p:cNvPr>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6" name="Google Shape;779;p45">
              <a:extLst>
                <a:ext uri="{FF2B5EF4-FFF2-40B4-BE49-F238E27FC236}">
                  <a16:creationId xmlns:a16="http://schemas.microsoft.com/office/drawing/2014/main" id="{AF3E337C-24E7-4DAE-B76A-C893CA7AE0BF}"/>
                </a:ext>
              </a:extLst>
            </p:cNvPr>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7" name="Google Shape;780;p45">
              <a:extLst>
                <a:ext uri="{FF2B5EF4-FFF2-40B4-BE49-F238E27FC236}">
                  <a16:creationId xmlns:a16="http://schemas.microsoft.com/office/drawing/2014/main" id="{D8A0C169-4A3A-48C5-AE5A-3305E80B97BC}"/>
                </a:ext>
              </a:extLst>
            </p:cNvPr>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8" name="Google Shape;781;p45">
              <a:extLst>
                <a:ext uri="{FF2B5EF4-FFF2-40B4-BE49-F238E27FC236}">
                  <a16:creationId xmlns:a16="http://schemas.microsoft.com/office/drawing/2014/main" id="{85E0E3CC-0EF3-4BF0-B653-1638C062EE61}"/>
                </a:ext>
              </a:extLst>
            </p:cNvPr>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9" name="Google Shape;782;p45">
              <a:extLst>
                <a:ext uri="{FF2B5EF4-FFF2-40B4-BE49-F238E27FC236}">
                  <a16:creationId xmlns:a16="http://schemas.microsoft.com/office/drawing/2014/main" id="{1564B9EE-3A64-4963-B7DA-6EC919275780}"/>
                </a:ext>
              </a:extLst>
            </p:cNvPr>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0" name="Google Shape;783;p45">
              <a:extLst>
                <a:ext uri="{FF2B5EF4-FFF2-40B4-BE49-F238E27FC236}">
                  <a16:creationId xmlns:a16="http://schemas.microsoft.com/office/drawing/2014/main" id="{45F0BAE4-99FD-4D41-A22D-EAFCCADAA585}"/>
                </a:ext>
              </a:extLst>
            </p:cNvPr>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1" name="Google Shape;784;p45">
              <a:extLst>
                <a:ext uri="{FF2B5EF4-FFF2-40B4-BE49-F238E27FC236}">
                  <a16:creationId xmlns:a16="http://schemas.microsoft.com/office/drawing/2014/main" id="{B74798C4-6B33-4563-BC78-722EF9538D00}"/>
                </a:ext>
              </a:extLst>
            </p:cNvPr>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2" name="Google Shape;785;p45">
              <a:extLst>
                <a:ext uri="{FF2B5EF4-FFF2-40B4-BE49-F238E27FC236}">
                  <a16:creationId xmlns:a16="http://schemas.microsoft.com/office/drawing/2014/main" id="{EFBB06F4-2283-48FA-9B2A-734A30A2DB49}"/>
                </a:ext>
              </a:extLst>
            </p:cNvPr>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3" name="Google Shape;786;p45">
              <a:extLst>
                <a:ext uri="{FF2B5EF4-FFF2-40B4-BE49-F238E27FC236}">
                  <a16:creationId xmlns:a16="http://schemas.microsoft.com/office/drawing/2014/main" id="{7843FB01-8678-4630-9DF0-B8482D0D1147}"/>
                </a:ext>
              </a:extLst>
            </p:cNvPr>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4" name="Google Shape;787;p45">
              <a:extLst>
                <a:ext uri="{FF2B5EF4-FFF2-40B4-BE49-F238E27FC236}">
                  <a16:creationId xmlns:a16="http://schemas.microsoft.com/office/drawing/2014/main" id="{7B99C290-C08B-43F9-A5BE-DD04609B3503}"/>
                </a:ext>
              </a:extLst>
            </p:cNvPr>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5" name="Google Shape;788;p45">
              <a:extLst>
                <a:ext uri="{FF2B5EF4-FFF2-40B4-BE49-F238E27FC236}">
                  <a16:creationId xmlns:a16="http://schemas.microsoft.com/office/drawing/2014/main" id="{9934EF36-A55B-4A35-8144-4C562CC25F5C}"/>
                </a:ext>
              </a:extLst>
            </p:cNvPr>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13534773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Παρουσίαση</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Google Shape;687;p45">
            <a:extLst>
              <a:ext uri="{FF2B5EF4-FFF2-40B4-BE49-F238E27FC236}">
                <a16:creationId xmlns:a16="http://schemas.microsoft.com/office/drawing/2014/main" id="{60B753A8-FDF7-486C-8B33-DD5AEE7A625E}"/>
              </a:ext>
            </a:extLst>
          </p:cNvPr>
          <p:cNvSpPr txBox="1">
            <a:spLocks/>
          </p:cNvSpPr>
          <p:nvPr/>
        </p:nvSpPr>
        <p:spPr>
          <a:xfrm>
            <a:off x="539750" y="1620750"/>
            <a:ext cx="5871414" cy="2983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ο χρήστης αρχικά βλέπει την αρχική σελίδα. </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μπορεί είτε να πλοηγηθεί στην φόρμα καταγραφής ΦμεΑ.</a:t>
            </a:r>
          </a:p>
          <a:p>
            <a:pPr marL="171450" indent="-171450">
              <a:buFont typeface="Arial" panose="020B0604020202020204" pitchFamily="34" charset="0"/>
              <a:buChar char="•"/>
            </a:pPr>
            <a:endParaRPr lang="el-GR" sz="1200" dirty="0">
              <a:latin typeface="Open Sans" panose="020B0606030504020204" pitchFamily="34" charset="0"/>
              <a:ea typeface="Open Sans" panose="020B0606030504020204" pitchFamily="34" charset="0"/>
              <a:cs typeface="Open Sans" panose="020B0606030504020204" pitchFamily="34" charset="0"/>
            </a:endParaRPr>
          </a:p>
          <a:p>
            <a:pPr marL="171450" indent="-171450">
              <a:buFont typeface="Arial" panose="020B0604020202020204" pitchFamily="34" charset="0"/>
              <a:buChar char="•"/>
            </a:pPr>
            <a:endParaRPr lang="el-GR" sz="1200" dirty="0">
              <a:latin typeface="Open Sans" panose="020B0606030504020204" pitchFamily="34" charset="0"/>
              <a:ea typeface="Open Sans" panose="020B0606030504020204" pitchFamily="34" charset="0"/>
              <a:cs typeface="Open Sans" panose="020B0606030504020204" pitchFamily="34" charset="0"/>
            </a:endParaRPr>
          </a:p>
          <a:p>
            <a:r>
              <a:rPr lang="el-GR" sz="1200" dirty="0">
                <a:latin typeface="Open Sans" panose="020B0606030504020204" pitchFamily="34" charset="0"/>
                <a:ea typeface="Open Sans" panose="020B0606030504020204" pitchFamily="34" charset="0"/>
                <a:cs typeface="Open Sans" panose="020B0606030504020204" pitchFamily="34" charset="0"/>
              </a:rPr>
              <a:t>Η φόρμα χωρίζεται σε 5 διακριτά βήματα</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τα στοιχεία φοίτησης &amp; επικοινωνίας του</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τον τρόπο εισαγωγής στο εκπαιδευτικό ίδρυμα</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το βαθμό των ικανοτήτων του</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τα λειτουργικά εμπόδια του φοιτητή</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τα βοηθήματα (φυσικά ή ηλεκτρονικά) που χρησιμοποιεί</a:t>
            </a:r>
          </a:p>
        </p:txBody>
      </p:sp>
      <p:grpSp>
        <p:nvGrpSpPr>
          <p:cNvPr id="6" name="Google Shape;689;p45">
            <a:extLst>
              <a:ext uri="{FF2B5EF4-FFF2-40B4-BE49-F238E27FC236}">
                <a16:creationId xmlns:a16="http://schemas.microsoft.com/office/drawing/2014/main" id="{87465F37-0C56-4DEA-BF58-1B8E5AB949DB}"/>
              </a:ext>
            </a:extLst>
          </p:cNvPr>
          <p:cNvGrpSpPr/>
          <p:nvPr/>
        </p:nvGrpSpPr>
        <p:grpSpPr>
          <a:xfrm>
            <a:off x="6160765" y="1901602"/>
            <a:ext cx="1717359" cy="2256854"/>
            <a:chOff x="4292925" y="3300175"/>
            <a:chExt cx="1458975" cy="1917300"/>
          </a:xfrm>
        </p:grpSpPr>
        <p:sp>
          <p:nvSpPr>
            <p:cNvPr id="7" name="Google Shape;690;p45">
              <a:extLst>
                <a:ext uri="{FF2B5EF4-FFF2-40B4-BE49-F238E27FC236}">
                  <a16:creationId xmlns:a16="http://schemas.microsoft.com/office/drawing/2014/main" id="{EAE5E8FB-38A8-45B2-A47F-90668C99B575}"/>
                </a:ext>
              </a:extLst>
            </p:cNvPr>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 name="Google Shape;691;p45">
              <a:extLst>
                <a:ext uri="{FF2B5EF4-FFF2-40B4-BE49-F238E27FC236}">
                  <a16:creationId xmlns:a16="http://schemas.microsoft.com/office/drawing/2014/main" id="{90B1DE54-33CB-4C7D-8EF5-317F1F213A4E}"/>
                </a:ext>
              </a:extLst>
            </p:cNvPr>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 name="Google Shape;692;p45">
              <a:extLst>
                <a:ext uri="{FF2B5EF4-FFF2-40B4-BE49-F238E27FC236}">
                  <a16:creationId xmlns:a16="http://schemas.microsoft.com/office/drawing/2014/main" id="{AB25F44C-8BBD-412B-B7D9-4C56CE2330E7}"/>
                </a:ext>
              </a:extLst>
            </p:cNvPr>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 name="Google Shape;693;p45">
              <a:extLst>
                <a:ext uri="{FF2B5EF4-FFF2-40B4-BE49-F238E27FC236}">
                  <a16:creationId xmlns:a16="http://schemas.microsoft.com/office/drawing/2014/main" id="{152BD764-DEB0-470F-A7F4-1DFE7E57C985}"/>
                </a:ext>
              </a:extLst>
            </p:cNvPr>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1" name="Google Shape;694;p45">
              <a:extLst>
                <a:ext uri="{FF2B5EF4-FFF2-40B4-BE49-F238E27FC236}">
                  <a16:creationId xmlns:a16="http://schemas.microsoft.com/office/drawing/2014/main" id="{F98DFE28-0D88-41D2-B1C8-FEAB2D60498F}"/>
                </a:ext>
              </a:extLst>
            </p:cNvPr>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2" name="Google Shape;695;p45">
              <a:extLst>
                <a:ext uri="{FF2B5EF4-FFF2-40B4-BE49-F238E27FC236}">
                  <a16:creationId xmlns:a16="http://schemas.microsoft.com/office/drawing/2014/main" id="{06146FA0-0873-497F-8330-C16FA370F93E}"/>
                </a:ext>
              </a:extLst>
            </p:cNvPr>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3" name="Google Shape;696;p45">
              <a:extLst>
                <a:ext uri="{FF2B5EF4-FFF2-40B4-BE49-F238E27FC236}">
                  <a16:creationId xmlns:a16="http://schemas.microsoft.com/office/drawing/2014/main" id="{C16949DA-64B0-4682-9D8E-DAFC98366AC5}"/>
                </a:ext>
              </a:extLst>
            </p:cNvPr>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4" name="Google Shape;697;p45">
              <a:extLst>
                <a:ext uri="{FF2B5EF4-FFF2-40B4-BE49-F238E27FC236}">
                  <a16:creationId xmlns:a16="http://schemas.microsoft.com/office/drawing/2014/main" id="{94B08553-674B-4355-9AC7-F2F1FECCE0BB}"/>
                </a:ext>
              </a:extLst>
            </p:cNvPr>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5" name="Google Shape;698;p45">
              <a:extLst>
                <a:ext uri="{FF2B5EF4-FFF2-40B4-BE49-F238E27FC236}">
                  <a16:creationId xmlns:a16="http://schemas.microsoft.com/office/drawing/2014/main" id="{A1C102C8-285B-44E8-AEFF-D5154325F33D}"/>
                </a:ext>
              </a:extLst>
            </p:cNvPr>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6" name="Google Shape;699;p45">
              <a:extLst>
                <a:ext uri="{FF2B5EF4-FFF2-40B4-BE49-F238E27FC236}">
                  <a16:creationId xmlns:a16="http://schemas.microsoft.com/office/drawing/2014/main" id="{0C55A3EB-32B3-40AC-8DDF-3F546D6CD486}"/>
                </a:ext>
              </a:extLst>
            </p:cNvPr>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7" name="Google Shape;700;p45">
              <a:extLst>
                <a:ext uri="{FF2B5EF4-FFF2-40B4-BE49-F238E27FC236}">
                  <a16:creationId xmlns:a16="http://schemas.microsoft.com/office/drawing/2014/main" id="{82B654DA-769E-479A-8C74-8B1007464D72}"/>
                </a:ext>
              </a:extLst>
            </p:cNvPr>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8" name="Google Shape;701;p45">
              <a:extLst>
                <a:ext uri="{FF2B5EF4-FFF2-40B4-BE49-F238E27FC236}">
                  <a16:creationId xmlns:a16="http://schemas.microsoft.com/office/drawing/2014/main" id="{FE2F4384-DCA8-4075-9505-402D1A8778E7}"/>
                </a:ext>
              </a:extLst>
            </p:cNvPr>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9" name="Google Shape;702;p45">
              <a:extLst>
                <a:ext uri="{FF2B5EF4-FFF2-40B4-BE49-F238E27FC236}">
                  <a16:creationId xmlns:a16="http://schemas.microsoft.com/office/drawing/2014/main" id="{B6C5F3DA-D448-4EEA-8FB6-B121596C41BD}"/>
                </a:ext>
              </a:extLst>
            </p:cNvPr>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 name="Google Shape;703;p45">
              <a:extLst>
                <a:ext uri="{FF2B5EF4-FFF2-40B4-BE49-F238E27FC236}">
                  <a16:creationId xmlns:a16="http://schemas.microsoft.com/office/drawing/2014/main" id="{4B817A99-AF84-4FC6-86EE-781555529F6E}"/>
                </a:ext>
              </a:extLst>
            </p:cNvPr>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 name="Google Shape;704;p45">
              <a:extLst>
                <a:ext uri="{FF2B5EF4-FFF2-40B4-BE49-F238E27FC236}">
                  <a16:creationId xmlns:a16="http://schemas.microsoft.com/office/drawing/2014/main" id="{3D5F1CD9-CC9F-4585-BEFF-5E67D84BE22D}"/>
                </a:ext>
              </a:extLst>
            </p:cNvPr>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 name="Google Shape;705;p45">
              <a:extLst>
                <a:ext uri="{FF2B5EF4-FFF2-40B4-BE49-F238E27FC236}">
                  <a16:creationId xmlns:a16="http://schemas.microsoft.com/office/drawing/2014/main" id="{9C8E006E-EDF5-4546-9C85-466BBE4A052E}"/>
                </a:ext>
              </a:extLst>
            </p:cNvPr>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3" name="Google Shape;706;p45">
              <a:extLst>
                <a:ext uri="{FF2B5EF4-FFF2-40B4-BE49-F238E27FC236}">
                  <a16:creationId xmlns:a16="http://schemas.microsoft.com/office/drawing/2014/main" id="{4E16E550-86FF-44AE-80B3-12E77E77304A}"/>
                </a:ext>
              </a:extLst>
            </p:cNvPr>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4" name="Google Shape;707;p45">
              <a:extLst>
                <a:ext uri="{FF2B5EF4-FFF2-40B4-BE49-F238E27FC236}">
                  <a16:creationId xmlns:a16="http://schemas.microsoft.com/office/drawing/2014/main" id="{61C2AFC4-16C1-4CF2-BD46-5849DD811F12}"/>
                </a:ext>
              </a:extLst>
            </p:cNvPr>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5" name="Google Shape;708;p45">
              <a:extLst>
                <a:ext uri="{FF2B5EF4-FFF2-40B4-BE49-F238E27FC236}">
                  <a16:creationId xmlns:a16="http://schemas.microsoft.com/office/drawing/2014/main" id="{81D263CB-CEE2-4F0E-A86D-0019F3572469}"/>
                </a:ext>
              </a:extLst>
            </p:cNvPr>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6" name="Google Shape;709;p45">
              <a:extLst>
                <a:ext uri="{FF2B5EF4-FFF2-40B4-BE49-F238E27FC236}">
                  <a16:creationId xmlns:a16="http://schemas.microsoft.com/office/drawing/2014/main" id="{90D967F5-87EE-4C7C-AA1A-BB8BA0673614}"/>
                </a:ext>
              </a:extLst>
            </p:cNvPr>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7" name="Google Shape;710;p45">
              <a:extLst>
                <a:ext uri="{FF2B5EF4-FFF2-40B4-BE49-F238E27FC236}">
                  <a16:creationId xmlns:a16="http://schemas.microsoft.com/office/drawing/2014/main" id="{4928B6AA-1BFB-454E-80B4-D9FEDF164EC2}"/>
                </a:ext>
              </a:extLst>
            </p:cNvPr>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8" name="Google Shape;711;p45">
              <a:extLst>
                <a:ext uri="{FF2B5EF4-FFF2-40B4-BE49-F238E27FC236}">
                  <a16:creationId xmlns:a16="http://schemas.microsoft.com/office/drawing/2014/main" id="{7739FAD9-6DAE-4B96-BA03-F6558427A65A}"/>
                </a:ext>
              </a:extLst>
            </p:cNvPr>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9" name="Google Shape;712;p45">
              <a:extLst>
                <a:ext uri="{FF2B5EF4-FFF2-40B4-BE49-F238E27FC236}">
                  <a16:creationId xmlns:a16="http://schemas.microsoft.com/office/drawing/2014/main" id="{B7B9BB80-63F0-4B2E-83EA-805222347D52}"/>
                </a:ext>
              </a:extLst>
            </p:cNvPr>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0" name="Google Shape;713;p45">
              <a:extLst>
                <a:ext uri="{FF2B5EF4-FFF2-40B4-BE49-F238E27FC236}">
                  <a16:creationId xmlns:a16="http://schemas.microsoft.com/office/drawing/2014/main" id="{C1F88896-3C1C-42AD-911F-9CA2853A4243}"/>
                </a:ext>
              </a:extLst>
            </p:cNvPr>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 name="Google Shape;714;p45">
              <a:extLst>
                <a:ext uri="{FF2B5EF4-FFF2-40B4-BE49-F238E27FC236}">
                  <a16:creationId xmlns:a16="http://schemas.microsoft.com/office/drawing/2014/main" id="{B27AEE81-737F-4237-81AB-C144AD5ECDD5}"/>
                </a:ext>
              </a:extLst>
            </p:cNvPr>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 name="Google Shape;715;p45">
              <a:extLst>
                <a:ext uri="{FF2B5EF4-FFF2-40B4-BE49-F238E27FC236}">
                  <a16:creationId xmlns:a16="http://schemas.microsoft.com/office/drawing/2014/main" id="{44175213-6FF6-46E0-B0DA-A0E528427095}"/>
                </a:ext>
              </a:extLst>
            </p:cNvPr>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 name="Google Shape;716;p45">
              <a:extLst>
                <a:ext uri="{FF2B5EF4-FFF2-40B4-BE49-F238E27FC236}">
                  <a16:creationId xmlns:a16="http://schemas.microsoft.com/office/drawing/2014/main" id="{884BBA1B-21E8-40D1-B676-996AFA59D32D}"/>
                </a:ext>
              </a:extLst>
            </p:cNvPr>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 name="Google Shape;717;p45">
              <a:extLst>
                <a:ext uri="{FF2B5EF4-FFF2-40B4-BE49-F238E27FC236}">
                  <a16:creationId xmlns:a16="http://schemas.microsoft.com/office/drawing/2014/main" id="{3618369E-6688-43C1-9CEF-08DB0BD69718}"/>
                </a:ext>
              </a:extLst>
            </p:cNvPr>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 name="Google Shape;718;p45">
              <a:extLst>
                <a:ext uri="{FF2B5EF4-FFF2-40B4-BE49-F238E27FC236}">
                  <a16:creationId xmlns:a16="http://schemas.microsoft.com/office/drawing/2014/main" id="{6432CCD3-52F7-480D-8E7F-F5216963D1F9}"/>
                </a:ext>
              </a:extLst>
            </p:cNvPr>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 name="Google Shape;719;p45">
              <a:extLst>
                <a:ext uri="{FF2B5EF4-FFF2-40B4-BE49-F238E27FC236}">
                  <a16:creationId xmlns:a16="http://schemas.microsoft.com/office/drawing/2014/main" id="{1C8DAB2B-6DE4-4BC2-840D-B706887BE50B}"/>
                </a:ext>
              </a:extLst>
            </p:cNvPr>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 name="Google Shape;720;p45">
              <a:extLst>
                <a:ext uri="{FF2B5EF4-FFF2-40B4-BE49-F238E27FC236}">
                  <a16:creationId xmlns:a16="http://schemas.microsoft.com/office/drawing/2014/main" id="{B7245A2F-4D65-4D56-AAB4-BD8D4DCD7067}"/>
                </a:ext>
              </a:extLst>
            </p:cNvPr>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 name="Google Shape;721;p45">
              <a:extLst>
                <a:ext uri="{FF2B5EF4-FFF2-40B4-BE49-F238E27FC236}">
                  <a16:creationId xmlns:a16="http://schemas.microsoft.com/office/drawing/2014/main" id="{854E799F-E744-45CA-A859-6ACF7B773104}"/>
                </a:ext>
              </a:extLst>
            </p:cNvPr>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 name="Google Shape;722;p45">
              <a:extLst>
                <a:ext uri="{FF2B5EF4-FFF2-40B4-BE49-F238E27FC236}">
                  <a16:creationId xmlns:a16="http://schemas.microsoft.com/office/drawing/2014/main" id="{BA1DE3B3-4C6E-465F-B4A7-CEE19D03F600}"/>
                </a:ext>
              </a:extLst>
            </p:cNvPr>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 name="Google Shape;723;p45">
              <a:extLst>
                <a:ext uri="{FF2B5EF4-FFF2-40B4-BE49-F238E27FC236}">
                  <a16:creationId xmlns:a16="http://schemas.microsoft.com/office/drawing/2014/main" id="{E6172BC4-60AB-476B-8D9F-F700AEC0E556}"/>
                </a:ext>
              </a:extLst>
            </p:cNvPr>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 name="Google Shape;724;p45">
              <a:extLst>
                <a:ext uri="{FF2B5EF4-FFF2-40B4-BE49-F238E27FC236}">
                  <a16:creationId xmlns:a16="http://schemas.microsoft.com/office/drawing/2014/main" id="{3C91E1F2-6FCB-4568-9D33-6B8AF1374ABB}"/>
                </a:ext>
              </a:extLst>
            </p:cNvPr>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 name="Google Shape;725;p45">
              <a:extLst>
                <a:ext uri="{FF2B5EF4-FFF2-40B4-BE49-F238E27FC236}">
                  <a16:creationId xmlns:a16="http://schemas.microsoft.com/office/drawing/2014/main" id="{D614DAA6-0A66-4A28-9222-E719A0115B35}"/>
                </a:ext>
              </a:extLst>
            </p:cNvPr>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 name="Google Shape;726;p45">
              <a:extLst>
                <a:ext uri="{FF2B5EF4-FFF2-40B4-BE49-F238E27FC236}">
                  <a16:creationId xmlns:a16="http://schemas.microsoft.com/office/drawing/2014/main" id="{F747B604-E5B5-444D-B99B-B5EA30E2B8E4}"/>
                </a:ext>
              </a:extLst>
            </p:cNvPr>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 name="Google Shape;727;p45">
              <a:extLst>
                <a:ext uri="{FF2B5EF4-FFF2-40B4-BE49-F238E27FC236}">
                  <a16:creationId xmlns:a16="http://schemas.microsoft.com/office/drawing/2014/main" id="{2D2192EF-7847-4601-80D6-AC05314D2A6F}"/>
                </a:ext>
              </a:extLst>
            </p:cNvPr>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 name="Google Shape;728;p45">
              <a:extLst>
                <a:ext uri="{FF2B5EF4-FFF2-40B4-BE49-F238E27FC236}">
                  <a16:creationId xmlns:a16="http://schemas.microsoft.com/office/drawing/2014/main" id="{6FAD96B0-6B1A-44D1-A4ED-5BDFFB43B46D}"/>
                </a:ext>
              </a:extLst>
            </p:cNvPr>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 name="Google Shape;729;p45">
              <a:extLst>
                <a:ext uri="{FF2B5EF4-FFF2-40B4-BE49-F238E27FC236}">
                  <a16:creationId xmlns:a16="http://schemas.microsoft.com/office/drawing/2014/main" id="{274C69C9-66CD-49A1-B8DF-53948152F095}"/>
                </a:ext>
              </a:extLst>
            </p:cNvPr>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 name="Google Shape;730;p45">
              <a:extLst>
                <a:ext uri="{FF2B5EF4-FFF2-40B4-BE49-F238E27FC236}">
                  <a16:creationId xmlns:a16="http://schemas.microsoft.com/office/drawing/2014/main" id="{E0F251FE-B007-4925-BB27-0CD5D9621DC5}"/>
                </a:ext>
              </a:extLst>
            </p:cNvPr>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 name="Google Shape;731;p45">
              <a:extLst>
                <a:ext uri="{FF2B5EF4-FFF2-40B4-BE49-F238E27FC236}">
                  <a16:creationId xmlns:a16="http://schemas.microsoft.com/office/drawing/2014/main" id="{E6E6D8A5-2D64-49F9-B0A4-2940159F4EB0}"/>
                </a:ext>
              </a:extLst>
            </p:cNvPr>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 name="Google Shape;732;p45">
              <a:extLst>
                <a:ext uri="{FF2B5EF4-FFF2-40B4-BE49-F238E27FC236}">
                  <a16:creationId xmlns:a16="http://schemas.microsoft.com/office/drawing/2014/main" id="{217EA3FE-9F5E-40F6-9755-CFB63E638C70}"/>
                </a:ext>
              </a:extLst>
            </p:cNvPr>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0" name="Google Shape;733;p45">
              <a:extLst>
                <a:ext uri="{FF2B5EF4-FFF2-40B4-BE49-F238E27FC236}">
                  <a16:creationId xmlns:a16="http://schemas.microsoft.com/office/drawing/2014/main" id="{03EFB092-963F-4791-A275-B24E324A242A}"/>
                </a:ext>
              </a:extLst>
            </p:cNvPr>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1" name="Google Shape;734;p45">
              <a:extLst>
                <a:ext uri="{FF2B5EF4-FFF2-40B4-BE49-F238E27FC236}">
                  <a16:creationId xmlns:a16="http://schemas.microsoft.com/office/drawing/2014/main" id="{98B79959-D3CF-4C0B-AE22-3C1DE6AC624B}"/>
                </a:ext>
              </a:extLst>
            </p:cNvPr>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2" name="Google Shape;735;p45">
              <a:extLst>
                <a:ext uri="{FF2B5EF4-FFF2-40B4-BE49-F238E27FC236}">
                  <a16:creationId xmlns:a16="http://schemas.microsoft.com/office/drawing/2014/main" id="{D39A20C5-88E3-4A15-A549-B68C71C5F9BD}"/>
                </a:ext>
              </a:extLst>
            </p:cNvPr>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3" name="Google Shape;736;p45">
              <a:extLst>
                <a:ext uri="{FF2B5EF4-FFF2-40B4-BE49-F238E27FC236}">
                  <a16:creationId xmlns:a16="http://schemas.microsoft.com/office/drawing/2014/main" id="{CDAA70E5-BCF2-4193-9392-097686312D61}"/>
                </a:ext>
              </a:extLst>
            </p:cNvPr>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4" name="Google Shape;737;p45">
              <a:extLst>
                <a:ext uri="{FF2B5EF4-FFF2-40B4-BE49-F238E27FC236}">
                  <a16:creationId xmlns:a16="http://schemas.microsoft.com/office/drawing/2014/main" id="{34C85874-038F-444A-B37C-4460144C4F18}"/>
                </a:ext>
              </a:extLst>
            </p:cNvPr>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5" name="Google Shape;738;p45">
              <a:extLst>
                <a:ext uri="{FF2B5EF4-FFF2-40B4-BE49-F238E27FC236}">
                  <a16:creationId xmlns:a16="http://schemas.microsoft.com/office/drawing/2014/main" id="{AE25B689-1C26-4B00-A3EB-AA023816CC7B}"/>
                </a:ext>
              </a:extLst>
            </p:cNvPr>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6" name="Google Shape;739;p45">
              <a:extLst>
                <a:ext uri="{FF2B5EF4-FFF2-40B4-BE49-F238E27FC236}">
                  <a16:creationId xmlns:a16="http://schemas.microsoft.com/office/drawing/2014/main" id="{2DD08E15-9A51-404B-BA4C-80724B736A3E}"/>
                </a:ext>
              </a:extLst>
            </p:cNvPr>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 name="Google Shape;740;p45">
              <a:extLst>
                <a:ext uri="{FF2B5EF4-FFF2-40B4-BE49-F238E27FC236}">
                  <a16:creationId xmlns:a16="http://schemas.microsoft.com/office/drawing/2014/main" id="{5B7F300E-458B-4114-A850-85A3FC4DEBA5}"/>
                </a:ext>
              </a:extLst>
            </p:cNvPr>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 name="Google Shape;741;p45">
              <a:extLst>
                <a:ext uri="{FF2B5EF4-FFF2-40B4-BE49-F238E27FC236}">
                  <a16:creationId xmlns:a16="http://schemas.microsoft.com/office/drawing/2014/main" id="{96D4C5DA-3BCE-4C97-ABD7-14649C2C9E78}"/>
                </a:ext>
              </a:extLst>
            </p:cNvPr>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 name="Google Shape;742;p45">
              <a:extLst>
                <a:ext uri="{FF2B5EF4-FFF2-40B4-BE49-F238E27FC236}">
                  <a16:creationId xmlns:a16="http://schemas.microsoft.com/office/drawing/2014/main" id="{297D2DF2-B7FC-4975-9B42-0A542E97A6BD}"/>
                </a:ext>
              </a:extLst>
            </p:cNvPr>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 name="Google Shape;743;p45">
              <a:extLst>
                <a:ext uri="{FF2B5EF4-FFF2-40B4-BE49-F238E27FC236}">
                  <a16:creationId xmlns:a16="http://schemas.microsoft.com/office/drawing/2014/main" id="{D73CD502-FDDF-44B6-98DE-B986F2B6708B}"/>
                </a:ext>
              </a:extLst>
            </p:cNvPr>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 name="Google Shape;744;p45">
              <a:extLst>
                <a:ext uri="{FF2B5EF4-FFF2-40B4-BE49-F238E27FC236}">
                  <a16:creationId xmlns:a16="http://schemas.microsoft.com/office/drawing/2014/main" id="{DE35B830-5AE9-4AD4-9635-8E3C81F7867E}"/>
                </a:ext>
              </a:extLst>
            </p:cNvPr>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 name="Google Shape;745;p45">
              <a:extLst>
                <a:ext uri="{FF2B5EF4-FFF2-40B4-BE49-F238E27FC236}">
                  <a16:creationId xmlns:a16="http://schemas.microsoft.com/office/drawing/2014/main" id="{E985ABB6-6E0C-4A22-81EA-FDAA50C36D73}"/>
                </a:ext>
              </a:extLst>
            </p:cNvPr>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 name="Google Shape;746;p45">
              <a:extLst>
                <a:ext uri="{FF2B5EF4-FFF2-40B4-BE49-F238E27FC236}">
                  <a16:creationId xmlns:a16="http://schemas.microsoft.com/office/drawing/2014/main" id="{0AE79921-9A24-420F-A0D5-CF10C710392F}"/>
                </a:ext>
              </a:extLst>
            </p:cNvPr>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 name="Google Shape;747;p45">
              <a:extLst>
                <a:ext uri="{FF2B5EF4-FFF2-40B4-BE49-F238E27FC236}">
                  <a16:creationId xmlns:a16="http://schemas.microsoft.com/office/drawing/2014/main" id="{1C59A91B-4D9D-4B5E-A802-E2CCD2DB1BDF}"/>
                </a:ext>
              </a:extLst>
            </p:cNvPr>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 name="Google Shape;748;p45">
              <a:extLst>
                <a:ext uri="{FF2B5EF4-FFF2-40B4-BE49-F238E27FC236}">
                  <a16:creationId xmlns:a16="http://schemas.microsoft.com/office/drawing/2014/main" id="{9E51C259-4DC8-49C0-99B0-F534B2AD913F}"/>
                </a:ext>
              </a:extLst>
            </p:cNvPr>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 name="Google Shape;749;p45">
              <a:extLst>
                <a:ext uri="{FF2B5EF4-FFF2-40B4-BE49-F238E27FC236}">
                  <a16:creationId xmlns:a16="http://schemas.microsoft.com/office/drawing/2014/main" id="{2D9611F8-2C92-420B-ABC1-4C4C43923200}"/>
                </a:ext>
              </a:extLst>
            </p:cNvPr>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 name="Google Shape;750;p45">
              <a:extLst>
                <a:ext uri="{FF2B5EF4-FFF2-40B4-BE49-F238E27FC236}">
                  <a16:creationId xmlns:a16="http://schemas.microsoft.com/office/drawing/2014/main" id="{96FCC9C2-2053-407B-A2C3-32F6ED52E050}"/>
                </a:ext>
              </a:extLst>
            </p:cNvPr>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 name="Google Shape;751;p45">
              <a:extLst>
                <a:ext uri="{FF2B5EF4-FFF2-40B4-BE49-F238E27FC236}">
                  <a16:creationId xmlns:a16="http://schemas.microsoft.com/office/drawing/2014/main" id="{CAB98FDC-E51A-4962-9D4C-C71F1845F99B}"/>
                </a:ext>
              </a:extLst>
            </p:cNvPr>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 name="Google Shape;752;p45">
              <a:extLst>
                <a:ext uri="{FF2B5EF4-FFF2-40B4-BE49-F238E27FC236}">
                  <a16:creationId xmlns:a16="http://schemas.microsoft.com/office/drawing/2014/main" id="{4380CD2F-DE64-4D32-9384-A7659014BF4B}"/>
                </a:ext>
              </a:extLst>
            </p:cNvPr>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 name="Google Shape;753;p45">
              <a:extLst>
                <a:ext uri="{FF2B5EF4-FFF2-40B4-BE49-F238E27FC236}">
                  <a16:creationId xmlns:a16="http://schemas.microsoft.com/office/drawing/2014/main" id="{9391E62D-FD15-4748-B7D5-24EC51309089}"/>
                </a:ext>
              </a:extLst>
            </p:cNvPr>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 name="Google Shape;754;p45">
              <a:extLst>
                <a:ext uri="{FF2B5EF4-FFF2-40B4-BE49-F238E27FC236}">
                  <a16:creationId xmlns:a16="http://schemas.microsoft.com/office/drawing/2014/main" id="{DEA81484-1971-428C-ABA0-B6CF2E6331CE}"/>
                </a:ext>
              </a:extLst>
            </p:cNvPr>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 name="Google Shape;755;p45">
              <a:extLst>
                <a:ext uri="{FF2B5EF4-FFF2-40B4-BE49-F238E27FC236}">
                  <a16:creationId xmlns:a16="http://schemas.microsoft.com/office/drawing/2014/main" id="{B5A2C67B-1B84-47DE-9243-F4765E122F62}"/>
                </a:ext>
              </a:extLst>
            </p:cNvPr>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 name="Google Shape;756;p45">
              <a:extLst>
                <a:ext uri="{FF2B5EF4-FFF2-40B4-BE49-F238E27FC236}">
                  <a16:creationId xmlns:a16="http://schemas.microsoft.com/office/drawing/2014/main" id="{1D3B8BEC-A2EC-4A47-907E-9CA20BF62393}"/>
                </a:ext>
              </a:extLst>
            </p:cNvPr>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 name="Google Shape;757;p45">
              <a:extLst>
                <a:ext uri="{FF2B5EF4-FFF2-40B4-BE49-F238E27FC236}">
                  <a16:creationId xmlns:a16="http://schemas.microsoft.com/office/drawing/2014/main" id="{763ECBE1-BC4A-45F4-899B-6D8B2CDEF59C}"/>
                </a:ext>
              </a:extLst>
            </p:cNvPr>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 name="Google Shape;758;p45">
              <a:extLst>
                <a:ext uri="{FF2B5EF4-FFF2-40B4-BE49-F238E27FC236}">
                  <a16:creationId xmlns:a16="http://schemas.microsoft.com/office/drawing/2014/main" id="{8CE29C9A-FEE2-450C-9785-622D2CA88DAF}"/>
                </a:ext>
              </a:extLst>
            </p:cNvPr>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 name="Google Shape;759;p45">
              <a:extLst>
                <a:ext uri="{FF2B5EF4-FFF2-40B4-BE49-F238E27FC236}">
                  <a16:creationId xmlns:a16="http://schemas.microsoft.com/office/drawing/2014/main" id="{10B013A7-CE56-49E1-9F1E-8A9C2757B7EE}"/>
                </a:ext>
              </a:extLst>
            </p:cNvPr>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 name="Google Shape;760;p45">
              <a:extLst>
                <a:ext uri="{FF2B5EF4-FFF2-40B4-BE49-F238E27FC236}">
                  <a16:creationId xmlns:a16="http://schemas.microsoft.com/office/drawing/2014/main" id="{17E245A2-C2CA-454D-B8DF-DB831A44BFB6}"/>
                </a:ext>
              </a:extLst>
            </p:cNvPr>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 name="Google Shape;761;p45">
              <a:extLst>
                <a:ext uri="{FF2B5EF4-FFF2-40B4-BE49-F238E27FC236}">
                  <a16:creationId xmlns:a16="http://schemas.microsoft.com/office/drawing/2014/main" id="{DE13530B-79D8-4333-99BF-81DCE58ECE6E}"/>
                </a:ext>
              </a:extLst>
            </p:cNvPr>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9" name="Google Shape;762;p45">
              <a:extLst>
                <a:ext uri="{FF2B5EF4-FFF2-40B4-BE49-F238E27FC236}">
                  <a16:creationId xmlns:a16="http://schemas.microsoft.com/office/drawing/2014/main" id="{50C11E37-574E-4A86-9C5B-1B113F63BBCA}"/>
                </a:ext>
              </a:extLst>
            </p:cNvPr>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 name="Google Shape;763;p45">
              <a:extLst>
                <a:ext uri="{FF2B5EF4-FFF2-40B4-BE49-F238E27FC236}">
                  <a16:creationId xmlns:a16="http://schemas.microsoft.com/office/drawing/2014/main" id="{6BD30853-CB57-4150-BEAD-544CB9DE7321}"/>
                </a:ext>
              </a:extLst>
            </p:cNvPr>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 name="Google Shape;764;p45">
              <a:extLst>
                <a:ext uri="{FF2B5EF4-FFF2-40B4-BE49-F238E27FC236}">
                  <a16:creationId xmlns:a16="http://schemas.microsoft.com/office/drawing/2014/main" id="{2C93CBFF-9EF0-400A-98A1-064D7927BFF3}"/>
                </a:ext>
              </a:extLst>
            </p:cNvPr>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 name="Google Shape;765;p45">
              <a:extLst>
                <a:ext uri="{FF2B5EF4-FFF2-40B4-BE49-F238E27FC236}">
                  <a16:creationId xmlns:a16="http://schemas.microsoft.com/office/drawing/2014/main" id="{556DAAA2-4347-4EBB-8050-B4F7DC6CA212}"/>
                </a:ext>
              </a:extLst>
            </p:cNvPr>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 name="Google Shape;766;p45">
              <a:extLst>
                <a:ext uri="{FF2B5EF4-FFF2-40B4-BE49-F238E27FC236}">
                  <a16:creationId xmlns:a16="http://schemas.microsoft.com/office/drawing/2014/main" id="{8A4E0F4F-9F1F-4B39-B3F6-F05D7E4754D0}"/>
                </a:ext>
              </a:extLst>
            </p:cNvPr>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 name="Google Shape;767;p45">
              <a:extLst>
                <a:ext uri="{FF2B5EF4-FFF2-40B4-BE49-F238E27FC236}">
                  <a16:creationId xmlns:a16="http://schemas.microsoft.com/office/drawing/2014/main" id="{9946F458-ABAA-4435-A07A-CEDB07F8B78D}"/>
                </a:ext>
              </a:extLst>
            </p:cNvPr>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 name="Google Shape;768;p45">
              <a:extLst>
                <a:ext uri="{FF2B5EF4-FFF2-40B4-BE49-F238E27FC236}">
                  <a16:creationId xmlns:a16="http://schemas.microsoft.com/office/drawing/2014/main" id="{4C226301-F931-4232-90E0-F17881D1A441}"/>
                </a:ext>
              </a:extLst>
            </p:cNvPr>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 name="Google Shape;769;p45">
              <a:extLst>
                <a:ext uri="{FF2B5EF4-FFF2-40B4-BE49-F238E27FC236}">
                  <a16:creationId xmlns:a16="http://schemas.microsoft.com/office/drawing/2014/main" id="{27966815-EF5A-450A-9A93-04F2BD41BA5C}"/>
                </a:ext>
              </a:extLst>
            </p:cNvPr>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 name="Google Shape;770;p45">
              <a:extLst>
                <a:ext uri="{FF2B5EF4-FFF2-40B4-BE49-F238E27FC236}">
                  <a16:creationId xmlns:a16="http://schemas.microsoft.com/office/drawing/2014/main" id="{AF89DD74-D8EC-4B32-A4F1-980A95A3568E}"/>
                </a:ext>
              </a:extLst>
            </p:cNvPr>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8" name="Google Shape;771;p45">
              <a:extLst>
                <a:ext uri="{FF2B5EF4-FFF2-40B4-BE49-F238E27FC236}">
                  <a16:creationId xmlns:a16="http://schemas.microsoft.com/office/drawing/2014/main" id="{3599939C-BF0B-465B-8943-AFF268499F56}"/>
                </a:ext>
              </a:extLst>
            </p:cNvPr>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9" name="Google Shape;772;p45">
              <a:extLst>
                <a:ext uri="{FF2B5EF4-FFF2-40B4-BE49-F238E27FC236}">
                  <a16:creationId xmlns:a16="http://schemas.microsoft.com/office/drawing/2014/main" id="{B3370F8E-1BF7-4B4E-BA3B-67F539BCF02B}"/>
                </a:ext>
              </a:extLst>
            </p:cNvPr>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0" name="Google Shape;773;p45">
              <a:extLst>
                <a:ext uri="{FF2B5EF4-FFF2-40B4-BE49-F238E27FC236}">
                  <a16:creationId xmlns:a16="http://schemas.microsoft.com/office/drawing/2014/main" id="{80075B36-A7D0-4666-A540-313657939600}"/>
                </a:ext>
              </a:extLst>
            </p:cNvPr>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1" name="Google Shape;774;p45">
              <a:extLst>
                <a:ext uri="{FF2B5EF4-FFF2-40B4-BE49-F238E27FC236}">
                  <a16:creationId xmlns:a16="http://schemas.microsoft.com/office/drawing/2014/main" id="{BF2E90EE-BED3-4D96-9400-FAA4C1BDA66E}"/>
                </a:ext>
              </a:extLst>
            </p:cNvPr>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2" name="Google Shape;775;p45">
              <a:extLst>
                <a:ext uri="{FF2B5EF4-FFF2-40B4-BE49-F238E27FC236}">
                  <a16:creationId xmlns:a16="http://schemas.microsoft.com/office/drawing/2014/main" id="{24847BCB-140B-40F2-B17A-008A53B50C38}"/>
                </a:ext>
              </a:extLst>
            </p:cNvPr>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3" name="Google Shape;776;p45">
              <a:extLst>
                <a:ext uri="{FF2B5EF4-FFF2-40B4-BE49-F238E27FC236}">
                  <a16:creationId xmlns:a16="http://schemas.microsoft.com/office/drawing/2014/main" id="{913E6618-2E85-4B55-9FD3-8F61EFB0A84A}"/>
                </a:ext>
              </a:extLst>
            </p:cNvPr>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4" name="Google Shape;777;p45">
              <a:extLst>
                <a:ext uri="{FF2B5EF4-FFF2-40B4-BE49-F238E27FC236}">
                  <a16:creationId xmlns:a16="http://schemas.microsoft.com/office/drawing/2014/main" id="{BADE333F-3E49-4F3D-B0A1-B368388AA82C}"/>
                </a:ext>
              </a:extLst>
            </p:cNvPr>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5" name="Google Shape;778;p45">
              <a:extLst>
                <a:ext uri="{FF2B5EF4-FFF2-40B4-BE49-F238E27FC236}">
                  <a16:creationId xmlns:a16="http://schemas.microsoft.com/office/drawing/2014/main" id="{F718C716-48ED-411C-B40E-C775856BEAED}"/>
                </a:ext>
              </a:extLst>
            </p:cNvPr>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6" name="Google Shape;779;p45">
              <a:extLst>
                <a:ext uri="{FF2B5EF4-FFF2-40B4-BE49-F238E27FC236}">
                  <a16:creationId xmlns:a16="http://schemas.microsoft.com/office/drawing/2014/main" id="{AF3E337C-24E7-4DAE-B76A-C893CA7AE0BF}"/>
                </a:ext>
              </a:extLst>
            </p:cNvPr>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7" name="Google Shape;780;p45">
              <a:extLst>
                <a:ext uri="{FF2B5EF4-FFF2-40B4-BE49-F238E27FC236}">
                  <a16:creationId xmlns:a16="http://schemas.microsoft.com/office/drawing/2014/main" id="{D8A0C169-4A3A-48C5-AE5A-3305E80B97BC}"/>
                </a:ext>
              </a:extLst>
            </p:cNvPr>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8" name="Google Shape;781;p45">
              <a:extLst>
                <a:ext uri="{FF2B5EF4-FFF2-40B4-BE49-F238E27FC236}">
                  <a16:creationId xmlns:a16="http://schemas.microsoft.com/office/drawing/2014/main" id="{85E0E3CC-0EF3-4BF0-B653-1638C062EE61}"/>
                </a:ext>
              </a:extLst>
            </p:cNvPr>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9" name="Google Shape;782;p45">
              <a:extLst>
                <a:ext uri="{FF2B5EF4-FFF2-40B4-BE49-F238E27FC236}">
                  <a16:creationId xmlns:a16="http://schemas.microsoft.com/office/drawing/2014/main" id="{1564B9EE-3A64-4963-B7DA-6EC919275780}"/>
                </a:ext>
              </a:extLst>
            </p:cNvPr>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0" name="Google Shape;783;p45">
              <a:extLst>
                <a:ext uri="{FF2B5EF4-FFF2-40B4-BE49-F238E27FC236}">
                  <a16:creationId xmlns:a16="http://schemas.microsoft.com/office/drawing/2014/main" id="{45F0BAE4-99FD-4D41-A22D-EAFCCADAA585}"/>
                </a:ext>
              </a:extLst>
            </p:cNvPr>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1" name="Google Shape;784;p45">
              <a:extLst>
                <a:ext uri="{FF2B5EF4-FFF2-40B4-BE49-F238E27FC236}">
                  <a16:creationId xmlns:a16="http://schemas.microsoft.com/office/drawing/2014/main" id="{B74798C4-6B33-4563-BC78-722EF9538D00}"/>
                </a:ext>
              </a:extLst>
            </p:cNvPr>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2" name="Google Shape;785;p45">
              <a:extLst>
                <a:ext uri="{FF2B5EF4-FFF2-40B4-BE49-F238E27FC236}">
                  <a16:creationId xmlns:a16="http://schemas.microsoft.com/office/drawing/2014/main" id="{EFBB06F4-2283-48FA-9B2A-734A30A2DB49}"/>
                </a:ext>
              </a:extLst>
            </p:cNvPr>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3" name="Google Shape;786;p45">
              <a:extLst>
                <a:ext uri="{FF2B5EF4-FFF2-40B4-BE49-F238E27FC236}">
                  <a16:creationId xmlns:a16="http://schemas.microsoft.com/office/drawing/2014/main" id="{7843FB01-8678-4630-9DF0-B8482D0D1147}"/>
                </a:ext>
              </a:extLst>
            </p:cNvPr>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4" name="Google Shape;787;p45">
              <a:extLst>
                <a:ext uri="{FF2B5EF4-FFF2-40B4-BE49-F238E27FC236}">
                  <a16:creationId xmlns:a16="http://schemas.microsoft.com/office/drawing/2014/main" id="{7B99C290-C08B-43F9-A5BE-DD04609B3503}"/>
                </a:ext>
              </a:extLst>
            </p:cNvPr>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5" name="Google Shape;788;p45">
              <a:extLst>
                <a:ext uri="{FF2B5EF4-FFF2-40B4-BE49-F238E27FC236}">
                  <a16:creationId xmlns:a16="http://schemas.microsoft.com/office/drawing/2014/main" id="{9934EF36-A55B-4A35-8144-4C562CC25F5C}"/>
                </a:ext>
              </a:extLst>
            </p:cNvPr>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12958918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a:t>
            </a:r>
            <a:r>
              <a:rPr lang="en-US"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Παρουσίαση – Η Φόρμα</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4" name="Picture 3">
            <a:extLst>
              <a:ext uri="{FF2B5EF4-FFF2-40B4-BE49-F238E27FC236}">
                <a16:creationId xmlns:a16="http://schemas.microsoft.com/office/drawing/2014/main" id="{99975343-0ECA-43A6-BACD-29CCBF9116D0}"/>
              </a:ext>
            </a:extLst>
          </p:cNvPr>
          <p:cNvPicPr/>
          <p:nvPr/>
        </p:nvPicPr>
        <p:blipFill>
          <a:blip r:embed="rId3"/>
          <a:stretch>
            <a:fillRect/>
          </a:stretch>
        </p:blipFill>
        <p:spPr>
          <a:xfrm>
            <a:off x="1870710" y="1188720"/>
            <a:ext cx="5402580" cy="3145790"/>
          </a:xfrm>
          <a:prstGeom prst="rect">
            <a:avLst/>
          </a:prstGeom>
        </p:spPr>
      </p:pic>
    </p:spTree>
    <p:extLst>
      <p:ext uri="{BB962C8B-B14F-4D97-AF65-F5344CB8AC3E}">
        <p14:creationId xmlns:p14="http://schemas.microsoft.com/office/powerpoint/2010/main" val="10643032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a:t>
            </a:r>
            <a:r>
              <a:rPr lang="en-US"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Παρουσίαση – Η Φόρμα</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a:extLst>
              <a:ext uri="{FF2B5EF4-FFF2-40B4-BE49-F238E27FC236}">
                <a16:creationId xmlns:a16="http://schemas.microsoft.com/office/drawing/2014/main" id="{9E54843E-6370-4E05-8DC2-9767621FBB82}"/>
              </a:ext>
            </a:extLst>
          </p:cNvPr>
          <p:cNvPicPr/>
          <p:nvPr/>
        </p:nvPicPr>
        <p:blipFill>
          <a:blip r:embed="rId3"/>
          <a:stretch>
            <a:fillRect/>
          </a:stretch>
        </p:blipFill>
        <p:spPr>
          <a:xfrm>
            <a:off x="1828800" y="1188720"/>
            <a:ext cx="5486400" cy="2777490"/>
          </a:xfrm>
          <a:prstGeom prst="rect">
            <a:avLst/>
          </a:prstGeom>
        </p:spPr>
      </p:pic>
    </p:spTree>
    <p:extLst>
      <p:ext uri="{BB962C8B-B14F-4D97-AF65-F5344CB8AC3E}">
        <p14:creationId xmlns:p14="http://schemas.microsoft.com/office/powerpoint/2010/main" val="37983192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a:t>
            </a:r>
            <a:r>
              <a:rPr lang="en-US"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Παρουσίαση – Η Φόρμα</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a:extLst>
              <a:ext uri="{FF2B5EF4-FFF2-40B4-BE49-F238E27FC236}">
                <a16:creationId xmlns:a16="http://schemas.microsoft.com/office/drawing/2014/main" id="{2FB56901-022A-4F4C-A82E-E804F44E5638}"/>
              </a:ext>
            </a:extLst>
          </p:cNvPr>
          <p:cNvPicPr/>
          <p:nvPr/>
        </p:nvPicPr>
        <p:blipFill>
          <a:blip r:embed="rId3"/>
          <a:stretch>
            <a:fillRect/>
          </a:stretch>
        </p:blipFill>
        <p:spPr>
          <a:xfrm>
            <a:off x="1828800" y="1188720"/>
            <a:ext cx="5486400" cy="3518535"/>
          </a:xfrm>
          <a:prstGeom prst="rect">
            <a:avLst/>
          </a:prstGeom>
        </p:spPr>
      </p:pic>
    </p:spTree>
    <p:extLst>
      <p:ext uri="{BB962C8B-B14F-4D97-AF65-F5344CB8AC3E}">
        <p14:creationId xmlns:p14="http://schemas.microsoft.com/office/powerpoint/2010/main" val="149772406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a:t>
            </a:r>
            <a:r>
              <a:rPr lang="en-US"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Παρουσίαση – Η Φόρμα</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7" name="Picture 6">
            <a:extLst>
              <a:ext uri="{FF2B5EF4-FFF2-40B4-BE49-F238E27FC236}">
                <a16:creationId xmlns:a16="http://schemas.microsoft.com/office/drawing/2014/main" id="{541EBDC0-76FF-4236-9A73-F0D397CD711D}"/>
              </a:ext>
            </a:extLst>
          </p:cNvPr>
          <p:cNvPicPr/>
          <p:nvPr/>
        </p:nvPicPr>
        <p:blipFill>
          <a:blip r:embed="rId3"/>
          <a:stretch>
            <a:fillRect/>
          </a:stretch>
        </p:blipFill>
        <p:spPr>
          <a:xfrm>
            <a:off x="1844884" y="1188720"/>
            <a:ext cx="5454232" cy="15616380"/>
          </a:xfrm>
          <a:prstGeom prst="rect">
            <a:avLst/>
          </a:prstGeom>
        </p:spPr>
      </p:pic>
    </p:spTree>
    <p:extLst>
      <p:ext uri="{BB962C8B-B14F-4D97-AF65-F5344CB8AC3E}">
        <p14:creationId xmlns:p14="http://schemas.microsoft.com/office/powerpoint/2010/main" val="31552712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3</a:t>
            </a:r>
            <a:r>
              <a:rPr lang="en" dirty="0">
                <a:latin typeface="Open Sans" panose="020B0606030504020204" pitchFamily="34" charset="0"/>
                <a:ea typeface="Open Sans" panose="020B0606030504020204" pitchFamily="34" charset="0"/>
                <a:cs typeface="Open Sans" panose="020B0606030504020204" pitchFamily="34" charset="0"/>
              </a:rPr>
              <a:t>.</a:t>
            </a:r>
            <a:r>
              <a:rPr lang="en-US"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Παρουσίαση – Η Φόρμα</a:t>
            </a:r>
            <a:endParaRPr dirty="0">
              <a:latin typeface="Open Sans" panose="020B0606030504020204" pitchFamily="34" charset="0"/>
              <a:ea typeface="Open Sans" panose="020B0606030504020204" pitchFamily="34" charset="0"/>
              <a:cs typeface="Open Sans" panose="020B0606030504020204" pitchFamily="34" charset="0"/>
            </a:endParaRPr>
          </a:p>
        </p:txBody>
      </p:sp>
      <p:pic>
        <p:nvPicPr>
          <p:cNvPr id="5" name="Picture 4">
            <a:extLst>
              <a:ext uri="{FF2B5EF4-FFF2-40B4-BE49-F238E27FC236}">
                <a16:creationId xmlns:a16="http://schemas.microsoft.com/office/drawing/2014/main" id="{C632ABB9-3958-4A9F-9CBA-07FB5466C7A2}"/>
              </a:ext>
            </a:extLst>
          </p:cNvPr>
          <p:cNvPicPr/>
          <p:nvPr/>
        </p:nvPicPr>
        <p:blipFill>
          <a:blip r:embed="rId3"/>
          <a:stretch>
            <a:fillRect/>
          </a:stretch>
        </p:blipFill>
        <p:spPr>
          <a:xfrm>
            <a:off x="1828800" y="1188720"/>
            <a:ext cx="5486400" cy="5253355"/>
          </a:xfrm>
          <a:prstGeom prst="rect">
            <a:avLst/>
          </a:prstGeom>
        </p:spPr>
      </p:pic>
    </p:spTree>
    <p:extLst>
      <p:ext uri="{BB962C8B-B14F-4D97-AF65-F5344CB8AC3E}">
        <p14:creationId xmlns:p14="http://schemas.microsoft.com/office/powerpoint/2010/main" val="1982140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4"/>
          <p:cNvSpPr txBox="1">
            <a:spLocks noGrp="1"/>
          </p:cNvSpPr>
          <p:nvPr>
            <p:ph type="title"/>
          </p:nvPr>
        </p:nvSpPr>
        <p:spPr>
          <a:xfrm>
            <a:off x="4572000" y="1594200"/>
            <a:ext cx="4039807"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Ορισμοί</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70" name="Google Shape;570;p44"/>
          <p:cNvSpPr txBox="1">
            <a:spLocks noGrp="1"/>
          </p:cNvSpPr>
          <p:nvPr>
            <p:ph type="title" idx="2"/>
          </p:nvPr>
        </p:nvSpPr>
        <p:spPr>
          <a:xfrm>
            <a:off x="4564442" y="983475"/>
            <a:ext cx="4039807" cy="68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1</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71" name="Google Shape;571;p44"/>
          <p:cNvSpPr txBox="1">
            <a:spLocks noGrp="1"/>
          </p:cNvSpPr>
          <p:nvPr>
            <p:ph type="subTitle" idx="1"/>
          </p:nvPr>
        </p:nvSpPr>
        <p:spPr>
          <a:xfrm>
            <a:off x="4572000" y="2435988"/>
            <a:ext cx="4039807" cy="48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Άτομα με ειδικές ανάγκες, Άτομα με ειδικές εκπαιδευτικές ανάγκες, Ειδική αγωγή, Ειδική Εκπαίδευση</a:t>
            </a:r>
          </a:p>
        </p:txBody>
      </p:sp>
      <p:grpSp>
        <p:nvGrpSpPr>
          <p:cNvPr id="572" name="Google Shape;572;p44"/>
          <p:cNvGrpSpPr/>
          <p:nvPr/>
        </p:nvGrpSpPr>
        <p:grpSpPr>
          <a:xfrm>
            <a:off x="824308" y="3777143"/>
            <a:ext cx="3731460" cy="777094"/>
            <a:chOff x="157825" y="2152275"/>
            <a:chExt cx="7217525" cy="1397400"/>
          </a:xfrm>
        </p:grpSpPr>
        <p:sp>
          <p:nvSpPr>
            <p:cNvPr id="573" name="Google Shape;573;p44"/>
            <p:cNvSpPr/>
            <p:nvPr/>
          </p:nvSpPr>
          <p:spPr>
            <a:xfrm>
              <a:off x="277325" y="3293875"/>
              <a:ext cx="7098025" cy="255800"/>
            </a:xfrm>
            <a:custGeom>
              <a:avLst/>
              <a:gdLst/>
              <a:ahLst/>
              <a:cxnLst/>
              <a:rect l="l" t="t" r="r" b="b"/>
              <a:pathLst>
                <a:path w="283921" h="10232" extrusionOk="0">
                  <a:moveTo>
                    <a:pt x="141960" y="1"/>
                  </a:moveTo>
                  <a:cubicBezTo>
                    <a:pt x="63550" y="1"/>
                    <a:pt x="0" y="2278"/>
                    <a:pt x="0" y="5116"/>
                  </a:cubicBezTo>
                  <a:cubicBezTo>
                    <a:pt x="0" y="7954"/>
                    <a:pt x="63550" y="10231"/>
                    <a:pt x="141960" y="10231"/>
                  </a:cubicBezTo>
                  <a:cubicBezTo>
                    <a:pt x="220334" y="10231"/>
                    <a:pt x="283921" y="7954"/>
                    <a:pt x="283921" y="5116"/>
                  </a:cubicBezTo>
                  <a:cubicBezTo>
                    <a:pt x="283921" y="2278"/>
                    <a:pt x="220334" y="1"/>
                    <a:pt x="141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4" name="Google Shape;574;p44"/>
            <p:cNvSpPr/>
            <p:nvPr/>
          </p:nvSpPr>
          <p:spPr>
            <a:xfrm>
              <a:off x="1670975" y="3194100"/>
              <a:ext cx="159650" cy="165150"/>
            </a:xfrm>
            <a:custGeom>
              <a:avLst/>
              <a:gdLst/>
              <a:ahLst/>
              <a:cxnLst/>
              <a:rect l="l" t="t" r="r" b="b"/>
              <a:pathLst>
                <a:path w="6386" h="6606" extrusionOk="0">
                  <a:moveTo>
                    <a:pt x="1973" y="1"/>
                  </a:moveTo>
                  <a:cubicBezTo>
                    <a:pt x="1813" y="1"/>
                    <a:pt x="1653" y="35"/>
                    <a:pt x="1494" y="108"/>
                  </a:cubicBezTo>
                  <a:cubicBezTo>
                    <a:pt x="0" y="781"/>
                    <a:pt x="1718" y="3506"/>
                    <a:pt x="3099" y="5373"/>
                  </a:cubicBezTo>
                  <a:cubicBezTo>
                    <a:pt x="3361" y="5709"/>
                    <a:pt x="3734" y="6157"/>
                    <a:pt x="4108" y="6605"/>
                  </a:cubicBezTo>
                  <a:lnTo>
                    <a:pt x="6385" y="6605"/>
                  </a:lnTo>
                  <a:cubicBezTo>
                    <a:pt x="6310" y="6419"/>
                    <a:pt x="6273" y="6157"/>
                    <a:pt x="6198" y="5933"/>
                  </a:cubicBezTo>
                  <a:cubicBezTo>
                    <a:pt x="6198" y="5896"/>
                    <a:pt x="6161" y="5859"/>
                    <a:pt x="6161" y="5859"/>
                  </a:cubicBezTo>
                  <a:cubicBezTo>
                    <a:pt x="6161" y="5859"/>
                    <a:pt x="5900" y="5186"/>
                    <a:pt x="5526" y="4290"/>
                  </a:cubicBezTo>
                  <a:cubicBezTo>
                    <a:pt x="4757" y="2550"/>
                    <a:pt x="3357" y="1"/>
                    <a:pt x="1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5" name="Google Shape;575;p44"/>
            <p:cNvSpPr/>
            <p:nvPr/>
          </p:nvSpPr>
          <p:spPr>
            <a:xfrm>
              <a:off x="1788575" y="3153850"/>
              <a:ext cx="89650" cy="205400"/>
            </a:xfrm>
            <a:custGeom>
              <a:avLst/>
              <a:gdLst/>
              <a:ahLst/>
              <a:cxnLst/>
              <a:rect l="l" t="t" r="r" b="b"/>
              <a:pathLst>
                <a:path w="3586" h="8216" extrusionOk="0">
                  <a:moveTo>
                    <a:pt x="1634" y="1"/>
                  </a:moveTo>
                  <a:cubicBezTo>
                    <a:pt x="1625" y="1"/>
                    <a:pt x="1616" y="1"/>
                    <a:pt x="1606" y="1"/>
                  </a:cubicBezTo>
                  <a:cubicBezTo>
                    <a:pt x="1" y="1"/>
                    <a:pt x="449" y="3212"/>
                    <a:pt x="934" y="5452"/>
                  </a:cubicBezTo>
                  <a:cubicBezTo>
                    <a:pt x="1046" y="6012"/>
                    <a:pt x="1270" y="6796"/>
                    <a:pt x="1457" y="7543"/>
                  </a:cubicBezTo>
                  <a:cubicBezTo>
                    <a:pt x="1606" y="7805"/>
                    <a:pt x="1718" y="8029"/>
                    <a:pt x="1793" y="8215"/>
                  </a:cubicBezTo>
                  <a:lnTo>
                    <a:pt x="3511" y="8215"/>
                  </a:lnTo>
                  <a:lnTo>
                    <a:pt x="3511" y="7954"/>
                  </a:lnTo>
                  <a:lnTo>
                    <a:pt x="3511" y="7132"/>
                  </a:lnTo>
                  <a:cubicBezTo>
                    <a:pt x="3511" y="7132"/>
                    <a:pt x="3585" y="6423"/>
                    <a:pt x="3585" y="5452"/>
                  </a:cubicBezTo>
                  <a:cubicBezTo>
                    <a:pt x="3585" y="3373"/>
                    <a:pt x="3327" y="1"/>
                    <a:pt x="1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6" name="Google Shape;576;p44"/>
            <p:cNvSpPr/>
            <p:nvPr/>
          </p:nvSpPr>
          <p:spPr>
            <a:xfrm>
              <a:off x="1825000" y="3342425"/>
              <a:ext cx="8425" cy="16825"/>
            </a:xfrm>
            <a:custGeom>
              <a:avLst/>
              <a:gdLst/>
              <a:ahLst/>
              <a:cxnLst/>
              <a:rect l="l" t="t" r="r" b="b"/>
              <a:pathLst>
                <a:path w="337" h="673" extrusionOk="0">
                  <a:moveTo>
                    <a:pt x="0" y="0"/>
                  </a:moveTo>
                  <a:lnTo>
                    <a:pt x="0" y="0"/>
                  </a:lnTo>
                  <a:cubicBezTo>
                    <a:pt x="75" y="224"/>
                    <a:pt x="149" y="486"/>
                    <a:pt x="224" y="672"/>
                  </a:cubicBezTo>
                  <a:lnTo>
                    <a:pt x="336" y="672"/>
                  </a:lnTo>
                  <a:cubicBezTo>
                    <a:pt x="261" y="448"/>
                    <a:pt x="149" y="22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7" name="Google Shape;577;p44"/>
            <p:cNvSpPr/>
            <p:nvPr/>
          </p:nvSpPr>
          <p:spPr>
            <a:xfrm>
              <a:off x="6697650" y="2152275"/>
              <a:ext cx="538625" cy="1220975"/>
            </a:xfrm>
            <a:custGeom>
              <a:avLst/>
              <a:gdLst/>
              <a:ahLst/>
              <a:cxnLst/>
              <a:rect l="l" t="t" r="r" b="b"/>
              <a:pathLst>
                <a:path w="21545" h="48839" extrusionOk="0">
                  <a:moveTo>
                    <a:pt x="18931" y="0"/>
                  </a:moveTo>
                  <a:cubicBezTo>
                    <a:pt x="18819" y="6609"/>
                    <a:pt x="12770" y="8252"/>
                    <a:pt x="10753" y="11799"/>
                  </a:cubicBezTo>
                  <a:cubicBezTo>
                    <a:pt x="8737" y="15346"/>
                    <a:pt x="11874" y="16840"/>
                    <a:pt x="9708" y="19229"/>
                  </a:cubicBezTo>
                  <a:cubicBezTo>
                    <a:pt x="7542" y="21656"/>
                    <a:pt x="5003" y="21507"/>
                    <a:pt x="5675" y="24008"/>
                  </a:cubicBezTo>
                  <a:cubicBezTo>
                    <a:pt x="6348" y="26473"/>
                    <a:pt x="8102" y="30543"/>
                    <a:pt x="4742" y="32111"/>
                  </a:cubicBezTo>
                  <a:cubicBezTo>
                    <a:pt x="1382" y="33679"/>
                    <a:pt x="2987" y="35919"/>
                    <a:pt x="4033" y="39018"/>
                  </a:cubicBezTo>
                  <a:cubicBezTo>
                    <a:pt x="5041" y="42080"/>
                    <a:pt x="4219" y="43462"/>
                    <a:pt x="1046" y="46598"/>
                  </a:cubicBezTo>
                  <a:cubicBezTo>
                    <a:pt x="224" y="47420"/>
                    <a:pt x="0" y="48166"/>
                    <a:pt x="149" y="48838"/>
                  </a:cubicBezTo>
                  <a:lnTo>
                    <a:pt x="12546" y="48838"/>
                  </a:lnTo>
                  <a:cubicBezTo>
                    <a:pt x="12919" y="47756"/>
                    <a:pt x="13068" y="46598"/>
                    <a:pt x="12994" y="45441"/>
                  </a:cubicBezTo>
                  <a:cubicBezTo>
                    <a:pt x="12732" y="41035"/>
                    <a:pt x="11948" y="41221"/>
                    <a:pt x="13591" y="39205"/>
                  </a:cubicBezTo>
                  <a:cubicBezTo>
                    <a:pt x="15271" y="37226"/>
                    <a:pt x="16242" y="36853"/>
                    <a:pt x="15495" y="33791"/>
                  </a:cubicBezTo>
                  <a:cubicBezTo>
                    <a:pt x="14749" y="30767"/>
                    <a:pt x="14487" y="28713"/>
                    <a:pt x="16877" y="26809"/>
                  </a:cubicBezTo>
                  <a:cubicBezTo>
                    <a:pt x="19267" y="24867"/>
                    <a:pt x="19379" y="21544"/>
                    <a:pt x="17922" y="18632"/>
                  </a:cubicBezTo>
                  <a:cubicBezTo>
                    <a:pt x="16504" y="15719"/>
                    <a:pt x="19379" y="13591"/>
                    <a:pt x="20461" y="9148"/>
                  </a:cubicBezTo>
                  <a:cubicBezTo>
                    <a:pt x="21544" y="4667"/>
                    <a:pt x="18931"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8" name="Google Shape;578;p44"/>
            <p:cNvSpPr/>
            <p:nvPr/>
          </p:nvSpPr>
          <p:spPr>
            <a:xfrm>
              <a:off x="6839525" y="2484350"/>
              <a:ext cx="254850" cy="888900"/>
            </a:xfrm>
            <a:custGeom>
              <a:avLst/>
              <a:gdLst/>
              <a:ahLst/>
              <a:cxnLst/>
              <a:rect l="l" t="t" r="r" b="b"/>
              <a:pathLst>
                <a:path w="10194" h="35556" extrusionOk="0">
                  <a:moveTo>
                    <a:pt x="9843" y="0"/>
                  </a:moveTo>
                  <a:cubicBezTo>
                    <a:pt x="9699" y="0"/>
                    <a:pt x="9590" y="78"/>
                    <a:pt x="9559" y="233"/>
                  </a:cubicBezTo>
                  <a:lnTo>
                    <a:pt x="0" y="35555"/>
                  </a:lnTo>
                  <a:lnTo>
                    <a:pt x="635" y="35555"/>
                  </a:lnTo>
                  <a:lnTo>
                    <a:pt x="10156" y="383"/>
                  </a:lnTo>
                  <a:cubicBezTo>
                    <a:pt x="10194" y="196"/>
                    <a:pt x="10082" y="47"/>
                    <a:pt x="9932" y="9"/>
                  </a:cubicBezTo>
                  <a:cubicBezTo>
                    <a:pt x="9901" y="3"/>
                    <a:pt x="9871" y="0"/>
                    <a:pt x="9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9" name="Google Shape;579;p44"/>
            <p:cNvSpPr/>
            <p:nvPr/>
          </p:nvSpPr>
          <p:spPr>
            <a:xfrm>
              <a:off x="1052075" y="2156925"/>
              <a:ext cx="537700" cy="1221000"/>
            </a:xfrm>
            <a:custGeom>
              <a:avLst/>
              <a:gdLst/>
              <a:ahLst/>
              <a:cxnLst/>
              <a:rect l="l" t="t" r="r" b="b"/>
              <a:pathLst>
                <a:path w="21508" h="48840" extrusionOk="0">
                  <a:moveTo>
                    <a:pt x="2615" y="1"/>
                  </a:moveTo>
                  <a:cubicBezTo>
                    <a:pt x="2615" y="1"/>
                    <a:pt x="1" y="4668"/>
                    <a:pt x="1046" y="9149"/>
                  </a:cubicBezTo>
                  <a:cubicBezTo>
                    <a:pt x="2129" y="13629"/>
                    <a:pt x="5042" y="15720"/>
                    <a:pt x="3585" y="18632"/>
                  </a:cubicBezTo>
                  <a:cubicBezTo>
                    <a:pt x="2167" y="21545"/>
                    <a:pt x="2241" y="24905"/>
                    <a:pt x="4668" y="26810"/>
                  </a:cubicBezTo>
                  <a:cubicBezTo>
                    <a:pt x="7058" y="28714"/>
                    <a:pt x="6759" y="30767"/>
                    <a:pt x="6012" y="33792"/>
                  </a:cubicBezTo>
                  <a:cubicBezTo>
                    <a:pt x="5266" y="36853"/>
                    <a:pt x="6236" y="37227"/>
                    <a:pt x="7917" y="39243"/>
                  </a:cubicBezTo>
                  <a:cubicBezTo>
                    <a:pt x="9597" y="41259"/>
                    <a:pt x="8775" y="41035"/>
                    <a:pt x="8514" y="45479"/>
                  </a:cubicBezTo>
                  <a:cubicBezTo>
                    <a:pt x="8439" y="46599"/>
                    <a:pt x="8626" y="47756"/>
                    <a:pt x="9000" y="48839"/>
                  </a:cubicBezTo>
                  <a:lnTo>
                    <a:pt x="21359" y="48839"/>
                  </a:lnTo>
                  <a:cubicBezTo>
                    <a:pt x="21508" y="48204"/>
                    <a:pt x="21284" y="47458"/>
                    <a:pt x="20462" y="46636"/>
                  </a:cubicBezTo>
                  <a:cubicBezTo>
                    <a:pt x="17289" y="43500"/>
                    <a:pt x="16430" y="42081"/>
                    <a:pt x="17475" y="39019"/>
                  </a:cubicBezTo>
                  <a:cubicBezTo>
                    <a:pt x="18521" y="35957"/>
                    <a:pt x="20126" y="33717"/>
                    <a:pt x="16766" y="32149"/>
                  </a:cubicBezTo>
                  <a:cubicBezTo>
                    <a:pt x="13405" y="30581"/>
                    <a:pt x="15123" y="26511"/>
                    <a:pt x="15832" y="24009"/>
                  </a:cubicBezTo>
                  <a:cubicBezTo>
                    <a:pt x="16505" y="21545"/>
                    <a:pt x="13966" y="21694"/>
                    <a:pt x="11800" y="19267"/>
                  </a:cubicBezTo>
                  <a:cubicBezTo>
                    <a:pt x="9597" y="16840"/>
                    <a:pt x="12733" y="15347"/>
                    <a:pt x="10754" y="11837"/>
                  </a:cubicBezTo>
                  <a:cubicBezTo>
                    <a:pt x="8775" y="8290"/>
                    <a:pt x="2727" y="6610"/>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0" name="Google Shape;580;p44"/>
            <p:cNvSpPr/>
            <p:nvPr/>
          </p:nvSpPr>
          <p:spPr>
            <a:xfrm>
              <a:off x="1193050" y="2489000"/>
              <a:ext cx="255775" cy="888925"/>
            </a:xfrm>
            <a:custGeom>
              <a:avLst/>
              <a:gdLst/>
              <a:ahLst/>
              <a:cxnLst/>
              <a:rect l="l" t="t" r="r" b="b"/>
              <a:pathLst>
                <a:path w="10231" h="35557" extrusionOk="0">
                  <a:moveTo>
                    <a:pt x="376" y="1"/>
                  </a:moveTo>
                  <a:cubicBezTo>
                    <a:pt x="350" y="1"/>
                    <a:pt x="324" y="4"/>
                    <a:pt x="299" y="10"/>
                  </a:cubicBezTo>
                  <a:cubicBezTo>
                    <a:pt x="112" y="47"/>
                    <a:pt x="0" y="234"/>
                    <a:pt x="75" y="383"/>
                  </a:cubicBezTo>
                  <a:lnTo>
                    <a:pt x="9596" y="35556"/>
                  </a:lnTo>
                  <a:lnTo>
                    <a:pt x="10231" y="35556"/>
                  </a:lnTo>
                  <a:lnTo>
                    <a:pt x="672" y="234"/>
                  </a:lnTo>
                  <a:cubicBezTo>
                    <a:pt x="641" y="79"/>
                    <a:pt x="506" y="1"/>
                    <a:pt x="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1" name="Google Shape;581;p44"/>
            <p:cNvSpPr/>
            <p:nvPr/>
          </p:nvSpPr>
          <p:spPr>
            <a:xfrm>
              <a:off x="157825" y="2809250"/>
              <a:ext cx="575050" cy="583600"/>
            </a:xfrm>
            <a:custGeom>
              <a:avLst/>
              <a:gdLst/>
              <a:ahLst/>
              <a:cxnLst/>
              <a:rect l="l" t="t" r="r" b="b"/>
              <a:pathLst>
                <a:path w="23002" h="23344" extrusionOk="0">
                  <a:moveTo>
                    <a:pt x="6903" y="1"/>
                  </a:moveTo>
                  <a:cubicBezTo>
                    <a:pt x="6332" y="1"/>
                    <a:pt x="5760" y="121"/>
                    <a:pt x="5191" y="380"/>
                  </a:cubicBezTo>
                  <a:cubicBezTo>
                    <a:pt x="1" y="2770"/>
                    <a:pt x="6050" y="12478"/>
                    <a:pt x="10978" y="18975"/>
                  </a:cubicBezTo>
                  <a:cubicBezTo>
                    <a:pt x="11874" y="20132"/>
                    <a:pt x="13144" y="21775"/>
                    <a:pt x="14451" y="23343"/>
                  </a:cubicBezTo>
                  <a:lnTo>
                    <a:pt x="23001" y="23343"/>
                  </a:lnTo>
                  <a:lnTo>
                    <a:pt x="22964" y="23269"/>
                  </a:lnTo>
                  <a:cubicBezTo>
                    <a:pt x="22628" y="22485"/>
                    <a:pt x="22217" y="21626"/>
                    <a:pt x="21732" y="20618"/>
                  </a:cubicBezTo>
                  <a:cubicBezTo>
                    <a:pt x="21732" y="20618"/>
                    <a:pt x="20873" y="18265"/>
                    <a:pt x="19491" y="15129"/>
                  </a:cubicBezTo>
                  <a:cubicBezTo>
                    <a:pt x="16747" y="9005"/>
                    <a:pt x="11843" y="1"/>
                    <a:pt x="6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2" name="Google Shape;582;p44"/>
            <p:cNvSpPr/>
            <p:nvPr/>
          </p:nvSpPr>
          <p:spPr>
            <a:xfrm>
              <a:off x="401475" y="3002875"/>
              <a:ext cx="251125" cy="389975"/>
            </a:xfrm>
            <a:custGeom>
              <a:avLst/>
              <a:gdLst/>
              <a:ahLst/>
              <a:cxnLst/>
              <a:rect l="l" t="t" r="r" b="b"/>
              <a:pathLst>
                <a:path w="10045" h="15599" extrusionOk="0">
                  <a:moveTo>
                    <a:pt x="412" y="1"/>
                  </a:moveTo>
                  <a:cubicBezTo>
                    <a:pt x="348" y="1"/>
                    <a:pt x="283" y="22"/>
                    <a:pt x="224" y="66"/>
                  </a:cubicBezTo>
                  <a:cubicBezTo>
                    <a:pt x="38" y="140"/>
                    <a:pt x="0" y="364"/>
                    <a:pt x="112" y="514"/>
                  </a:cubicBezTo>
                  <a:cubicBezTo>
                    <a:pt x="187" y="626"/>
                    <a:pt x="5788" y="9400"/>
                    <a:pt x="9223" y="15561"/>
                  </a:cubicBezTo>
                  <a:lnTo>
                    <a:pt x="10044" y="15598"/>
                  </a:lnTo>
                  <a:cubicBezTo>
                    <a:pt x="6609" y="9475"/>
                    <a:pt x="971" y="663"/>
                    <a:pt x="672" y="140"/>
                  </a:cubicBezTo>
                  <a:cubicBezTo>
                    <a:pt x="604" y="50"/>
                    <a:pt x="509" y="1"/>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3" name="Google Shape;583;p44"/>
            <p:cNvSpPr/>
            <p:nvPr/>
          </p:nvSpPr>
          <p:spPr>
            <a:xfrm>
              <a:off x="575100" y="2664725"/>
              <a:ext cx="315525" cy="728125"/>
            </a:xfrm>
            <a:custGeom>
              <a:avLst/>
              <a:gdLst/>
              <a:ahLst/>
              <a:cxnLst/>
              <a:rect l="l" t="t" r="r" b="b"/>
              <a:pathLst>
                <a:path w="12621" h="29125" extrusionOk="0">
                  <a:moveTo>
                    <a:pt x="5713" y="1"/>
                  </a:moveTo>
                  <a:cubicBezTo>
                    <a:pt x="0" y="1"/>
                    <a:pt x="1494" y="11314"/>
                    <a:pt x="3249" y="19305"/>
                  </a:cubicBezTo>
                  <a:cubicBezTo>
                    <a:pt x="3846" y="21844"/>
                    <a:pt x="4966" y="26063"/>
                    <a:pt x="5825" y="29124"/>
                  </a:cubicBezTo>
                  <a:lnTo>
                    <a:pt x="12359" y="29124"/>
                  </a:lnTo>
                  <a:cubicBezTo>
                    <a:pt x="12359" y="28826"/>
                    <a:pt x="12396" y="28527"/>
                    <a:pt x="12396" y="28191"/>
                  </a:cubicBezTo>
                  <a:cubicBezTo>
                    <a:pt x="12396" y="27332"/>
                    <a:pt x="12396" y="26361"/>
                    <a:pt x="12359" y="25279"/>
                  </a:cubicBezTo>
                  <a:cubicBezTo>
                    <a:pt x="12359" y="25279"/>
                    <a:pt x="12583" y="22777"/>
                    <a:pt x="12583" y="19342"/>
                  </a:cubicBezTo>
                  <a:cubicBezTo>
                    <a:pt x="12620" y="11874"/>
                    <a:pt x="11724" y="1"/>
                    <a:pt x="5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4" name="Google Shape;584;p44"/>
            <p:cNvSpPr/>
            <p:nvPr/>
          </p:nvSpPr>
          <p:spPr>
            <a:xfrm>
              <a:off x="740225" y="2882250"/>
              <a:ext cx="75725" cy="510600"/>
            </a:xfrm>
            <a:custGeom>
              <a:avLst/>
              <a:gdLst/>
              <a:ahLst/>
              <a:cxnLst/>
              <a:rect l="l" t="t" r="r" b="b"/>
              <a:pathLst>
                <a:path w="3029" h="20424" extrusionOk="0">
                  <a:moveTo>
                    <a:pt x="393" y="1"/>
                  </a:moveTo>
                  <a:cubicBezTo>
                    <a:pt x="196" y="1"/>
                    <a:pt x="0" y="143"/>
                    <a:pt x="41" y="410"/>
                  </a:cubicBezTo>
                  <a:cubicBezTo>
                    <a:pt x="41" y="560"/>
                    <a:pt x="1908" y="13665"/>
                    <a:pt x="2319" y="20423"/>
                  </a:cubicBezTo>
                  <a:lnTo>
                    <a:pt x="3028" y="20423"/>
                  </a:lnTo>
                  <a:cubicBezTo>
                    <a:pt x="2655" y="13703"/>
                    <a:pt x="825" y="933"/>
                    <a:pt x="751" y="298"/>
                  </a:cubicBezTo>
                  <a:cubicBezTo>
                    <a:pt x="717" y="96"/>
                    <a:pt x="555" y="1"/>
                    <a:pt x="3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5" name="Google Shape;585;p44"/>
            <p:cNvSpPr/>
            <p:nvPr/>
          </p:nvSpPr>
          <p:spPr>
            <a:xfrm>
              <a:off x="6005950" y="2781250"/>
              <a:ext cx="574100" cy="583600"/>
            </a:xfrm>
            <a:custGeom>
              <a:avLst/>
              <a:gdLst/>
              <a:ahLst/>
              <a:cxnLst/>
              <a:rect l="l" t="t" r="r" b="b"/>
              <a:pathLst>
                <a:path w="22964" h="23344" extrusionOk="0">
                  <a:moveTo>
                    <a:pt x="16062" y="0"/>
                  </a:moveTo>
                  <a:cubicBezTo>
                    <a:pt x="11128" y="0"/>
                    <a:pt x="6254" y="9005"/>
                    <a:pt x="3510" y="15129"/>
                  </a:cubicBezTo>
                  <a:cubicBezTo>
                    <a:pt x="2091" y="18265"/>
                    <a:pt x="1270" y="20655"/>
                    <a:pt x="1270" y="20655"/>
                  </a:cubicBezTo>
                  <a:cubicBezTo>
                    <a:pt x="784" y="21626"/>
                    <a:pt x="374" y="22485"/>
                    <a:pt x="38" y="23269"/>
                  </a:cubicBezTo>
                  <a:cubicBezTo>
                    <a:pt x="0" y="23306"/>
                    <a:pt x="0" y="23306"/>
                    <a:pt x="0" y="23343"/>
                  </a:cubicBezTo>
                  <a:lnTo>
                    <a:pt x="8513" y="23343"/>
                  </a:lnTo>
                  <a:cubicBezTo>
                    <a:pt x="9820" y="21775"/>
                    <a:pt x="11127" y="20132"/>
                    <a:pt x="12023" y="18975"/>
                  </a:cubicBezTo>
                  <a:cubicBezTo>
                    <a:pt x="16915" y="12441"/>
                    <a:pt x="22963" y="2770"/>
                    <a:pt x="17773" y="380"/>
                  </a:cubicBezTo>
                  <a:cubicBezTo>
                    <a:pt x="17204" y="121"/>
                    <a:pt x="16633" y="0"/>
                    <a:pt x="16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6" name="Google Shape;586;p44"/>
            <p:cNvSpPr/>
            <p:nvPr/>
          </p:nvSpPr>
          <p:spPr>
            <a:xfrm>
              <a:off x="6086225" y="2975150"/>
              <a:ext cx="250200" cy="389700"/>
            </a:xfrm>
            <a:custGeom>
              <a:avLst/>
              <a:gdLst/>
              <a:ahLst/>
              <a:cxnLst/>
              <a:rect l="l" t="t" r="r" b="b"/>
              <a:pathLst>
                <a:path w="10008" h="15588" extrusionOk="0">
                  <a:moveTo>
                    <a:pt x="9654" y="1"/>
                  </a:moveTo>
                  <a:cubicBezTo>
                    <a:pt x="9538" y="1"/>
                    <a:pt x="9422" y="67"/>
                    <a:pt x="9372" y="167"/>
                  </a:cubicBezTo>
                  <a:cubicBezTo>
                    <a:pt x="9074" y="652"/>
                    <a:pt x="3398" y="9464"/>
                    <a:pt x="0" y="15587"/>
                  </a:cubicBezTo>
                  <a:lnTo>
                    <a:pt x="785" y="15587"/>
                  </a:lnTo>
                  <a:cubicBezTo>
                    <a:pt x="4257" y="9389"/>
                    <a:pt x="9858" y="615"/>
                    <a:pt x="9932" y="503"/>
                  </a:cubicBezTo>
                  <a:cubicBezTo>
                    <a:pt x="10007" y="353"/>
                    <a:pt x="9970" y="167"/>
                    <a:pt x="9820" y="55"/>
                  </a:cubicBezTo>
                  <a:cubicBezTo>
                    <a:pt x="9771" y="17"/>
                    <a:pt x="9713" y="1"/>
                    <a:pt x="96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7" name="Google Shape;587;p44"/>
            <p:cNvSpPr/>
            <p:nvPr/>
          </p:nvSpPr>
          <p:spPr>
            <a:xfrm>
              <a:off x="5847250" y="2636725"/>
              <a:ext cx="316475" cy="728125"/>
            </a:xfrm>
            <a:custGeom>
              <a:avLst/>
              <a:gdLst/>
              <a:ahLst/>
              <a:cxnLst/>
              <a:rect l="l" t="t" r="r" b="b"/>
              <a:pathLst>
                <a:path w="12659" h="29125" extrusionOk="0">
                  <a:moveTo>
                    <a:pt x="6946" y="1"/>
                  </a:moveTo>
                  <a:cubicBezTo>
                    <a:pt x="897" y="1"/>
                    <a:pt x="1" y="11874"/>
                    <a:pt x="38" y="19342"/>
                  </a:cubicBezTo>
                  <a:cubicBezTo>
                    <a:pt x="76" y="22777"/>
                    <a:pt x="262" y="25278"/>
                    <a:pt x="262" y="25278"/>
                  </a:cubicBezTo>
                  <a:cubicBezTo>
                    <a:pt x="225" y="26361"/>
                    <a:pt x="225" y="27332"/>
                    <a:pt x="225" y="28191"/>
                  </a:cubicBezTo>
                  <a:cubicBezTo>
                    <a:pt x="262" y="28527"/>
                    <a:pt x="262" y="28826"/>
                    <a:pt x="262" y="29124"/>
                  </a:cubicBezTo>
                  <a:lnTo>
                    <a:pt x="6796" y="29124"/>
                  </a:lnTo>
                  <a:cubicBezTo>
                    <a:pt x="7655" y="26063"/>
                    <a:pt x="8813" y="21843"/>
                    <a:pt x="9373" y="19304"/>
                  </a:cubicBezTo>
                  <a:cubicBezTo>
                    <a:pt x="11165" y="11351"/>
                    <a:pt x="12659" y="1"/>
                    <a:pt x="6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8" name="Google Shape;588;p44"/>
            <p:cNvSpPr/>
            <p:nvPr/>
          </p:nvSpPr>
          <p:spPr>
            <a:xfrm>
              <a:off x="5922875" y="2853875"/>
              <a:ext cx="76250" cy="510975"/>
            </a:xfrm>
            <a:custGeom>
              <a:avLst/>
              <a:gdLst/>
              <a:ahLst/>
              <a:cxnLst/>
              <a:rect l="l" t="t" r="r" b="b"/>
              <a:pathLst>
                <a:path w="3050" h="20439" extrusionOk="0">
                  <a:moveTo>
                    <a:pt x="2624" y="0"/>
                  </a:moveTo>
                  <a:cubicBezTo>
                    <a:pt x="2458" y="0"/>
                    <a:pt x="2294" y="98"/>
                    <a:pt x="2278" y="313"/>
                  </a:cubicBezTo>
                  <a:cubicBezTo>
                    <a:pt x="2203" y="948"/>
                    <a:pt x="374" y="13717"/>
                    <a:pt x="0" y="20438"/>
                  </a:cubicBezTo>
                  <a:lnTo>
                    <a:pt x="710" y="20438"/>
                  </a:lnTo>
                  <a:cubicBezTo>
                    <a:pt x="1083" y="13680"/>
                    <a:pt x="2950" y="574"/>
                    <a:pt x="2987" y="425"/>
                  </a:cubicBezTo>
                  <a:cubicBezTo>
                    <a:pt x="3050" y="155"/>
                    <a:pt x="2834" y="0"/>
                    <a:pt x="2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589" name="Google Shape;589;p44"/>
          <p:cNvGrpSpPr/>
          <p:nvPr/>
        </p:nvGrpSpPr>
        <p:grpSpPr>
          <a:xfrm>
            <a:off x="1726348" y="1042393"/>
            <a:ext cx="1511020" cy="3432683"/>
            <a:chOff x="4073600" y="238100"/>
            <a:chExt cx="976300" cy="2217925"/>
          </a:xfrm>
        </p:grpSpPr>
        <p:sp>
          <p:nvSpPr>
            <p:cNvPr id="590" name="Google Shape;590;p44"/>
            <p:cNvSpPr/>
            <p:nvPr/>
          </p:nvSpPr>
          <p:spPr>
            <a:xfrm>
              <a:off x="4255300" y="643725"/>
              <a:ext cx="428250" cy="547550"/>
            </a:xfrm>
            <a:custGeom>
              <a:avLst/>
              <a:gdLst/>
              <a:ahLst/>
              <a:cxnLst/>
              <a:rect l="l" t="t" r="r" b="b"/>
              <a:pathLst>
                <a:path w="17130" h="21902" extrusionOk="0">
                  <a:moveTo>
                    <a:pt x="14256" y="0"/>
                  </a:moveTo>
                  <a:cubicBezTo>
                    <a:pt x="13148" y="0"/>
                    <a:pt x="12122" y="717"/>
                    <a:pt x="11783" y="1816"/>
                  </a:cubicBezTo>
                  <a:cubicBezTo>
                    <a:pt x="11228" y="3578"/>
                    <a:pt x="10654" y="5341"/>
                    <a:pt x="10100" y="7084"/>
                  </a:cubicBezTo>
                  <a:cubicBezTo>
                    <a:pt x="9525" y="8806"/>
                    <a:pt x="8931" y="10569"/>
                    <a:pt x="8337" y="12272"/>
                  </a:cubicBezTo>
                  <a:cubicBezTo>
                    <a:pt x="8258" y="12490"/>
                    <a:pt x="8179" y="12707"/>
                    <a:pt x="8119" y="12905"/>
                  </a:cubicBezTo>
                  <a:lnTo>
                    <a:pt x="8001" y="13222"/>
                  </a:lnTo>
                  <a:lnTo>
                    <a:pt x="7882" y="13519"/>
                  </a:lnTo>
                  <a:lnTo>
                    <a:pt x="7763" y="13816"/>
                  </a:lnTo>
                  <a:lnTo>
                    <a:pt x="7664" y="14074"/>
                  </a:lnTo>
                  <a:lnTo>
                    <a:pt x="7644" y="14133"/>
                  </a:lnTo>
                  <a:lnTo>
                    <a:pt x="7644" y="14173"/>
                  </a:lnTo>
                  <a:cubicBezTo>
                    <a:pt x="7644" y="14153"/>
                    <a:pt x="7644" y="14133"/>
                    <a:pt x="7664" y="14133"/>
                  </a:cubicBezTo>
                  <a:cubicBezTo>
                    <a:pt x="7664" y="14133"/>
                    <a:pt x="7664" y="14153"/>
                    <a:pt x="7664" y="14153"/>
                  </a:cubicBezTo>
                  <a:lnTo>
                    <a:pt x="7644" y="14173"/>
                  </a:lnTo>
                  <a:cubicBezTo>
                    <a:pt x="7565" y="14272"/>
                    <a:pt x="7486" y="14371"/>
                    <a:pt x="7406" y="14450"/>
                  </a:cubicBezTo>
                  <a:cubicBezTo>
                    <a:pt x="7327" y="14509"/>
                    <a:pt x="7288" y="14569"/>
                    <a:pt x="7208" y="14628"/>
                  </a:cubicBezTo>
                  <a:lnTo>
                    <a:pt x="7109" y="14727"/>
                  </a:lnTo>
                  <a:cubicBezTo>
                    <a:pt x="7070" y="14747"/>
                    <a:pt x="7030" y="14767"/>
                    <a:pt x="7010" y="14787"/>
                  </a:cubicBezTo>
                  <a:cubicBezTo>
                    <a:pt x="6713" y="15024"/>
                    <a:pt x="6377" y="15262"/>
                    <a:pt x="6040" y="15500"/>
                  </a:cubicBezTo>
                  <a:cubicBezTo>
                    <a:pt x="5327" y="15975"/>
                    <a:pt x="4575" y="16430"/>
                    <a:pt x="3802" y="16866"/>
                  </a:cubicBezTo>
                  <a:cubicBezTo>
                    <a:pt x="3426" y="17084"/>
                    <a:pt x="3030" y="17282"/>
                    <a:pt x="2634" y="17500"/>
                  </a:cubicBezTo>
                  <a:lnTo>
                    <a:pt x="2040" y="17797"/>
                  </a:lnTo>
                  <a:lnTo>
                    <a:pt x="1743" y="17955"/>
                  </a:lnTo>
                  <a:lnTo>
                    <a:pt x="1466" y="18094"/>
                  </a:lnTo>
                  <a:lnTo>
                    <a:pt x="1426" y="18114"/>
                  </a:lnTo>
                  <a:cubicBezTo>
                    <a:pt x="416" y="18569"/>
                    <a:pt x="0" y="19757"/>
                    <a:pt x="456" y="20747"/>
                  </a:cubicBezTo>
                  <a:cubicBezTo>
                    <a:pt x="787" y="21481"/>
                    <a:pt x="1505" y="21901"/>
                    <a:pt x="2253" y="21901"/>
                  </a:cubicBezTo>
                  <a:cubicBezTo>
                    <a:pt x="2534" y="21901"/>
                    <a:pt x="2819" y="21842"/>
                    <a:pt x="3090" y="21718"/>
                  </a:cubicBezTo>
                  <a:lnTo>
                    <a:pt x="3446" y="21559"/>
                  </a:lnTo>
                  <a:lnTo>
                    <a:pt x="3783" y="21421"/>
                  </a:lnTo>
                  <a:lnTo>
                    <a:pt x="4436" y="21124"/>
                  </a:lnTo>
                  <a:cubicBezTo>
                    <a:pt x="4872" y="20925"/>
                    <a:pt x="5307" y="20708"/>
                    <a:pt x="5743" y="20510"/>
                  </a:cubicBezTo>
                  <a:cubicBezTo>
                    <a:pt x="6595" y="20074"/>
                    <a:pt x="7466" y="19619"/>
                    <a:pt x="8337" y="19104"/>
                  </a:cubicBezTo>
                  <a:cubicBezTo>
                    <a:pt x="8773" y="18826"/>
                    <a:pt x="9208" y="18549"/>
                    <a:pt x="9644" y="18232"/>
                  </a:cubicBezTo>
                  <a:lnTo>
                    <a:pt x="9803" y="18114"/>
                  </a:lnTo>
                  <a:lnTo>
                    <a:pt x="9981" y="17975"/>
                  </a:lnTo>
                  <a:cubicBezTo>
                    <a:pt x="10100" y="17896"/>
                    <a:pt x="10199" y="17797"/>
                    <a:pt x="10317" y="17698"/>
                  </a:cubicBezTo>
                  <a:cubicBezTo>
                    <a:pt x="10575" y="17480"/>
                    <a:pt x="10812" y="17242"/>
                    <a:pt x="11030" y="16985"/>
                  </a:cubicBezTo>
                  <a:lnTo>
                    <a:pt x="11129" y="16886"/>
                  </a:lnTo>
                  <a:lnTo>
                    <a:pt x="11169" y="16826"/>
                  </a:lnTo>
                  <a:lnTo>
                    <a:pt x="11228" y="16767"/>
                  </a:lnTo>
                  <a:cubicBezTo>
                    <a:pt x="11288" y="16668"/>
                    <a:pt x="11347" y="16609"/>
                    <a:pt x="11407" y="16490"/>
                  </a:cubicBezTo>
                  <a:cubicBezTo>
                    <a:pt x="11486" y="16391"/>
                    <a:pt x="11545" y="16272"/>
                    <a:pt x="11605" y="16173"/>
                  </a:cubicBezTo>
                  <a:lnTo>
                    <a:pt x="11664" y="16074"/>
                  </a:lnTo>
                  <a:lnTo>
                    <a:pt x="11684" y="16034"/>
                  </a:lnTo>
                  <a:lnTo>
                    <a:pt x="11723" y="15935"/>
                  </a:lnTo>
                  <a:lnTo>
                    <a:pt x="11902" y="15559"/>
                  </a:lnTo>
                  <a:lnTo>
                    <a:pt x="12060" y="15222"/>
                  </a:lnTo>
                  <a:lnTo>
                    <a:pt x="12199" y="14866"/>
                  </a:lnTo>
                  <a:lnTo>
                    <a:pt x="12357" y="14529"/>
                  </a:lnTo>
                  <a:cubicBezTo>
                    <a:pt x="12436" y="14311"/>
                    <a:pt x="12535" y="14094"/>
                    <a:pt x="12615" y="13876"/>
                  </a:cubicBezTo>
                  <a:cubicBezTo>
                    <a:pt x="13347" y="12133"/>
                    <a:pt x="14020" y="10410"/>
                    <a:pt x="14694" y="8668"/>
                  </a:cubicBezTo>
                  <a:cubicBezTo>
                    <a:pt x="15347" y="6925"/>
                    <a:pt x="16001" y="5182"/>
                    <a:pt x="16674" y="3460"/>
                  </a:cubicBezTo>
                  <a:cubicBezTo>
                    <a:pt x="16674" y="3420"/>
                    <a:pt x="16694" y="3380"/>
                    <a:pt x="16714" y="3341"/>
                  </a:cubicBezTo>
                  <a:cubicBezTo>
                    <a:pt x="17129" y="1974"/>
                    <a:pt x="16357" y="529"/>
                    <a:pt x="15011" y="113"/>
                  </a:cubicBezTo>
                  <a:cubicBezTo>
                    <a:pt x="14760" y="37"/>
                    <a:pt x="14506" y="0"/>
                    <a:pt x="14256"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1" name="Google Shape;591;p44"/>
            <p:cNvSpPr/>
            <p:nvPr/>
          </p:nvSpPr>
          <p:spPr>
            <a:xfrm>
              <a:off x="4448375" y="994575"/>
              <a:ext cx="39625" cy="13375"/>
            </a:xfrm>
            <a:custGeom>
              <a:avLst/>
              <a:gdLst/>
              <a:ahLst/>
              <a:cxnLst/>
              <a:rect l="l" t="t" r="r" b="b"/>
              <a:pathLst>
                <a:path w="1585" h="535" extrusionOk="0">
                  <a:moveTo>
                    <a:pt x="139" y="0"/>
                  </a:moveTo>
                  <a:cubicBezTo>
                    <a:pt x="60" y="0"/>
                    <a:pt x="20" y="40"/>
                    <a:pt x="20" y="119"/>
                  </a:cubicBezTo>
                  <a:cubicBezTo>
                    <a:pt x="0" y="178"/>
                    <a:pt x="60" y="218"/>
                    <a:pt x="119" y="238"/>
                  </a:cubicBezTo>
                  <a:cubicBezTo>
                    <a:pt x="119" y="238"/>
                    <a:pt x="990" y="277"/>
                    <a:pt x="1347" y="515"/>
                  </a:cubicBezTo>
                  <a:cubicBezTo>
                    <a:pt x="1367" y="515"/>
                    <a:pt x="1386" y="535"/>
                    <a:pt x="1406" y="535"/>
                  </a:cubicBezTo>
                  <a:lnTo>
                    <a:pt x="1426" y="535"/>
                  </a:lnTo>
                  <a:cubicBezTo>
                    <a:pt x="1525" y="535"/>
                    <a:pt x="1585" y="376"/>
                    <a:pt x="1485" y="317"/>
                  </a:cubicBezTo>
                  <a:cubicBezTo>
                    <a:pt x="1070" y="60"/>
                    <a:pt x="15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2" name="Google Shape;592;p44"/>
            <p:cNvSpPr/>
            <p:nvPr/>
          </p:nvSpPr>
          <p:spPr>
            <a:xfrm>
              <a:off x="4458775" y="988625"/>
              <a:ext cx="26250" cy="12900"/>
            </a:xfrm>
            <a:custGeom>
              <a:avLst/>
              <a:gdLst/>
              <a:ahLst/>
              <a:cxnLst/>
              <a:rect l="l" t="t" r="r" b="b"/>
              <a:pathLst>
                <a:path w="1050" h="516" extrusionOk="0">
                  <a:moveTo>
                    <a:pt x="911" y="1"/>
                  </a:moveTo>
                  <a:cubicBezTo>
                    <a:pt x="614" y="20"/>
                    <a:pt x="317" y="139"/>
                    <a:pt x="60" y="298"/>
                  </a:cubicBezTo>
                  <a:cubicBezTo>
                    <a:pt x="0" y="337"/>
                    <a:pt x="0" y="416"/>
                    <a:pt x="40" y="456"/>
                  </a:cubicBezTo>
                  <a:cubicBezTo>
                    <a:pt x="40" y="496"/>
                    <a:pt x="79" y="515"/>
                    <a:pt x="119" y="515"/>
                  </a:cubicBezTo>
                  <a:cubicBezTo>
                    <a:pt x="139" y="515"/>
                    <a:pt x="159" y="515"/>
                    <a:pt x="178" y="496"/>
                  </a:cubicBezTo>
                  <a:cubicBezTo>
                    <a:pt x="416" y="337"/>
                    <a:pt x="654" y="258"/>
                    <a:pt x="931" y="218"/>
                  </a:cubicBezTo>
                  <a:cubicBezTo>
                    <a:pt x="1050" y="199"/>
                    <a:pt x="1050" y="1"/>
                    <a:pt x="91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3" name="Google Shape;593;p44"/>
            <p:cNvSpPr/>
            <p:nvPr/>
          </p:nvSpPr>
          <p:spPr>
            <a:xfrm>
              <a:off x="4280050" y="1081700"/>
              <a:ext cx="109925" cy="93125"/>
            </a:xfrm>
            <a:custGeom>
              <a:avLst/>
              <a:gdLst/>
              <a:ahLst/>
              <a:cxnLst/>
              <a:rect l="l" t="t" r="r" b="b"/>
              <a:pathLst>
                <a:path w="4397" h="3725" extrusionOk="0">
                  <a:moveTo>
                    <a:pt x="1288" y="0"/>
                  </a:moveTo>
                  <a:cubicBezTo>
                    <a:pt x="40" y="60"/>
                    <a:pt x="0" y="793"/>
                    <a:pt x="0" y="793"/>
                  </a:cubicBezTo>
                  <a:cubicBezTo>
                    <a:pt x="1090" y="1129"/>
                    <a:pt x="3169" y="3723"/>
                    <a:pt x="3169" y="3723"/>
                  </a:cubicBezTo>
                  <a:cubicBezTo>
                    <a:pt x="3190" y="3724"/>
                    <a:pt x="3210" y="3725"/>
                    <a:pt x="3231" y="3725"/>
                  </a:cubicBezTo>
                  <a:cubicBezTo>
                    <a:pt x="3702" y="3725"/>
                    <a:pt x="4131" y="3509"/>
                    <a:pt x="4397" y="3129"/>
                  </a:cubicBezTo>
                  <a:cubicBezTo>
                    <a:pt x="3228" y="575"/>
                    <a:pt x="1288" y="0"/>
                    <a:pt x="1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4" name="Google Shape;594;p44"/>
            <p:cNvSpPr/>
            <p:nvPr/>
          </p:nvSpPr>
          <p:spPr>
            <a:xfrm>
              <a:off x="4261225" y="1151500"/>
              <a:ext cx="153000" cy="219350"/>
            </a:xfrm>
            <a:custGeom>
              <a:avLst/>
              <a:gdLst/>
              <a:ahLst/>
              <a:cxnLst/>
              <a:rect l="l" t="t" r="r" b="b"/>
              <a:pathLst>
                <a:path w="6120" h="8774" extrusionOk="0">
                  <a:moveTo>
                    <a:pt x="4338" y="1"/>
                  </a:moveTo>
                  <a:lnTo>
                    <a:pt x="4080" y="60"/>
                  </a:lnTo>
                  <a:cubicBezTo>
                    <a:pt x="4358" y="1387"/>
                    <a:pt x="4536" y="2733"/>
                    <a:pt x="4615" y="4080"/>
                  </a:cubicBezTo>
                  <a:cubicBezTo>
                    <a:pt x="4714" y="5902"/>
                    <a:pt x="4575" y="8139"/>
                    <a:pt x="3268" y="8436"/>
                  </a:cubicBezTo>
                  <a:cubicBezTo>
                    <a:pt x="3162" y="8464"/>
                    <a:pt x="3053" y="8478"/>
                    <a:pt x="2943" y="8478"/>
                  </a:cubicBezTo>
                  <a:cubicBezTo>
                    <a:pt x="2665" y="8478"/>
                    <a:pt x="2387" y="8389"/>
                    <a:pt x="2159" y="8219"/>
                  </a:cubicBezTo>
                  <a:cubicBezTo>
                    <a:pt x="615" y="7090"/>
                    <a:pt x="278" y="2951"/>
                    <a:pt x="278" y="2912"/>
                  </a:cubicBezTo>
                  <a:lnTo>
                    <a:pt x="1" y="2931"/>
                  </a:lnTo>
                  <a:cubicBezTo>
                    <a:pt x="1" y="3110"/>
                    <a:pt x="357" y="7248"/>
                    <a:pt x="1981" y="8436"/>
                  </a:cubicBezTo>
                  <a:cubicBezTo>
                    <a:pt x="2258" y="8654"/>
                    <a:pt x="2595" y="8753"/>
                    <a:pt x="2932" y="8773"/>
                  </a:cubicBezTo>
                  <a:cubicBezTo>
                    <a:pt x="3070" y="8773"/>
                    <a:pt x="3209" y="8753"/>
                    <a:pt x="3348" y="8714"/>
                  </a:cubicBezTo>
                  <a:cubicBezTo>
                    <a:pt x="6120" y="8060"/>
                    <a:pt x="4417" y="337"/>
                    <a:pt x="4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5" name="Google Shape;595;p44"/>
            <p:cNvSpPr/>
            <p:nvPr/>
          </p:nvSpPr>
          <p:spPr>
            <a:xfrm>
              <a:off x="4099350" y="1180575"/>
              <a:ext cx="189250" cy="1233350"/>
            </a:xfrm>
            <a:custGeom>
              <a:avLst/>
              <a:gdLst/>
              <a:ahLst/>
              <a:cxnLst/>
              <a:rect l="l" t="t" r="r" b="b"/>
              <a:pathLst>
                <a:path w="7570" h="49334" extrusionOk="0">
                  <a:moveTo>
                    <a:pt x="7014" y="1"/>
                  </a:moveTo>
                  <a:cubicBezTo>
                    <a:pt x="6790" y="1"/>
                    <a:pt x="6571" y="139"/>
                    <a:pt x="6535" y="442"/>
                  </a:cubicBezTo>
                  <a:lnTo>
                    <a:pt x="40" y="48760"/>
                  </a:lnTo>
                  <a:cubicBezTo>
                    <a:pt x="1" y="49037"/>
                    <a:pt x="199" y="49294"/>
                    <a:pt x="476" y="49334"/>
                  </a:cubicBezTo>
                  <a:lnTo>
                    <a:pt x="535" y="49334"/>
                  </a:lnTo>
                  <a:cubicBezTo>
                    <a:pt x="793" y="49334"/>
                    <a:pt x="1010" y="49156"/>
                    <a:pt x="1030" y="48898"/>
                  </a:cubicBezTo>
                  <a:lnTo>
                    <a:pt x="7526" y="580"/>
                  </a:lnTo>
                  <a:cubicBezTo>
                    <a:pt x="7569" y="209"/>
                    <a:pt x="7288" y="1"/>
                    <a:pt x="70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6" name="Google Shape;596;p44"/>
            <p:cNvSpPr/>
            <p:nvPr/>
          </p:nvSpPr>
          <p:spPr>
            <a:xfrm>
              <a:off x="4186300" y="1093450"/>
              <a:ext cx="181575" cy="117625"/>
            </a:xfrm>
            <a:custGeom>
              <a:avLst/>
              <a:gdLst/>
              <a:ahLst/>
              <a:cxnLst/>
              <a:rect l="l" t="t" r="r" b="b"/>
              <a:pathLst>
                <a:path w="7263" h="4705" extrusionOk="0">
                  <a:moveTo>
                    <a:pt x="1714" y="1"/>
                  </a:moveTo>
                  <a:cubicBezTo>
                    <a:pt x="674" y="1"/>
                    <a:pt x="1" y="1506"/>
                    <a:pt x="1097" y="2204"/>
                  </a:cubicBezTo>
                  <a:lnTo>
                    <a:pt x="4919" y="4521"/>
                  </a:lnTo>
                  <a:cubicBezTo>
                    <a:pt x="5136" y="4648"/>
                    <a:pt x="5349" y="4704"/>
                    <a:pt x="5549" y="4704"/>
                  </a:cubicBezTo>
                  <a:cubicBezTo>
                    <a:pt x="6590" y="4704"/>
                    <a:pt x="7263" y="3198"/>
                    <a:pt x="6166" y="2501"/>
                  </a:cubicBezTo>
                  <a:lnTo>
                    <a:pt x="2344" y="184"/>
                  </a:lnTo>
                  <a:cubicBezTo>
                    <a:pt x="2127" y="56"/>
                    <a:pt x="1914"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7" name="Google Shape;597;p44"/>
            <p:cNvSpPr/>
            <p:nvPr/>
          </p:nvSpPr>
          <p:spPr>
            <a:xfrm>
              <a:off x="4320150" y="1143575"/>
              <a:ext cx="51550" cy="58475"/>
            </a:xfrm>
            <a:custGeom>
              <a:avLst/>
              <a:gdLst/>
              <a:ahLst/>
              <a:cxnLst/>
              <a:rect l="l" t="t" r="r" b="b"/>
              <a:pathLst>
                <a:path w="2062" h="2339" extrusionOk="0">
                  <a:moveTo>
                    <a:pt x="1108" y="1"/>
                  </a:moveTo>
                  <a:cubicBezTo>
                    <a:pt x="961" y="1"/>
                    <a:pt x="114" y="17"/>
                    <a:pt x="60" y="397"/>
                  </a:cubicBezTo>
                  <a:cubicBezTo>
                    <a:pt x="0" y="813"/>
                    <a:pt x="812" y="1110"/>
                    <a:pt x="852" y="1347"/>
                  </a:cubicBezTo>
                  <a:cubicBezTo>
                    <a:pt x="892" y="1585"/>
                    <a:pt x="1090" y="2278"/>
                    <a:pt x="1585" y="2337"/>
                  </a:cubicBezTo>
                  <a:cubicBezTo>
                    <a:pt x="1596" y="2338"/>
                    <a:pt x="1608" y="2339"/>
                    <a:pt x="1618" y="2339"/>
                  </a:cubicBezTo>
                  <a:cubicBezTo>
                    <a:pt x="2061" y="2339"/>
                    <a:pt x="1686" y="1554"/>
                    <a:pt x="1783" y="1090"/>
                  </a:cubicBezTo>
                  <a:cubicBezTo>
                    <a:pt x="1862" y="634"/>
                    <a:pt x="1129" y="1"/>
                    <a:pt x="1129" y="1"/>
                  </a:cubicBezTo>
                  <a:cubicBezTo>
                    <a:pt x="1129" y="1"/>
                    <a:pt x="1122" y="1"/>
                    <a:pt x="1108"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8" name="Google Shape;598;p44"/>
            <p:cNvSpPr/>
            <p:nvPr/>
          </p:nvSpPr>
          <p:spPr>
            <a:xfrm>
              <a:off x="4197375" y="1086150"/>
              <a:ext cx="161900" cy="114600"/>
            </a:xfrm>
            <a:custGeom>
              <a:avLst/>
              <a:gdLst/>
              <a:ahLst/>
              <a:cxnLst/>
              <a:rect l="l" t="t" r="r" b="b"/>
              <a:pathLst>
                <a:path w="6476" h="4584" extrusionOk="0">
                  <a:moveTo>
                    <a:pt x="2129" y="0"/>
                  </a:moveTo>
                  <a:cubicBezTo>
                    <a:pt x="1790" y="0"/>
                    <a:pt x="1514" y="128"/>
                    <a:pt x="1268" y="436"/>
                  </a:cubicBezTo>
                  <a:cubicBezTo>
                    <a:pt x="713" y="1129"/>
                    <a:pt x="0" y="1981"/>
                    <a:pt x="179" y="2555"/>
                  </a:cubicBezTo>
                  <a:cubicBezTo>
                    <a:pt x="238" y="2714"/>
                    <a:pt x="337" y="2872"/>
                    <a:pt x="456" y="2991"/>
                  </a:cubicBezTo>
                  <a:cubicBezTo>
                    <a:pt x="555" y="3110"/>
                    <a:pt x="674" y="3228"/>
                    <a:pt x="773" y="3327"/>
                  </a:cubicBezTo>
                  <a:cubicBezTo>
                    <a:pt x="872" y="3407"/>
                    <a:pt x="991" y="3506"/>
                    <a:pt x="1109" y="3605"/>
                  </a:cubicBezTo>
                  <a:cubicBezTo>
                    <a:pt x="1228" y="3684"/>
                    <a:pt x="1288" y="3743"/>
                    <a:pt x="1387" y="3803"/>
                  </a:cubicBezTo>
                  <a:cubicBezTo>
                    <a:pt x="1565" y="3922"/>
                    <a:pt x="1763" y="4040"/>
                    <a:pt x="1961" y="4139"/>
                  </a:cubicBezTo>
                  <a:cubicBezTo>
                    <a:pt x="2060" y="4179"/>
                    <a:pt x="2159" y="4219"/>
                    <a:pt x="2238" y="4238"/>
                  </a:cubicBezTo>
                  <a:lnTo>
                    <a:pt x="2258" y="4238"/>
                  </a:lnTo>
                  <a:cubicBezTo>
                    <a:pt x="2577" y="4464"/>
                    <a:pt x="2958" y="4583"/>
                    <a:pt x="3348" y="4583"/>
                  </a:cubicBezTo>
                  <a:cubicBezTo>
                    <a:pt x="3539" y="4583"/>
                    <a:pt x="3732" y="4555"/>
                    <a:pt x="3921" y="4496"/>
                  </a:cubicBezTo>
                  <a:lnTo>
                    <a:pt x="3387" y="4159"/>
                  </a:lnTo>
                  <a:cubicBezTo>
                    <a:pt x="3644" y="3862"/>
                    <a:pt x="3842" y="3526"/>
                    <a:pt x="4001" y="3169"/>
                  </a:cubicBezTo>
                  <a:cubicBezTo>
                    <a:pt x="4223" y="2724"/>
                    <a:pt x="4791" y="2668"/>
                    <a:pt x="5062" y="2668"/>
                  </a:cubicBezTo>
                  <a:cubicBezTo>
                    <a:pt x="5152" y="2668"/>
                    <a:pt x="5209" y="2674"/>
                    <a:pt x="5209" y="2674"/>
                  </a:cubicBezTo>
                  <a:cubicBezTo>
                    <a:pt x="5447" y="2793"/>
                    <a:pt x="5707" y="2855"/>
                    <a:pt x="5967" y="2855"/>
                  </a:cubicBezTo>
                  <a:cubicBezTo>
                    <a:pt x="6139" y="2855"/>
                    <a:pt x="6310" y="2828"/>
                    <a:pt x="6476" y="2773"/>
                  </a:cubicBezTo>
                  <a:cubicBezTo>
                    <a:pt x="6476" y="2773"/>
                    <a:pt x="5644" y="1347"/>
                    <a:pt x="4317" y="753"/>
                  </a:cubicBezTo>
                  <a:cubicBezTo>
                    <a:pt x="3349" y="317"/>
                    <a:pt x="2662" y="0"/>
                    <a:pt x="2129"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9" name="Google Shape;599;p44"/>
            <p:cNvSpPr/>
            <p:nvPr/>
          </p:nvSpPr>
          <p:spPr>
            <a:xfrm>
              <a:off x="4272625" y="1188300"/>
              <a:ext cx="16350" cy="6475"/>
            </a:xfrm>
            <a:custGeom>
              <a:avLst/>
              <a:gdLst/>
              <a:ahLst/>
              <a:cxnLst/>
              <a:rect l="l" t="t" r="r" b="b"/>
              <a:pathLst>
                <a:path w="654" h="259" extrusionOk="0">
                  <a:moveTo>
                    <a:pt x="71" y="1"/>
                  </a:moveTo>
                  <a:cubicBezTo>
                    <a:pt x="50" y="1"/>
                    <a:pt x="32" y="10"/>
                    <a:pt x="20" y="34"/>
                  </a:cubicBezTo>
                  <a:cubicBezTo>
                    <a:pt x="0" y="73"/>
                    <a:pt x="0" y="133"/>
                    <a:pt x="40" y="152"/>
                  </a:cubicBezTo>
                  <a:cubicBezTo>
                    <a:pt x="178" y="229"/>
                    <a:pt x="328" y="258"/>
                    <a:pt x="481" y="258"/>
                  </a:cubicBezTo>
                  <a:cubicBezTo>
                    <a:pt x="525" y="258"/>
                    <a:pt x="570" y="256"/>
                    <a:pt x="614" y="251"/>
                  </a:cubicBezTo>
                  <a:lnTo>
                    <a:pt x="654" y="251"/>
                  </a:lnTo>
                  <a:lnTo>
                    <a:pt x="396" y="93"/>
                  </a:lnTo>
                  <a:cubicBezTo>
                    <a:pt x="297" y="73"/>
                    <a:pt x="218" y="53"/>
                    <a:pt x="119" y="14"/>
                  </a:cubicBezTo>
                  <a:cubicBezTo>
                    <a:pt x="103" y="6"/>
                    <a:pt x="86" y="1"/>
                    <a:pt x="7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0" name="Google Shape;600;p44"/>
            <p:cNvSpPr/>
            <p:nvPr/>
          </p:nvSpPr>
          <p:spPr>
            <a:xfrm>
              <a:off x="4245900" y="1157625"/>
              <a:ext cx="19325" cy="34500"/>
            </a:xfrm>
            <a:custGeom>
              <a:avLst/>
              <a:gdLst/>
              <a:ahLst/>
              <a:cxnLst/>
              <a:rect l="l" t="t" r="r" b="b"/>
              <a:pathLst>
                <a:path w="773" h="1380" extrusionOk="0">
                  <a:moveTo>
                    <a:pt x="674" y="0"/>
                  </a:moveTo>
                  <a:cubicBezTo>
                    <a:pt x="651" y="0"/>
                    <a:pt x="626" y="10"/>
                    <a:pt x="614" y="33"/>
                  </a:cubicBezTo>
                  <a:cubicBezTo>
                    <a:pt x="396" y="310"/>
                    <a:pt x="218" y="607"/>
                    <a:pt x="60" y="924"/>
                  </a:cubicBezTo>
                  <a:cubicBezTo>
                    <a:pt x="0" y="1023"/>
                    <a:pt x="0" y="1162"/>
                    <a:pt x="40" y="1280"/>
                  </a:cubicBezTo>
                  <a:cubicBezTo>
                    <a:pt x="130" y="1316"/>
                    <a:pt x="203" y="1352"/>
                    <a:pt x="290" y="1373"/>
                  </a:cubicBezTo>
                  <a:lnTo>
                    <a:pt x="290" y="1373"/>
                  </a:lnTo>
                  <a:cubicBezTo>
                    <a:pt x="196" y="1292"/>
                    <a:pt x="160" y="1138"/>
                    <a:pt x="218" y="1003"/>
                  </a:cubicBezTo>
                  <a:cubicBezTo>
                    <a:pt x="357" y="686"/>
                    <a:pt x="535" y="409"/>
                    <a:pt x="733" y="132"/>
                  </a:cubicBezTo>
                  <a:cubicBezTo>
                    <a:pt x="772" y="92"/>
                    <a:pt x="753" y="33"/>
                    <a:pt x="713" y="13"/>
                  </a:cubicBezTo>
                  <a:cubicBezTo>
                    <a:pt x="705" y="5"/>
                    <a:pt x="690" y="0"/>
                    <a:pt x="674" y="0"/>
                  </a:cubicBezTo>
                  <a:close/>
                  <a:moveTo>
                    <a:pt x="290" y="1373"/>
                  </a:moveTo>
                  <a:cubicBezTo>
                    <a:pt x="292" y="1375"/>
                    <a:pt x="295" y="1377"/>
                    <a:pt x="297" y="1379"/>
                  </a:cubicBezTo>
                  <a:lnTo>
                    <a:pt x="317" y="1379"/>
                  </a:lnTo>
                  <a:cubicBezTo>
                    <a:pt x="308" y="1378"/>
                    <a:pt x="299" y="1376"/>
                    <a:pt x="290" y="1373"/>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1" name="Google Shape;601;p44"/>
            <p:cNvSpPr/>
            <p:nvPr/>
          </p:nvSpPr>
          <p:spPr>
            <a:xfrm>
              <a:off x="4224600" y="1142750"/>
              <a:ext cx="22300" cy="38475"/>
            </a:xfrm>
            <a:custGeom>
              <a:avLst/>
              <a:gdLst/>
              <a:ahLst/>
              <a:cxnLst/>
              <a:rect l="l" t="t" r="r" b="b"/>
              <a:pathLst>
                <a:path w="892" h="1539" extrusionOk="0">
                  <a:moveTo>
                    <a:pt x="792" y="1"/>
                  </a:moveTo>
                  <a:cubicBezTo>
                    <a:pt x="767" y="1"/>
                    <a:pt x="737" y="11"/>
                    <a:pt x="713" y="34"/>
                  </a:cubicBezTo>
                  <a:cubicBezTo>
                    <a:pt x="476" y="370"/>
                    <a:pt x="258" y="727"/>
                    <a:pt x="60" y="1083"/>
                  </a:cubicBezTo>
                  <a:cubicBezTo>
                    <a:pt x="20" y="1163"/>
                    <a:pt x="1" y="1242"/>
                    <a:pt x="20" y="1341"/>
                  </a:cubicBezTo>
                  <a:cubicBezTo>
                    <a:pt x="100" y="1400"/>
                    <a:pt x="199" y="1479"/>
                    <a:pt x="298" y="1539"/>
                  </a:cubicBezTo>
                  <a:cubicBezTo>
                    <a:pt x="179" y="1440"/>
                    <a:pt x="159" y="1281"/>
                    <a:pt x="218" y="1143"/>
                  </a:cubicBezTo>
                  <a:cubicBezTo>
                    <a:pt x="397" y="806"/>
                    <a:pt x="614" y="450"/>
                    <a:pt x="852" y="133"/>
                  </a:cubicBezTo>
                  <a:cubicBezTo>
                    <a:pt x="892" y="93"/>
                    <a:pt x="872" y="54"/>
                    <a:pt x="832" y="14"/>
                  </a:cubicBezTo>
                  <a:cubicBezTo>
                    <a:pt x="824" y="6"/>
                    <a:pt x="809" y="1"/>
                    <a:pt x="79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2" name="Google Shape;602;p44"/>
            <p:cNvSpPr/>
            <p:nvPr/>
          </p:nvSpPr>
          <p:spPr>
            <a:xfrm>
              <a:off x="4209250" y="1132375"/>
              <a:ext cx="18350" cy="36975"/>
            </a:xfrm>
            <a:custGeom>
              <a:avLst/>
              <a:gdLst/>
              <a:ahLst/>
              <a:cxnLst/>
              <a:rect l="l" t="t" r="r" b="b"/>
              <a:pathLst>
                <a:path w="734" h="1479" extrusionOk="0">
                  <a:moveTo>
                    <a:pt x="625" y="0"/>
                  </a:moveTo>
                  <a:cubicBezTo>
                    <a:pt x="602" y="0"/>
                    <a:pt x="578" y="10"/>
                    <a:pt x="555" y="33"/>
                  </a:cubicBezTo>
                  <a:cubicBezTo>
                    <a:pt x="377" y="330"/>
                    <a:pt x="199" y="627"/>
                    <a:pt x="40" y="944"/>
                  </a:cubicBezTo>
                  <a:cubicBezTo>
                    <a:pt x="1" y="1003"/>
                    <a:pt x="1" y="1063"/>
                    <a:pt x="1" y="1142"/>
                  </a:cubicBezTo>
                  <a:cubicBezTo>
                    <a:pt x="100" y="1261"/>
                    <a:pt x="199" y="1379"/>
                    <a:pt x="318" y="1478"/>
                  </a:cubicBezTo>
                  <a:cubicBezTo>
                    <a:pt x="318" y="1439"/>
                    <a:pt x="318" y="1419"/>
                    <a:pt x="278" y="1399"/>
                  </a:cubicBezTo>
                  <a:cubicBezTo>
                    <a:pt x="179" y="1300"/>
                    <a:pt x="139" y="1142"/>
                    <a:pt x="179" y="1003"/>
                  </a:cubicBezTo>
                  <a:cubicBezTo>
                    <a:pt x="337" y="706"/>
                    <a:pt x="516" y="409"/>
                    <a:pt x="694" y="132"/>
                  </a:cubicBezTo>
                  <a:cubicBezTo>
                    <a:pt x="733" y="92"/>
                    <a:pt x="714" y="53"/>
                    <a:pt x="674" y="13"/>
                  </a:cubicBezTo>
                  <a:cubicBezTo>
                    <a:pt x="658" y="5"/>
                    <a:pt x="641" y="0"/>
                    <a:pt x="625"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3" name="Google Shape;603;p44"/>
            <p:cNvSpPr/>
            <p:nvPr/>
          </p:nvSpPr>
          <p:spPr>
            <a:xfrm>
              <a:off x="4073600" y="2362425"/>
              <a:ext cx="76775" cy="93600"/>
            </a:xfrm>
            <a:custGeom>
              <a:avLst/>
              <a:gdLst/>
              <a:ahLst/>
              <a:cxnLst/>
              <a:rect l="l" t="t" r="r" b="b"/>
              <a:pathLst>
                <a:path w="3071" h="3744" extrusionOk="0">
                  <a:moveTo>
                    <a:pt x="456" y="1"/>
                  </a:moveTo>
                  <a:lnTo>
                    <a:pt x="1" y="3387"/>
                  </a:lnTo>
                  <a:lnTo>
                    <a:pt x="2615" y="3743"/>
                  </a:lnTo>
                  <a:lnTo>
                    <a:pt x="3070" y="337"/>
                  </a:lnTo>
                  <a:lnTo>
                    <a:pt x="4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4" name="Google Shape;604;p44"/>
            <p:cNvSpPr/>
            <p:nvPr/>
          </p:nvSpPr>
          <p:spPr>
            <a:xfrm>
              <a:off x="4744425" y="238100"/>
              <a:ext cx="223300" cy="249150"/>
            </a:xfrm>
            <a:custGeom>
              <a:avLst/>
              <a:gdLst/>
              <a:ahLst/>
              <a:cxnLst/>
              <a:rect l="l" t="t" r="r" b="b"/>
              <a:pathLst>
                <a:path w="8932" h="9966" extrusionOk="0">
                  <a:moveTo>
                    <a:pt x="3840" y="0"/>
                  </a:moveTo>
                  <a:cubicBezTo>
                    <a:pt x="3821" y="0"/>
                    <a:pt x="3802" y="0"/>
                    <a:pt x="3782" y="1"/>
                  </a:cubicBezTo>
                  <a:cubicBezTo>
                    <a:pt x="2674" y="41"/>
                    <a:pt x="2277" y="1882"/>
                    <a:pt x="2277" y="1882"/>
                  </a:cubicBezTo>
                  <a:cubicBezTo>
                    <a:pt x="2277" y="1882"/>
                    <a:pt x="1859" y="1275"/>
                    <a:pt x="1145" y="1275"/>
                  </a:cubicBezTo>
                  <a:cubicBezTo>
                    <a:pt x="994" y="1275"/>
                    <a:pt x="830" y="1302"/>
                    <a:pt x="654" y="1367"/>
                  </a:cubicBezTo>
                  <a:cubicBezTo>
                    <a:pt x="0" y="1605"/>
                    <a:pt x="79" y="2635"/>
                    <a:pt x="218" y="3387"/>
                  </a:cubicBezTo>
                  <a:cubicBezTo>
                    <a:pt x="277" y="3645"/>
                    <a:pt x="337" y="3902"/>
                    <a:pt x="416" y="4160"/>
                  </a:cubicBezTo>
                  <a:lnTo>
                    <a:pt x="1169" y="6080"/>
                  </a:lnTo>
                  <a:lnTo>
                    <a:pt x="2258" y="8813"/>
                  </a:lnTo>
                  <a:cubicBezTo>
                    <a:pt x="2258" y="8813"/>
                    <a:pt x="3224" y="9965"/>
                    <a:pt x="3969" y="9965"/>
                  </a:cubicBezTo>
                  <a:cubicBezTo>
                    <a:pt x="3993" y="9965"/>
                    <a:pt x="4016" y="9964"/>
                    <a:pt x="4040" y="9962"/>
                  </a:cubicBezTo>
                  <a:cubicBezTo>
                    <a:pt x="4495" y="9902"/>
                    <a:pt x="4713" y="9447"/>
                    <a:pt x="4812" y="9110"/>
                  </a:cubicBezTo>
                  <a:cubicBezTo>
                    <a:pt x="4832" y="8972"/>
                    <a:pt x="4872" y="8853"/>
                    <a:pt x="4872" y="8734"/>
                  </a:cubicBezTo>
                  <a:cubicBezTo>
                    <a:pt x="4911" y="8774"/>
                    <a:pt x="4971" y="8833"/>
                    <a:pt x="5010" y="8873"/>
                  </a:cubicBezTo>
                  <a:cubicBezTo>
                    <a:pt x="5174" y="9070"/>
                    <a:pt x="5411" y="9170"/>
                    <a:pt x="5651" y="9170"/>
                  </a:cubicBezTo>
                  <a:cubicBezTo>
                    <a:pt x="5844" y="9170"/>
                    <a:pt x="6039" y="9104"/>
                    <a:pt x="6198" y="8972"/>
                  </a:cubicBezTo>
                  <a:cubicBezTo>
                    <a:pt x="6951" y="8397"/>
                    <a:pt x="6476" y="6991"/>
                    <a:pt x="6476" y="6991"/>
                  </a:cubicBezTo>
                  <a:lnTo>
                    <a:pt x="6476" y="6991"/>
                  </a:lnTo>
                  <a:cubicBezTo>
                    <a:pt x="6699" y="7108"/>
                    <a:pt x="6946" y="7167"/>
                    <a:pt x="7193" y="7167"/>
                  </a:cubicBezTo>
                  <a:cubicBezTo>
                    <a:pt x="7451" y="7167"/>
                    <a:pt x="7709" y="7103"/>
                    <a:pt x="7941" y="6971"/>
                  </a:cubicBezTo>
                  <a:cubicBezTo>
                    <a:pt x="8634" y="6516"/>
                    <a:pt x="7981" y="4615"/>
                    <a:pt x="7981" y="4615"/>
                  </a:cubicBezTo>
                  <a:lnTo>
                    <a:pt x="7981" y="4615"/>
                  </a:lnTo>
                  <a:cubicBezTo>
                    <a:pt x="7981" y="4615"/>
                    <a:pt x="8019" y="4629"/>
                    <a:pt x="8078" y="4629"/>
                  </a:cubicBezTo>
                  <a:cubicBezTo>
                    <a:pt x="8234" y="4629"/>
                    <a:pt x="8536" y="4535"/>
                    <a:pt x="8693" y="3862"/>
                  </a:cubicBezTo>
                  <a:cubicBezTo>
                    <a:pt x="8931" y="2952"/>
                    <a:pt x="7961" y="2674"/>
                    <a:pt x="7961" y="2674"/>
                  </a:cubicBezTo>
                  <a:cubicBezTo>
                    <a:pt x="7961" y="2674"/>
                    <a:pt x="8892" y="1328"/>
                    <a:pt x="7921" y="635"/>
                  </a:cubicBezTo>
                  <a:cubicBezTo>
                    <a:pt x="7654" y="444"/>
                    <a:pt x="7344" y="374"/>
                    <a:pt x="7036" y="374"/>
                  </a:cubicBezTo>
                  <a:cubicBezTo>
                    <a:pt x="6226" y="374"/>
                    <a:pt x="5426" y="853"/>
                    <a:pt x="5426" y="853"/>
                  </a:cubicBezTo>
                  <a:cubicBezTo>
                    <a:pt x="5061" y="314"/>
                    <a:pt x="4472" y="0"/>
                    <a:pt x="3840"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5" name="Google Shape;605;p44"/>
            <p:cNvSpPr/>
            <p:nvPr/>
          </p:nvSpPr>
          <p:spPr>
            <a:xfrm>
              <a:off x="4749875" y="322250"/>
              <a:ext cx="125750" cy="138675"/>
            </a:xfrm>
            <a:custGeom>
              <a:avLst/>
              <a:gdLst/>
              <a:ahLst/>
              <a:cxnLst/>
              <a:rect l="l" t="t" r="r" b="b"/>
              <a:pathLst>
                <a:path w="5030" h="5547" extrusionOk="0">
                  <a:moveTo>
                    <a:pt x="593" y="0"/>
                  </a:moveTo>
                  <a:cubicBezTo>
                    <a:pt x="343" y="0"/>
                    <a:pt x="137" y="13"/>
                    <a:pt x="0" y="21"/>
                  </a:cubicBezTo>
                  <a:cubicBezTo>
                    <a:pt x="59" y="279"/>
                    <a:pt x="119" y="536"/>
                    <a:pt x="198" y="794"/>
                  </a:cubicBezTo>
                  <a:lnTo>
                    <a:pt x="951" y="2714"/>
                  </a:lnTo>
                  <a:cubicBezTo>
                    <a:pt x="2218" y="4497"/>
                    <a:pt x="3505" y="5190"/>
                    <a:pt x="4040" y="5447"/>
                  </a:cubicBezTo>
                  <a:cubicBezTo>
                    <a:pt x="4079" y="5467"/>
                    <a:pt x="4139" y="5507"/>
                    <a:pt x="4178" y="5546"/>
                  </a:cubicBezTo>
                  <a:cubicBezTo>
                    <a:pt x="4396" y="5289"/>
                    <a:pt x="4555" y="4992"/>
                    <a:pt x="4654" y="4655"/>
                  </a:cubicBezTo>
                  <a:cubicBezTo>
                    <a:pt x="5030" y="3467"/>
                    <a:pt x="4753" y="2160"/>
                    <a:pt x="3921" y="1249"/>
                  </a:cubicBezTo>
                  <a:cubicBezTo>
                    <a:pt x="3005" y="162"/>
                    <a:pt x="1504" y="0"/>
                    <a:pt x="593" y="0"/>
                  </a:cubicBezTo>
                  <a:close/>
                </a:path>
              </a:pathLst>
            </a:custGeom>
            <a:solidFill>
              <a:srgbClr val="BA6C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6" name="Google Shape;606;p44"/>
            <p:cNvSpPr/>
            <p:nvPr/>
          </p:nvSpPr>
          <p:spPr>
            <a:xfrm>
              <a:off x="4889475" y="2197075"/>
              <a:ext cx="97550" cy="86400"/>
            </a:xfrm>
            <a:custGeom>
              <a:avLst/>
              <a:gdLst/>
              <a:ahLst/>
              <a:cxnLst/>
              <a:rect l="l" t="t" r="r" b="b"/>
              <a:pathLst>
                <a:path w="3902" h="3456" extrusionOk="0">
                  <a:moveTo>
                    <a:pt x="3090" y="0"/>
                  </a:moveTo>
                  <a:lnTo>
                    <a:pt x="0" y="496"/>
                  </a:lnTo>
                  <a:lnTo>
                    <a:pt x="990" y="3208"/>
                  </a:lnTo>
                  <a:cubicBezTo>
                    <a:pt x="1411" y="3355"/>
                    <a:pt x="1829" y="3456"/>
                    <a:pt x="2247" y="3456"/>
                  </a:cubicBezTo>
                  <a:cubicBezTo>
                    <a:pt x="2793" y="3456"/>
                    <a:pt x="3341" y="3283"/>
                    <a:pt x="3901" y="2812"/>
                  </a:cubicBezTo>
                  <a:lnTo>
                    <a:pt x="3090"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7" name="Google Shape;607;p44"/>
            <p:cNvSpPr/>
            <p:nvPr/>
          </p:nvSpPr>
          <p:spPr>
            <a:xfrm>
              <a:off x="4841500" y="2254875"/>
              <a:ext cx="190075" cy="199200"/>
            </a:xfrm>
            <a:custGeom>
              <a:avLst/>
              <a:gdLst/>
              <a:ahLst/>
              <a:cxnLst/>
              <a:rect l="l" t="t" r="r" b="b"/>
              <a:pathLst>
                <a:path w="7603" h="7968" extrusionOk="0">
                  <a:moveTo>
                    <a:pt x="2447" y="1"/>
                  </a:moveTo>
                  <a:cubicBezTo>
                    <a:pt x="1996" y="1"/>
                    <a:pt x="1754" y="335"/>
                    <a:pt x="2137" y="1233"/>
                  </a:cubicBezTo>
                  <a:cubicBezTo>
                    <a:pt x="2474" y="2005"/>
                    <a:pt x="1503" y="5392"/>
                    <a:pt x="1503" y="5392"/>
                  </a:cubicBezTo>
                  <a:cubicBezTo>
                    <a:pt x="929" y="5669"/>
                    <a:pt x="38" y="6936"/>
                    <a:pt x="38" y="7590"/>
                  </a:cubicBezTo>
                  <a:cubicBezTo>
                    <a:pt x="1" y="7796"/>
                    <a:pt x="177" y="7967"/>
                    <a:pt x="398" y="7967"/>
                  </a:cubicBezTo>
                  <a:cubicBezTo>
                    <a:pt x="410" y="7967"/>
                    <a:pt x="422" y="7967"/>
                    <a:pt x="434" y="7966"/>
                  </a:cubicBezTo>
                  <a:cubicBezTo>
                    <a:pt x="824" y="7953"/>
                    <a:pt x="1253" y="7948"/>
                    <a:pt x="1687" y="7948"/>
                  </a:cubicBezTo>
                  <a:cubicBezTo>
                    <a:pt x="2555" y="7948"/>
                    <a:pt x="3444" y="7966"/>
                    <a:pt x="4078" y="7966"/>
                  </a:cubicBezTo>
                  <a:cubicBezTo>
                    <a:pt x="4593" y="7966"/>
                    <a:pt x="5068" y="7689"/>
                    <a:pt x="5325" y="7233"/>
                  </a:cubicBezTo>
                  <a:lnTo>
                    <a:pt x="7088" y="4184"/>
                  </a:lnTo>
                  <a:lnTo>
                    <a:pt x="7207" y="3946"/>
                  </a:lnTo>
                  <a:lnTo>
                    <a:pt x="7603" y="3273"/>
                  </a:lnTo>
                  <a:lnTo>
                    <a:pt x="7405" y="2936"/>
                  </a:lnTo>
                  <a:cubicBezTo>
                    <a:pt x="7187" y="2520"/>
                    <a:pt x="6811" y="1768"/>
                    <a:pt x="6513" y="1174"/>
                  </a:cubicBezTo>
                  <a:cubicBezTo>
                    <a:pt x="6454" y="1035"/>
                    <a:pt x="6395" y="896"/>
                    <a:pt x="6335" y="797"/>
                  </a:cubicBezTo>
                  <a:cubicBezTo>
                    <a:pt x="6256" y="619"/>
                    <a:pt x="6177" y="441"/>
                    <a:pt x="6117" y="243"/>
                  </a:cubicBezTo>
                  <a:cubicBezTo>
                    <a:pt x="6078" y="71"/>
                    <a:pt x="6007" y="14"/>
                    <a:pt x="5931" y="14"/>
                  </a:cubicBezTo>
                  <a:cubicBezTo>
                    <a:pt x="5779" y="14"/>
                    <a:pt x="5603" y="243"/>
                    <a:pt x="5603" y="243"/>
                  </a:cubicBezTo>
                  <a:cubicBezTo>
                    <a:pt x="5603" y="243"/>
                    <a:pt x="4553" y="738"/>
                    <a:pt x="4058" y="738"/>
                  </a:cubicBezTo>
                  <a:cubicBezTo>
                    <a:pt x="3741" y="738"/>
                    <a:pt x="3642" y="421"/>
                    <a:pt x="3226" y="223"/>
                  </a:cubicBezTo>
                  <a:cubicBezTo>
                    <a:pt x="2949" y="85"/>
                    <a:pt x="2672" y="1"/>
                    <a:pt x="2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8" name="Google Shape;608;p44"/>
            <p:cNvSpPr/>
            <p:nvPr/>
          </p:nvSpPr>
          <p:spPr>
            <a:xfrm>
              <a:off x="4993925" y="2274300"/>
              <a:ext cx="27750" cy="85175"/>
            </a:xfrm>
            <a:custGeom>
              <a:avLst/>
              <a:gdLst/>
              <a:ahLst/>
              <a:cxnLst/>
              <a:rect l="l" t="t" r="r" b="b"/>
              <a:pathLst>
                <a:path w="1110" h="3407" extrusionOk="0">
                  <a:moveTo>
                    <a:pt x="238" y="1"/>
                  </a:moveTo>
                  <a:cubicBezTo>
                    <a:pt x="139" y="377"/>
                    <a:pt x="80" y="753"/>
                    <a:pt x="60" y="1129"/>
                  </a:cubicBezTo>
                  <a:cubicBezTo>
                    <a:pt x="1" y="2139"/>
                    <a:pt x="317" y="2931"/>
                    <a:pt x="991" y="3407"/>
                  </a:cubicBezTo>
                  <a:lnTo>
                    <a:pt x="1110" y="3169"/>
                  </a:lnTo>
                  <a:cubicBezTo>
                    <a:pt x="535" y="2753"/>
                    <a:pt x="258" y="2060"/>
                    <a:pt x="317" y="1149"/>
                  </a:cubicBezTo>
                  <a:cubicBezTo>
                    <a:pt x="317" y="892"/>
                    <a:pt x="357" y="634"/>
                    <a:pt x="416" y="377"/>
                  </a:cubicBezTo>
                  <a:cubicBezTo>
                    <a:pt x="357" y="258"/>
                    <a:pt x="298" y="119"/>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9" name="Google Shape;609;p44"/>
            <p:cNvSpPr/>
            <p:nvPr/>
          </p:nvSpPr>
          <p:spPr>
            <a:xfrm>
              <a:off x="4841525" y="2328275"/>
              <a:ext cx="190050" cy="125900"/>
            </a:xfrm>
            <a:custGeom>
              <a:avLst/>
              <a:gdLst/>
              <a:ahLst/>
              <a:cxnLst/>
              <a:rect l="l" t="t" r="r" b="b"/>
              <a:pathLst>
                <a:path w="7602" h="5036" extrusionOk="0">
                  <a:moveTo>
                    <a:pt x="7404" y="0"/>
                  </a:moveTo>
                  <a:lnTo>
                    <a:pt x="5087" y="4040"/>
                  </a:lnTo>
                  <a:cubicBezTo>
                    <a:pt x="4869" y="4396"/>
                    <a:pt x="4473" y="4634"/>
                    <a:pt x="4037" y="4634"/>
                  </a:cubicBezTo>
                  <a:lnTo>
                    <a:pt x="37" y="4654"/>
                  </a:lnTo>
                  <a:cubicBezTo>
                    <a:pt x="1" y="4853"/>
                    <a:pt x="163" y="5035"/>
                    <a:pt x="372" y="5035"/>
                  </a:cubicBezTo>
                  <a:cubicBezTo>
                    <a:pt x="392" y="5035"/>
                    <a:pt x="413" y="5033"/>
                    <a:pt x="433" y="5030"/>
                  </a:cubicBezTo>
                  <a:cubicBezTo>
                    <a:pt x="823" y="5023"/>
                    <a:pt x="1252" y="5021"/>
                    <a:pt x="1686" y="5021"/>
                  </a:cubicBezTo>
                  <a:cubicBezTo>
                    <a:pt x="2554" y="5021"/>
                    <a:pt x="3443" y="5030"/>
                    <a:pt x="4077" y="5030"/>
                  </a:cubicBezTo>
                  <a:cubicBezTo>
                    <a:pt x="4592" y="5030"/>
                    <a:pt x="5067" y="4753"/>
                    <a:pt x="5324" y="4297"/>
                  </a:cubicBezTo>
                  <a:lnTo>
                    <a:pt x="7602" y="337"/>
                  </a:lnTo>
                  <a:lnTo>
                    <a:pt x="7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0" name="Google Shape;610;p44"/>
            <p:cNvSpPr/>
            <p:nvPr/>
          </p:nvSpPr>
          <p:spPr>
            <a:xfrm>
              <a:off x="4892925" y="2302450"/>
              <a:ext cx="33200" cy="10500"/>
            </a:xfrm>
            <a:custGeom>
              <a:avLst/>
              <a:gdLst/>
              <a:ahLst/>
              <a:cxnLst/>
              <a:rect l="l" t="t" r="r" b="b"/>
              <a:pathLst>
                <a:path w="1328" h="420" extrusionOk="0">
                  <a:moveTo>
                    <a:pt x="1136" y="1"/>
                  </a:moveTo>
                  <a:cubicBezTo>
                    <a:pt x="1127" y="1"/>
                    <a:pt x="1119" y="2"/>
                    <a:pt x="1110" y="3"/>
                  </a:cubicBezTo>
                  <a:lnTo>
                    <a:pt x="239" y="43"/>
                  </a:lnTo>
                  <a:cubicBezTo>
                    <a:pt x="120" y="43"/>
                    <a:pt x="21" y="122"/>
                    <a:pt x="1" y="241"/>
                  </a:cubicBezTo>
                  <a:cubicBezTo>
                    <a:pt x="1" y="340"/>
                    <a:pt x="100" y="419"/>
                    <a:pt x="219" y="419"/>
                  </a:cubicBezTo>
                  <a:lnTo>
                    <a:pt x="1090" y="380"/>
                  </a:lnTo>
                  <a:lnTo>
                    <a:pt x="1149" y="380"/>
                  </a:lnTo>
                  <a:cubicBezTo>
                    <a:pt x="1229" y="360"/>
                    <a:pt x="1308" y="281"/>
                    <a:pt x="1328" y="182"/>
                  </a:cubicBezTo>
                  <a:cubicBezTo>
                    <a:pt x="1310" y="91"/>
                    <a:pt x="1226" y="1"/>
                    <a:pt x="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1" name="Google Shape;611;p44"/>
            <p:cNvSpPr/>
            <p:nvPr/>
          </p:nvSpPr>
          <p:spPr>
            <a:xfrm>
              <a:off x="4877600" y="2373250"/>
              <a:ext cx="32700" cy="10500"/>
            </a:xfrm>
            <a:custGeom>
              <a:avLst/>
              <a:gdLst/>
              <a:ahLst/>
              <a:cxnLst/>
              <a:rect l="l" t="t" r="r" b="b"/>
              <a:pathLst>
                <a:path w="1308" h="420" extrusionOk="0">
                  <a:moveTo>
                    <a:pt x="1135" y="1"/>
                  </a:moveTo>
                  <a:cubicBezTo>
                    <a:pt x="1126" y="1"/>
                    <a:pt x="1118" y="1"/>
                    <a:pt x="1109" y="3"/>
                  </a:cubicBezTo>
                  <a:lnTo>
                    <a:pt x="238" y="43"/>
                  </a:lnTo>
                  <a:cubicBezTo>
                    <a:pt x="119" y="43"/>
                    <a:pt x="20" y="122"/>
                    <a:pt x="0" y="241"/>
                  </a:cubicBezTo>
                  <a:cubicBezTo>
                    <a:pt x="0" y="340"/>
                    <a:pt x="99" y="419"/>
                    <a:pt x="218" y="419"/>
                  </a:cubicBezTo>
                  <a:lnTo>
                    <a:pt x="1089" y="379"/>
                  </a:lnTo>
                  <a:lnTo>
                    <a:pt x="1129" y="379"/>
                  </a:lnTo>
                  <a:cubicBezTo>
                    <a:pt x="1228" y="360"/>
                    <a:pt x="1307" y="280"/>
                    <a:pt x="1307" y="181"/>
                  </a:cubicBezTo>
                  <a:cubicBezTo>
                    <a:pt x="1307" y="91"/>
                    <a:pt x="1225" y="1"/>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2" name="Google Shape;612;p44"/>
            <p:cNvSpPr/>
            <p:nvPr/>
          </p:nvSpPr>
          <p:spPr>
            <a:xfrm>
              <a:off x="4882550" y="2354425"/>
              <a:ext cx="33175" cy="10075"/>
            </a:xfrm>
            <a:custGeom>
              <a:avLst/>
              <a:gdLst/>
              <a:ahLst/>
              <a:cxnLst/>
              <a:rect l="l" t="t" r="r" b="b"/>
              <a:pathLst>
                <a:path w="1327" h="403" extrusionOk="0">
                  <a:moveTo>
                    <a:pt x="1140" y="1"/>
                  </a:moveTo>
                  <a:cubicBezTo>
                    <a:pt x="1129" y="1"/>
                    <a:pt x="1119" y="2"/>
                    <a:pt x="1109" y="4"/>
                  </a:cubicBezTo>
                  <a:lnTo>
                    <a:pt x="238" y="23"/>
                  </a:lnTo>
                  <a:cubicBezTo>
                    <a:pt x="119" y="23"/>
                    <a:pt x="20" y="103"/>
                    <a:pt x="0" y="221"/>
                  </a:cubicBezTo>
                  <a:cubicBezTo>
                    <a:pt x="0" y="328"/>
                    <a:pt x="80" y="403"/>
                    <a:pt x="182" y="403"/>
                  </a:cubicBezTo>
                  <a:cubicBezTo>
                    <a:pt x="194" y="403"/>
                    <a:pt x="206" y="402"/>
                    <a:pt x="218" y="400"/>
                  </a:cubicBezTo>
                  <a:lnTo>
                    <a:pt x="1089" y="380"/>
                  </a:lnTo>
                  <a:lnTo>
                    <a:pt x="1149" y="380"/>
                  </a:lnTo>
                  <a:cubicBezTo>
                    <a:pt x="1228" y="360"/>
                    <a:pt x="1307" y="281"/>
                    <a:pt x="1327" y="182"/>
                  </a:cubicBezTo>
                  <a:cubicBezTo>
                    <a:pt x="1309" y="75"/>
                    <a:pt x="1228" y="1"/>
                    <a:pt x="1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3" name="Google Shape;613;p44"/>
            <p:cNvSpPr/>
            <p:nvPr/>
          </p:nvSpPr>
          <p:spPr>
            <a:xfrm>
              <a:off x="4886000" y="2337125"/>
              <a:ext cx="33200" cy="10475"/>
            </a:xfrm>
            <a:custGeom>
              <a:avLst/>
              <a:gdLst/>
              <a:ahLst/>
              <a:cxnLst/>
              <a:rect l="l" t="t" r="r" b="b"/>
              <a:pathLst>
                <a:path w="1328" h="419" extrusionOk="0">
                  <a:moveTo>
                    <a:pt x="1135" y="0"/>
                  </a:moveTo>
                  <a:cubicBezTo>
                    <a:pt x="1127" y="0"/>
                    <a:pt x="1118" y="1"/>
                    <a:pt x="1110" y="3"/>
                  </a:cubicBezTo>
                  <a:lnTo>
                    <a:pt x="238" y="42"/>
                  </a:lnTo>
                  <a:cubicBezTo>
                    <a:pt x="120" y="42"/>
                    <a:pt x="21" y="121"/>
                    <a:pt x="1" y="240"/>
                  </a:cubicBezTo>
                  <a:cubicBezTo>
                    <a:pt x="1" y="339"/>
                    <a:pt x="100" y="418"/>
                    <a:pt x="219" y="418"/>
                  </a:cubicBezTo>
                  <a:lnTo>
                    <a:pt x="1090" y="379"/>
                  </a:lnTo>
                  <a:lnTo>
                    <a:pt x="1149" y="379"/>
                  </a:lnTo>
                  <a:cubicBezTo>
                    <a:pt x="1228" y="359"/>
                    <a:pt x="1308" y="280"/>
                    <a:pt x="1327" y="181"/>
                  </a:cubicBezTo>
                  <a:cubicBezTo>
                    <a:pt x="1309" y="90"/>
                    <a:pt x="1225"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4" name="Google Shape;614;p44"/>
            <p:cNvSpPr/>
            <p:nvPr/>
          </p:nvSpPr>
          <p:spPr>
            <a:xfrm>
              <a:off x="4889475" y="2320275"/>
              <a:ext cx="33200" cy="10075"/>
            </a:xfrm>
            <a:custGeom>
              <a:avLst/>
              <a:gdLst/>
              <a:ahLst/>
              <a:cxnLst/>
              <a:rect l="l" t="t" r="r" b="b"/>
              <a:pathLst>
                <a:path w="1328" h="403" extrusionOk="0">
                  <a:moveTo>
                    <a:pt x="1140" y="0"/>
                  </a:moveTo>
                  <a:cubicBezTo>
                    <a:pt x="1130" y="0"/>
                    <a:pt x="1119" y="1"/>
                    <a:pt x="1109" y="3"/>
                  </a:cubicBezTo>
                  <a:lnTo>
                    <a:pt x="238" y="23"/>
                  </a:lnTo>
                  <a:cubicBezTo>
                    <a:pt x="119" y="23"/>
                    <a:pt x="20" y="102"/>
                    <a:pt x="0" y="221"/>
                  </a:cubicBezTo>
                  <a:cubicBezTo>
                    <a:pt x="0" y="328"/>
                    <a:pt x="80" y="402"/>
                    <a:pt x="182" y="402"/>
                  </a:cubicBezTo>
                  <a:cubicBezTo>
                    <a:pt x="194" y="402"/>
                    <a:pt x="206" y="401"/>
                    <a:pt x="218" y="399"/>
                  </a:cubicBezTo>
                  <a:lnTo>
                    <a:pt x="1089" y="380"/>
                  </a:lnTo>
                  <a:lnTo>
                    <a:pt x="1129" y="360"/>
                  </a:lnTo>
                  <a:cubicBezTo>
                    <a:pt x="1228" y="340"/>
                    <a:pt x="1307" y="261"/>
                    <a:pt x="1327" y="182"/>
                  </a:cubicBezTo>
                  <a:cubicBezTo>
                    <a:pt x="1309" y="75"/>
                    <a:pt x="1228"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5" name="Google Shape;615;p44"/>
            <p:cNvSpPr/>
            <p:nvPr/>
          </p:nvSpPr>
          <p:spPr>
            <a:xfrm>
              <a:off x="4344275" y="1026250"/>
              <a:ext cx="642750" cy="472825"/>
            </a:xfrm>
            <a:custGeom>
              <a:avLst/>
              <a:gdLst/>
              <a:ahLst/>
              <a:cxnLst/>
              <a:rect l="l" t="t" r="r" b="b"/>
              <a:pathLst>
                <a:path w="25710" h="18913" extrusionOk="0">
                  <a:moveTo>
                    <a:pt x="18026" y="1"/>
                  </a:moveTo>
                  <a:cubicBezTo>
                    <a:pt x="18026" y="1"/>
                    <a:pt x="10244" y="713"/>
                    <a:pt x="8006" y="911"/>
                  </a:cubicBezTo>
                  <a:cubicBezTo>
                    <a:pt x="5788" y="1090"/>
                    <a:pt x="4323" y="7585"/>
                    <a:pt x="2956" y="9842"/>
                  </a:cubicBezTo>
                  <a:cubicBezTo>
                    <a:pt x="1604" y="12076"/>
                    <a:pt x="1" y="17508"/>
                    <a:pt x="7005" y="17508"/>
                  </a:cubicBezTo>
                  <a:cubicBezTo>
                    <a:pt x="7080" y="17508"/>
                    <a:pt x="7157" y="17507"/>
                    <a:pt x="7234" y="17506"/>
                  </a:cubicBezTo>
                  <a:cubicBezTo>
                    <a:pt x="7350" y="17504"/>
                    <a:pt x="7467" y="17504"/>
                    <a:pt x="7584" y="17504"/>
                  </a:cubicBezTo>
                  <a:cubicBezTo>
                    <a:pt x="12586" y="17504"/>
                    <a:pt x="18176" y="18913"/>
                    <a:pt x="21543" y="18913"/>
                  </a:cubicBezTo>
                  <a:cubicBezTo>
                    <a:pt x="23031" y="18913"/>
                    <a:pt x="24085" y="18637"/>
                    <a:pt x="24462" y="17843"/>
                  </a:cubicBezTo>
                  <a:cubicBezTo>
                    <a:pt x="25709" y="15209"/>
                    <a:pt x="23868" y="13110"/>
                    <a:pt x="23076" y="7486"/>
                  </a:cubicBezTo>
                  <a:cubicBezTo>
                    <a:pt x="22264" y="1862"/>
                    <a:pt x="18026" y="1"/>
                    <a:pt x="18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6" name="Google Shape;616;p44"/>
            <p:cNvSpPr/>
            <p:nvPr/>
          </p:nvSpPr>
          <p:spPr>
            <a:xfrm>
              <a:off x="4423125" y="2243600"/>
              <a:ext cx="87150" cy="101025"/>
            </a:xfrm>
            <a:custGeom>
              <a:avLst/>
              <a:gdLst/>
              <a:ahLst/>
              <a:cxnLst/>
              <a:rect l="l" t="t" r="r" b="b"/>
              <a:pathLst>
                <a:path w="3486" h="4041" extrusionOk="0">
                  <a:moveTo>
                    <a:pt x="0" y="1"/>
                  </a:moveTo>
                  <a:lnTo>
                    <a:pt x="258" y="4041"/>
                  </a:lnTo>
                  <a:lnTo>
                    <a:pt x="3268" y="4021"/>
                  </a:lnTo>
                  <a:lnTo>
                    <a:pt x="3486" y="21"/>
                  </a:lnTo>
                  <a:lnTo>
                    <a:pt x="0" y="1"/>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7" name="Google Shape;617;p44"/>
            <p:cNvSpPr/>
            <p:nvPr/>
          </p:nvSpPr>
          <p:spPr>
            <a:xfrm>
              <a:off x="4249350" y="2322475"/>
              <a:ext cx="276775" cy="131550"/>
            </a:xfrm>
            <a:custGeom>
              <a:avLst/>
              <a:gdLst/>
              <a:ahLst/>
              <a:cxnLst/>
              <a:rect l="l" t="t" r="r" b="b"/>
              <a:pathLst>
                <a:path w="11071" h="5262" extrusionOk="0">
                  <a:moveTo>
                    <a:pt x="7215" y="1"/>
                  </a:moveTo>
                  <a:cubicBezTo>
                    <a:pt x="7084" y="1"/>
                    <a:pt x="6963" y="33"/>
                    <a:pt x="6852" y="113"/>
                  </a:cubicBezTo>
                  <a:cubicBezTo>
                    <a:pt x="6852" y="113"/>
                    <a:pt x="6555" y="331"/>
                    <a:pt x="5704" y="1103"/>
                  </a:cubicBezTo>
                  <a:cubicBezTo>
                    <a:pt x="4852" y="1876"/>
                    <a:pt x="3407" y="2371"/>
                    <a:pt x="2179" y="2886"/>
                  </a:cubicBezTo>
                  <a:cubicBezTo>
                    <a:pt x="575" y="3559"/>
                    <a:pt x="139" y="4212"/>
                    <a:pt x="40" y="4688"/>
                  </a:cubicBezTo>
                  <a:cubicBezTo>
                    <a:pt x="1" y="4866"/>
                    <a:pt x="40" y="5084"/>
                    <a:pt x="139" y="5262"/>
                  </a:cubicBezTo>
                  <a:lnTo>
                    <a:pt x="10852" y="5262"/>
                  </a:lnTo>
                  <a:cubicBezTo>
                    <a:pt x="10932" y="5064"/>
                    <a:pt x="10991" y="4866"/>
                    <a:pt x="10991" y="4668"/>
                  </a:cubicBezTo>
                  <a:cubicBezTo>
                    <a:pt x="11070" y="3757"/>
                    <a:pt x="10773" y="2311"/>
                    <a:pt x="10635" y="1400"/>
                  </a:cubicBezTo>
                  <a:cubicBezTo>
                    <a:pt x="10615" y="1282"/>
                    <a:pt x="10595" y="1183"/>
                    <a:pt x="10595" y="1103"/>
                  </a:cubicBezTo>
                  <a:cubicBezTo>
                    <a:pt x="10575" y="965"/>
                    <a:pt x="10555" y="846"/>
                    <a:pt x="10555" y="727"/>
                  </a:cubicBezTo>
                  <a:cubicBezTo>
                    <a:pt x="10555" y="177"/>
                    <a:pt x="10206" y="103"/>
                    <a:pt x="10019" y="103"/>
                  </a:cubicBezTo>
                  <a:cubicBezTo>
                    <a:pt x="9949" y="103"/>
                    <a:pt x="9902" y="113"/>
                    <a:pt x="9902" y="113"/>
                  </a:cubicBezTo>
                  <a:cubicBezTo>
                    <a:pt x="9617" y="393"/>
                    <a:pt x="9323" y="490"/>
                    <a:pt x="9030" y="490"/>
                  </a:cubicBezTo>
                  <a:cubicBezTo>
                    <a:pt x="8373" y="490"/>
                    <a:pt x="7725" y="1"/>
                    <a:pt x="72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8" name="Google Shape;618;p44"/>
            <p:cNvSpPr/>
            <p:nvPr/>
          </p:nvSpPr>
          <p:spPr>
            <a:xfrm>
              <a:off x="4249350" y="2439150"/>
              <a:ext cx="274800" cy="14875"/>
            </a:xfrm>
            <a:custGeom>
              <a:avLst/>
              <a:gdLst/>
              <a:ahLst/>
              <a:cxnLst/>
              <a:rect l="l" t="t" r="r" b="b"/>
              <a:pathLst>
                <a:path w="10992" h="595" extrusionOk="0">
                  <a:moveTo>
                    <a:pt x="40" y="1"/>
                  </a:moveTo>
                  <a:cubicBezTo>
                    <a:pt x="1" y="199"/>
                    <a:pt x="21" y="417"/>
                    <a:pt x="139" y="595"/>
                  </a:cubicBezTo>
                  <a:lnTo>
                    <a:pt x="10852" y="595"/>
                  </a:lnTo>
                  <a:cubicBezTo>
                    <a:pt x="10932" y="397"/>
                    <a:pt x="10991" y="199"/>
                    <a:pt x="10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9" name="Google Shape;619;p44"/>
            <p:cNvSpPr/>
            <p:nvPr/>
          </p:nvSpPr>
          <p:spPr>
            <a:xfrm>
              <a:off x="4479550" y="2349550"/>
              <a:ext cx="35175" cy="104000"/>
            </a:xfrm>
            <a:custGeom>
              <a:avLst/>
              <a:gdLst/>
              <a:ahLst/>
              <a:cxnLst/>
              <a:rect l="l" t="t" r="r" b="b"/>
              <a:pathLst>
                <a:path w="1407" h="4160" extrusionOk="0">
                  <a:moveTo>
                    <a:pt x="1367" y="1"/>
                  </a:moveTo>
                  <a:cubicBezTo>
                    <a:pt x="595" y="575"/>
                    <a:pt x="100" y="1466"/>
                    <a:pt x="40" y="2436"/>
                  </a:cubicBezTo>
                  <a:cubicBezTo>
                    <a:pt x="1" y="3050"/>
                    <a:pt x="179" y="3664"/>
                    <a:pt x="555" y="4159"/>
                  </a:cubicBezTo>
                  <a:lnTo>
                    <a:pt x="872" y="4159"/>
                  </a:lnTo>
                  <a:cubicBezTo>
                    <a:pt x="456" y="3684"/>
                    <a:pt x="238" y="3070"/>
                    <a:pt x="278" y="2436"/>
                  </a:cubicBezTo>
                  <a:cubicBezTo>
                    <a:pt x="338" y="1605"/>
                    <a:pt x="753" y="813"/>
                    <a:pt x="1407" y="298"/>
                  </a:cubicBezTo>
                  <a:cubicBezTo>
                    <a:pt x="1387" y="199"/>
                    <a:pt x="1387" y="100"/>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0" name="Google Shape;620;p44"/>
            <p:cNvSpPr/>
            <p:nvPr/>
          </p:nvSpPr>
          <p:spPr>
            <a:xfrm>
              <a:off x="4374600" y="2352425"/>
              <a:ext cx="26775" cy="13000"/>
            </a:xfrm>
            <a:custGeom>
              <a:avLst/>
              <a:gdLst/>
              <a:ahLst/>
              <a:cxnLst/>
              <a:rect l="l" t="t" r="r" b="b"/>
              <a:pathLst>
                <a:path w="1071" h="520" extrusionOk="0">
                  <a:moveTo>
                    <a:pt x="206" y="1"/>
                  </a:moveTo>
                  <a:cubicBezTo>
                    <a:pt x="134" y="1"/>
                    <a:pt x="58" y="54"/>
                    <a:pt x="40" y="123"/>
                  </a:cubicBezTo>
                  <a:cubicBezTo>
                    <a:pt x="1" y="222"/>
                    <a:pt x="60" y="321"/>
                    <a:pt x="159" y="341"/>
                  </a:cubicBezTo>
                  <a:lnTo>
                    <a:pt x="832" y="519"/>
                  </a:lnTo>
                  <a:lnTo>
                    <a:pt x="872" y="519"/>
                  </a:lnTo>
                  <a:cubicBezTo>
                    <a:pt x="951" y="519"/>
                    <a:pt x="1030" y="460"/>
                    <a:pt x="1050" y="381"/>
                  </a:cubicBezTo>
                  <a:cubicBezTo>
                    <a:pt x="1070" y="282"/>
                    <a:pt x="1011" y="202"/>
                    <a:pt x="912" y="163"/>
                  </a:cubicBezTo>
                  <a:lnTo>
                    <a:pt x="238" y="4"/>
                  </a:lnTo>
                  <a:cubicBezTo>
                    <a:pt x="228" y="2"/>
                    <a:pt x="217" y="1"/>
                    <a:pt x="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1" name="Google Shape;621;p44"/>
            <p:cNvSpPr/>
            <p:nvPr/>
          </p:nvSpPr>
          <p:spPr>
            <a:xfrm>
              <a:off x="4389950" y="2338050"/>
              <a:ext cx="26750" cy="13025"/>
            </a:xfrm>
            <a:custGeom>
              <a:avLst/>
              <a:gdLst/>
              <a:ahLst/>
              <a:cxnLst/>
              <a:rect l="l" t="t" r="r" b="b"/>
              <a:pathLst>
                <a:path w="1070" h="521" extrusionOk="0">
                  <a:moveTo>
                    <a:pt x="209" y="0"/>
                  </a:moveTo>
                  <a:cubicBezTo>
                    <a:pt x="128" y="0"/>
                    <a:pt x="57" y="41"/>
                    <a:pt x="40" y="124"/>
                  </a:cubicBezTo>
                  <a:cubicBezTo>
                    <a:pt x="1" y="223"/>
                    <a:pt x="60" y="322"/>
                    <a:pt x="159" y="342"/>
                  </a:cubicBezTo>
                  <a:lnTo>
                    <a:pt x="832" y="500"/>
                  </a:lnTo>
                  <a:cubicBezTo>
                    <a:pt x="852" y="520"/>
                    <a:pt x="852" y="520"/>
                    <a:pt x="872" y="520"/>
                  </a:cubicBezTo>
                  <a:cubicBezTo>
                    <a:pt x="951" y="520"/>
                    <a:pt x="1030" y="461"/>
                    <a:pt x="1050" y="381"/>
                  </a:cubicBezTo>
                  <a:cubicBezTo>
                    <a:pt x="1070" y="282"/>
                    <a:pt x="1011" y="183"/>
                    <a:pt x="912" y="164"/>
                  </a:cubicBezTo>
                  <a:lnTo>
                    <a:pt x="258" y="5"/>
                  </a:lnTo>
                  <a:cubicBezTo>
                    <a:pt x="242" y="2"/>
                    <a:pt x="225" y="0"/>
                    <a:pt x="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2" name="Google Shape;622;p44"/>
            <p:cNvSpPr/>
            <p:nvPr/>
          </p:nvSpPr>
          <p:spPr>
            <a:xfrm>
              <a:off x="4358275" y="2362125"/>
              <a:ext cx="26250" cy="13200"/>
            </a:xfrm>
            <a:custGeom>
              <a:avLst/>
              <a:gdLst/>
              <a:ahLst/>
              <a:cxnLst/>
              <a:rect l="l" t="t" r="r" b="b"/>
              <a:pathLst>
                <a:path w="1050" h="528" extrusionOk="0">
                  <a:moveTo>
                    <a:pt x="175" y="0"/>
                  </a:moveTo>
                  <a:cubicBezTo>
                    <a:pt x="100" y="0"/>
                    <a:pt x="36" y="53"/>
                    <a:pt x="20" y="131"/>
                  </a:cubicBezTo>
                  <a:cubicBezTo>
                    <a:pt x="0" y="230"/>
                    <a:pt x="40" y="329"/>
                    <a:pt x="139" y="349"/>
                  </a:cubicBezTo>
                  <a:lnTo>
                    <a:pt x="812" y="508"/>
                  </a:lnTo>
                  <a:lnTo>
                    <a:pt x="852" y="527"/>
                  </a:lnTo>
                  <a:cubicBezTo>
                    <a:pt x="931" y="527"/>
                    <a:pt x="1010" y="468"/>
                    <a:pt x="1030" y="389"/>
                  </a:cubicBezTo>
                  <a:cubicBezTo>
                    <a:pt x="1050" y="290"/>
                    <a:pt x="990" y="191"/>
                    <a:pt x="891" y="171"/>
                  </a:cubicBezTo>
                  <a:lnTo>
                    <a:pt x="238" y="13"/>
                  </a:lnTo>
                  <a:cubicBezTo>
                    <a:pt x="217" y="4"/>
                    <a:pt x="196" y="0"/>
                    <a:pt x="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3" name="Google Shape;623;p44"/>
            <p:cNvSpPr/>
            <p:nvPr/>
          </p:nvSpPr>
          <p:spPr>
            <a:xfrm>
              <a:off x="4341425" y="2371250"/>
              <a:ext cx="26275" cy="13475"/>
            </a:xfrm>
            <a:custGeom>
              <a:avLst/>
              <a:gdLst/>
              <a:ahLst/>
              <a:cxnLst/>
              <a:rect l="l" t="t" r="r" b="b"/>
              <a:pathLst>
                <a:path w="1051" h="539" extrusionOk="0">
                  <a:moveTo>
                    <a:pt x="200" y="0"/>
                  </a:moveTo>
                  <a:cubicBezTo>
                    <a:pt x="115" y="0"/>
                    <a:pt x="38" y="56"/>
                    <a:pt x="21" y="143"/>
                  </a:cubicBezTo>
                  <a:cubicBezTo>
                    <a:pt x="1" y="242"/>
                    <a:pt x="60" y="341"/>
                    <a:pt x="140" y="360"/>
                  </a:cubicBezTo>
                  <a:lnTo>
                    <a:pt x="813" y="519"/>
                  </a:lnTo>
                  <a:lnTo>
                    <a:pt x="852" y="539"/>
                  </a:lnTo>
                  <a:cubicBezTo>
                    <a:pt x="951" y="539"/>
                    <a:pt x="1011" y="479"/>
                    <a:pt x="1031" y="400"/>
                  </a:cubicBezTo>
                  <a:cubicBezTo>
                    <a:pt x="1051" y="301"/>
                    <a:pt x="991" y="202"/>
                    <a:pt x="912" y="182"/>
                  </a:cubicBezTo>
                  <a:lnTo>
                    <a:pt x="239" y="4"/>
                  </a:lnTo>
                  <a:cubicBezTo>
                    <a:pt x="226" y="1"/>
                    <a:pt x="213" y="0"/>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4" name="Google Shape;624;p44"/>
            <p:cNvSpPr/>
            <p:nvPr/>
          </p:nvSpPr>
          <p:spPr>
            <a:xfrm>
              <a:off x="4321600" y="2380075"/>
              <a:ext cx="29275" cy="13075"/>
            </a:xfrm>
            <a:custGeom>
              <a:avLst/>
              <a:gdLst/>
              <a:ahLst/>
              <a:cxnLst/>
              <a:rect l="l" t="t" r="r" b="b"/>
              <a:pathLst>
                <a:path w="1171" h="523" extrusionOk="0">
                  <a:moveTo>
                    <a:pt x="247" y="1"/>
                  </a:moveTo>
                  <a:cubicBezTo>
                    <a:pt x="51" y="1"/>
                    <a:pt x="0" y="307"/>
                    <a:pt x="220" y="344"/>
                  </a:cubicBezTo>
                  <a:lnTo>
                    <a:pt x="873" y="522"/>
                  </a:lnTo>
                  <a:lnTo>
                    <a:pt x="933" y="522"/>
                  </a:lnTo>
                  <a:cubicBezTo>
                    <a:pt x="1131" y="522"/>
                    <a:pt x="1170" y="225"/>
                    <a:pt x="972" y="186"/>
                  </a:cubicBezTo>
                  <a:lnTo>
                    <a:pt x="299" y="7"/>
                  </a:lnTo>
                  <a:cubicBezTo>
                    <a:pt x="281" y="3"/>
                    <a:pt x="263" y="1"/>
                    <a:pt x="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5" name="Google Shape;625;p44"/>
            <p:cNvSpPr/>
            <p:nvPr/>
          </p:nvSpPr>
          <p:spPr>
            <a:xfrm>
              <a:off x="4302475" y="2387650"/>
              <a:ext cx="27100" cy="12925"/>
            </a:xfrm>
            <a:custGeom>
              <a:avLst/>
              <a:gdLst/>
              <a:ahLst/>
              <a:cxnLst/>
              <a:rect l="l" t="t" r="r" b="b"/>
              <a:pathLst>
                <a:path w="1084" h="517" extrusionOk="0">
                  <a:moveTo>
                    <a:pt x="251" y="0"/>
                  </a:moveTo>
                  <a:cubicBezTo>
                    <a:pt x="50" y="0"/>
                    <a:pt x="1" y="281"/>
                    <a:pt x="193" y="338"/>
                  </a:cubicBezTo>
                  <a:lnTo>
                    <a:pt x="846" y="516"/>
                  </a:lnTo>
                  <a:lnTo>
                    <a:pt x="905" y="516"/>
                  </a:lnTo>
                  <a:cubicBezTo>
                    <a:pt x="985" y="516"/>
                    <a:pt x="1044" y="457"/>
                    <a:pt x="1064" y="378"/>
                  </a:cubicBezTo>
                  <a:cubicBezTo>
                    <a:pt x="1084" y="279"/>
                    <a:pt x="1044" y="199"/>
                    <a:pt x="945" y="160"/>
                  </a:cubicBezTo>
                  <a:lnTo>
                    <a:pt x="272" y="1"/>
                  </a:lnTo>
                  <a:cubicBezTo>
                    <a:pt x="265" y="1"/>
                    <a:pt x="258"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6" name="Google Shape;626;p44"/>
            <p:cNvSpPr/>
            <p:nvPr/>
          </p:nvSpPr>
          <p:spPr>
            <a:xfrm>
              <a:off x="4459250" y="1070800"/>
              <a:ext cx="391625" cy="239425"/>
            </a:xfrm>
            <a:custGeom>
              <a:avLst/>
              <a:gdLst/>
              <a:ahLst/>
              <a:cxnLst/>
              <a:rect l="l" t="t" r="r" b="b"/>
              <a:pathLst>
                <a:path w="15665" h="9577" extrusionOk="0">
                  <a:moveTo>
                    <a:pt x="2219" y="1"/>
                  </a:moveTo>
                  <a:cubicBezTo>
                    <a:pt x="2219" y="1"/>
                    <a:pt x="1803" y="773"/>
                    <a:pt x="1328" y="1783"/>
                  </a:cubicBezTo>
                  <a:cubicBezTo>
                    <a:pt x="971" y="2555"/>
                    <a:pt x="654" y="3328"/>
                    <a:pt x="397" y="4140"/>
                  </a:cubicBezTo>
                  <a:cubicBezTo>
                    <a:pt x="258" y="4555"/>
                    <a:pt x="159" y="4971"/>
                    <a:pt x="100" y="5387"/>
                  </a:cubicBezTo>
                  <a:cubicBezTo>
                    <a:pt x="1" y="6555"/>
                    <a:pt x="3011" y="8041"/>
                    <a:pt x="6417" y="8892"/>
                  </a:cubicBezTo>
                  <a:lnTo>
                    <a:pt x="6971" y="9031"/>
                  </a:lnTo>
                  <a:cubicBezTo>
                    <a:pt x="8463" y="9372"/>
                    <a:pt x="10003" y="9576"/>
                    <a:pt x="11370" y="9576"/>
                  </a:cubicBezTo>
                  <a:cubicBezTo>
                    <a:pt x="12144" y="9576"/>
                    <a:pt x="12863" y="9511"/>
                    <a:pt x="13486" y="9367"/>
                  </a:cubicBezTo>
                  <a:cubicBezTo>
                    <a:pt x="14318" y="9169"/>
                    <a:pt x="14873" y="8120"/>
                    <a:pt x="15209" y="6971"/>
                  </a:cubicBezTo>
                  <a:cubicBezTo>
                    <a:pt x="15328" y="6654"/>
                    <a:pt x="15407" y="6318"/>
                    <a:pt x="15467" y="6001"/>
                  </a:cubicBezTo>
                  <a:cubicBezTo>
                    <a:pt x="15665" y="2773"/>
                    <a:pt x="14873" y="1407"/>
                    <a:pt x="14873" y="1407"/>
                  </a:cubicBezTo>
                  <a:lnTo>
                    <a:pt x="22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7" name="Google Shape;627;p44"/>
            <p:cNvSpPr/>
            <p:nvPr/>
          </p:nvSpPr>
          <p:spPr>
            <a:xfrm>
              <a:off x="4632050" y="1208750"/>
              <a:ext cx="353000" cy="1010125"/>
            </a:xfrm>
            <a:custGeom>
              <a:avLst/>
              <a:gdLst/>
              <a:ahLst/>
              <a:cxnLst/>
              <a:rect l="l" t="t" r="r" b="b"/>
              <a:pathLst>
                <a:path w="14120" h="40405" extrusionOk="0">
                  <a:moveTo>
                    <a:pt x="6308" y="0"/>
                  </a:moveTo>
                  <a:cubicBezTo>
                    <a:pt x="4333" y="0"/>
                    <a:pt x="1012" y="237"/>
                    <a:pt x="218" y="1770"/>
                  </a:cubicBezTo>
                  <a:cubicBezTo>
                    <a:pt x="119" y="1948"/>
                    <a:pt x="79" y="2146"/>
                    <a:pt x="59" y="2344"/>
                  </a:cubicBezTo>
                  <a:cubicBezTo>
                    <a:pt x="0" y="3117"/>
                    <a:pt x="20" y="3889"/>
                    <a:pt x="79" y="4681"/>
                  </a:cubicBezTo>
                  <a:cubicBezTo>
                    <a:pt x="337" y="9236"/>
                    <a:pt x="1822" y="17771"/>
                    <a:pt x="2673" y="21058"/>
                  </a:cubicBezTo>
                  <a:cubicBezTo>
                    <a:pt x="3406" y="23989"/>
                    <a:pt x="7268" y="33929"/>
                    <a:pt x="9307" y="39137"/>
                  </a:cubicBezTo>
                  <a:cubicBezTo>
                    <a:pt x="9327" y="39217"/>
                    <a:pt x="9367" y="39276"/>
                    <a:pt x="9386" y="39355"/>
                  </a:cubicBezTo>
                  <a:cubicBezTo>
                    <a:pt x="9505" y="39632"/>
                    <a:pt x="9664" y="40147"/>
                    <a:pt x="9763" y="40405"/>
                  </a:cubicBezTo>
                  <a:lnTo>
                    <a:pt x="11010" y="40227"/>
                  </a:lnTo>
                  <a:cubicBezTo>
                    <a:pt x="12080" y="40068"/>
                    <a:pt x="13050" y="39949"/>
                    <a:pt x="14119" y="39831"/>
                  </a:cubicBezTo>
                  <a:cubicBezTo>
                    <a:pt x="14099" y="39632"/>
                    <a:pt x="14060" y="39058"/>
                    <a:pt x="14020" y="38821"/>
                  </a:cubicBezTo>
                  <a:cubicBezTo>
                    <a:pt x="14020" y="38761"/>
                    <a:pt x="14000" y="38682"/>
                    <a:pt x="13981" y="38603"/>
                  </a:cubicBezTo>
                  <a:cubicBezTo>
                    <a:pt x="13604" y="36108"/>
                    <a:pt x="12990" y="32306"/>
                    <a:pt x="12436" y="28880"/>
                  </a:cubicBezTo>
                  <a:cubicBezTo>
                    <a:pt x="11525" y="23216"/>
                    <a:pt x="10139" y="20147"/>
                    <a:pt x="10139" y="20147"/>
                  </a:cubicBezTo>
                  <a:cubicBezTo>
                    <a:pt x="10139" y="20147"/>
                    <a:pt x="9466" y="18978"/>
                    <a:pt x="9129" y="15612"/>
                  </a:cubicBezTo>
                  <a:cubicBezTo>
                    <a:pt x="8852" y="12840"/>
                    <a:pt x="8060" y="3968"/>
                    <a:pt x="7881" y="998"/>
                  </a:cubicBezTo>
                  <a:cubicBezTo>
                    <a:pt x="7842" y="384"/>
                    <a:pt x="7802" y="47"/>
                    <a:pt x="7802" y="47"/>
                  </a:cubicBezTo>
                  <a:cubicBezTo>
                    <a:pt x="7802" y="47"/>
                    <a:pt x="7189" y="0"/>
                    <a:pt x="6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8" name="Google Shape;628;p44"/>
            <p:cNvSpPr/>
            <p:nvPr/>
          </p:nvSpPr>
          <p:spPr>
            <a:xfrm>
              <a:off x="4692425" y="1698850"/>
              <a:ext cx="65875" cy="15375"/>
            </a:xfrm>
            <a:custGeom>
              <a:avLst/>
              <a:gdLst/>
              <a:ahLst/>
              <a:cxnLst/>
              <a:rect l="l" t="t" r="r" b="b"/>
              <a:pathLst>
                <a:path w="2635" h="615" extrusionOk="0">
                  <a:moveTo>
                    <a:pt x="2422" y="0"/>
                  </a:moveTo>
                  <a:cubicBezTo>
                    <a:pt x="2392" y="0"/>
                    <a:pt x="2363" y="9"/>
                    <a:pt x="2338" y="28"/>
                  </a:cubicBezTo>
                  <a:cubicBezTo>
                    <a:pt x="1988" y="172"/>
                    <a:pt x="1622" y="241"/>
                    <a:pt x="1260" y="241"/>
                  </a:cubicBezTo>
                  <a:cubicBezTo>
                    <a:pt x="925" y="241"/>
                    <a:pt x="592" y="182"/>
                    <a:pt x="278" y="68"/>
                  </a:cubicBezTo>
                  <a:cubicBezTo>
                    <a:pt x="256" y="59"/>
                    <a:pt x="235" y="55"/>
                    <a:pt x="214" y="55"/>
                  </a:cubicBezTo>
                  <a:cubicBezTo>
                    <a:pt x="139" y="55"/>
                    <a:pt x="71" y="105"/>
                    <a:pt x="41" y="167"/>
                  </a:cubicBezTo>
                  <a:cubicBezTo>
                    <a:pt x="1" y="266"/>
                    <a:pt x="60" y="365"/>
                    <a:pt x="159" y="404"/>
                  </a:cubicBezTo>
                  <a:lnTo>
                    <a:pt x="239" y="444"/>
                  </a:lnTo>
                  <a:cubicBezTo>
                    <a:pt x="566" y="559"/>
                    <a:pt x="909" y="615"/>
                    <a:pt x="1252" y="615"/>
                  </a:cubicBezTo>
                  <a:cubicBezTo>
                    <a:pt x="1677" y="615"/>
                    <a:pt x="2102" y="529"/>
                    <a:pt x="2496" y="365"/>
                  </a:cubicBezTo>
                  <a:cubicBezTo>
                    <a:pt x="2595" y="305"/>
                    <a:pt x="2635" y="206"/>
                    <a:pt x="2575" y="107"/>
                  </a:cubicBezTo>
                  <a:cubicBezTo>
                    <a:pt x="2548" y="40"/>
                    <a:pt x="2485" y="0"/>
                    <a:pt x="2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9" name="Google Shape;629;p44"/>
            <p:cNvSpPr/>
            <p:nvPr/>
          </p:nvSpPr>
          <p:spPr>
            <a:xfrm>
              <a:off x="4864725" y="2173800"/>
              <a:ext cx="117850" cy="19350"/>
            </a:xfrm>
            <a:custGeom>
              <a:avLst/>
              <a:gdLst/>
              <a:ahLst/>
              <a:cxnLst/>
              <a:rect l="l" t="t" r="r" b="b"/>
              <a:pathLst>
                <a:path w="4714" h="774" extrusionOk="0">
                  <a:moveTo>
                    <a:pt x="4693" y="1"/>
                  </a:moveTo>
                  <a:lnTo>
                    <a:pt x="4396" y="40"/>
                  </a:lnTo>
                  <a:lnTo>
                    <a:pt x="4099" y="80"/>
                  </a:lnTo>
                  <a:lnTo>
                    <a:pt x="0" y="555"/>
                  </a:lnTo>
                  <a:cubicBezTo>
                    <a:pt x="20" y="615"/>
                    <a:pt x="60" y="694"/>
                    <a:pt x="79" y="773"/>
                  </a:cubicBezTo>
                  <a:lnTo>
                    <a:pt x="4139" y="298"/>
                  </a:lnTo>
                  <a:lnTo>
                    <a:pt x="4396" y="278"/>
                  </a:lnTo>
                  <a:lnTo>
                    <a:pt x="4713" y="238"/>
                  </a:lnTo>
                  <a:cubicBezTo>
                    <a:pt x="4713" y="159"/>
                    <a:pt x="4693" y="80"/>
                    <a:pt x="4693" y="1"/>
                  </a:cubicBezTo>
                  <a:close/>
                </a:path>
              </a:pathLst>
            </a:custGeom>
            <a:solidFill>
              <a:srgbClr val="475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0" name="Google Shape;630;p44"/>
            <p:cNvSpPr/>
            <p:nvPr/>
          </p:nvSpPr>
          <p:spPr>
            <a:xfrm>
              <a:off x="4726600" y="1245675"/>
              <a:ext cx="85675" cy="113275"/>
            </a:xfrm>
            <a:custGeom>
              <a:avLst/>
              <a:gdLst/>
              <a:ahLst/>
              <a:cxnLst/>
              <a:rect l="l" t="t" r="r" b="b"/>
              <a:pathLst>
                <a:path w="3427" h="4531" extrusionOk="0">
                  <a:moveTo>
                    <a:pt x="116" y="1"/>
                  </a:moveTo>
                  <a:cubicBezTo>
                    <a:pt x="57" y="1"/>
                    <a:pt x="0" y="41"/>
                    <a:pt x="0" y="115"/>
                  </a:cubicBezTo>
                  <a:cubicBezTo>
                    <a:pt x="119" y="2016"/>
                    <a:pt x="990" y="3125"/>
                    <a:pt x="1703" y="3699"/>
                  </a:cubicBezTo>
                  <a:cubicBezTo>
                    <a:pt x="2139" y="4075"/>
                    <a:pt x="2674" y="4372"/>
                    <a:pt x="3248" y="4531"/>
                  </a:cubicBezTo>
                  <a:lnTo>
                    <a:pt x="3268" y="4531"/>
                  </a:lnTo>
                  <a:cubicBezTo>
                    <a:pt x="3406" y="4511"/>
                    <a:pt x="3426" y="4313"/>
                    <a:pt x="3288" y="4273"/>
                  </a:cubicBezTo>
                  <a:cubicBezTo>
                    <a:pt x="2773" y="4115"/>
                    <a:pt x="2278" y="3858"/>
                    <a:pt x="1842" y="3501"/>
                  </a:cubicBezTo>
                  <a:cubicBezTo>
                    <a:pt x="872" y="2709"/>
                    <a:pt x="337" y="1560"/>
                    <a:pt x="238" y="95"/>
                  </a:cubicBezTo>
                  <a:cubicBezTo>
                    <a:pt x="220" y="31"/>
                    <a:pt x="167" y="1"/>
                    <a:pt x="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1" name="Google Shape;631;p44"/>
            <p:cNvSpPr/>
            <p:nvPr/>
          </p:nvSpPr>
          <p:spPr>
            <a:xfrm>
              <a:off x="4380550" y="1138900"/>
              <a:ext cx="266850" cy="1133450"/>
            </a:xfrm>
            <a:custGeom>
              <a:avLst/>
              <a:gdLst/>
              <a:ahLst/>
              <a:cxnLst/>
              <a:rect l="l" t="t" r="r" b="b"/>
              <a:pathLst>
                <a:path w="10674" h="45338" extrusionOk="0">
                  <a:moveTo>
                    <a:pt x="5810" y="1"/>
                  </a:moveTo>
                  <a:cubicBezTo>
                    <a:pt x="4788" y="1"/>
                    <a:pt x="3930" y="306"/>
                    <a:pt x="3644" y="1217"/>
                  </a:cubicBezTo>
                  <a:cubicBezTo>
                    <a:pt x="2416" y="5079"/>
                    <a:pt x="594" y="17238"/>
                    <a:pt x="337" y="19931"/>
                  </a:cubicBezTo>
                  <a:cubicBezTo>
                    <a:pt x="0" y="23376"/>
                    <a:pt x="990" y="38803"/>
                    <a:pt x="1327" y="43773"/>
                  </a:cubicBezTo>
                  <a:cubicBezTo>
                    <a:pt x="1347" y="43852"/>
                    <a:pt x="1347" y="43931"/>
                    <a:pt x="1347" y="44011"/>
                  </a:cubicBezTo>
                  <a:cubicBezTo>
                    <a:pt x="1406" y="44842"/>
                    <a:pt x="1446" y="45337"/>
                    <a:pt x="1446" y="45337"/>
                  </a:cubicBezTo>
                  <a:lnTo>
                    <a:pt x="5585" y="44882"/>
                  </a:lnTo>
                  <a:cubicBezTo>
                    <a:pt x="5585" y="44882"/>
                    <a:pt x="5604" y="44427"/>
                    <a:pt x="5664" y="43694"/>
                  </a:cubicBezTo>
                  <a:cubicBezTo>
                    <a:pt x="5664" y="43615"/>
                    <a:pt x="5664" y="43535"/>
                    <a:pt x="5664" y="43456"/>
                  </a:cubicBezTo>
                  <a:cubicBezTo>
                    <a:pt x="5822" y="40763"/>
                    <a:pt x="6218" y="34822"/>
                    <a:pt x="6872" y="30565"/>
                  </a:cubicBezTo>
                  <a:cubicBezTo>
                    <a:pt x="7723" y="24881"/>
                    <a:pt x="6911" y="21614"/>
                    <a:pt x="6911" y="21614"/>
                  </a:cubicBezTo>
                  <a:cubicBezTo>
                    <a:pt x="6911" y="21614"/>
                    <a:pt x="6812" y="20030"/>
                    <a:pt x="7862" y="16822"/>
                  </a:cubicBezTo>
                  <a:cubicBezTo>
                    <a:pt x="8892" y="13634"/>
                    <a:pt x="10674" y="1277"/>
                    <a:pt x="10674" y="1277"/>
                  </a:cubicBezTo>
                  <a:cubicBezTo>
                    <a:pt x="10674" y="1277"/>
                    <a:pt x="7898" y="1"/>
                    <a:pt x="5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2" name="Google Shape;632;p44"/>
            <p:cNvSpPr/>
            <p:nvPr/>
          </p:nvSpPr>
          <p:spPr>
            <a:xfrm>
              <a:off x="4390950" y="1642375"/>
              <a:ext cx="65925" cy="19400"/>
            </a:xfrm>
            <a:custGeom>
              <a:avLst/>
              <a:gdLst/>
              <a:ahLst/>
              <a:cxnLst/>
              <a:rect l="l" t="t" r="r" b="b"/>
              <a:pathLst>
                <a:path w="2637" h="776" extrusionOk="0">
                  <a:moveTo>
                    <a:pt x="209" y="1"/>
                  </a:moveTo>
                  <a:cubicBezTo>
                    <a:pt x="148" y="1"/>
                    <a:pt x="86" y="36"/>
                    <a:pt x="60" y="89"/>
                  </a:cubicBezTo>
                  <a:cubicBezTo>
                    <a:pt x="0" y="188"/>
                    <a:pt x="20" y="287"/>
                    <a:pt x="119" y="346"/>
                  </a:cubicBezTo>
                  <a:lnTo>
                    <a:pt x="198" y="386"/>
                  </a:lnTo>
                  <a:cubicBezTo>
                    <a:pt x="667" y="648"/>
                    <a:pt x="1193" y="775"/>
                    <a:pt x="1730" y="775"/>
                  </a:cubicBezTo>
                  <a:cubicBezTo>
                    <a:pt x="1964" y="775"/>
                    <a:pt x="2201" y="751"/>
                    <a:pt x="2436" y="703"/>
                  </a:cubicBezTo>
                  <a:cubicBezTo>
                    <a:pt x="2636" y="630"/>
                    <a:pt x="2569" y="339"/>
                    <a:pt x="2387" y="339"/>
                  </a:cubicBezTo>
                  <a:cubicBezTo>
                    <a:pt x="2371" y="339"/>
                    <a:pt x="2354" y="342"/>
                    <a:pt x="2337" y="346"/>
                  </a:cubicBezTo>
                  <a:cubicBezTo>
                    <a:pt x="2135" y="393"/>
                    <a:pt x="1929" y="415"/>
                    <a:pt x="1724" y="415"/>
                  </a:cubicBezTo>
                  <a:cubicBezTo>
                    <a:pt x="1226" y="415"/>
                    <a:pt x="732" y="282"/>
                    <a:pt x="297" y="29"/>
                  </a:cubicBezTo>
                  <a:cubicBezTo>
                    <a:pt x="271" y="10"/>
                    <a:pt x="240"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3" name="Google Shape;633;p44"/>
            <p:cNvSpPr/>
            <p:nvPr/>
          </p:nvSpPr>
          <p:spPr>
            <a:xfrm>
              <a:off x="4414200" y="2225300"/>
              <a:ext cx="107950" cy="13875"/>
            </a:xfrm>
            <a:custGeom>
              <a:avLst/>
              <a:gdLst/>
              <a:ahLst/>
              <a:cxnLst/>
              <a:rect l="l" t="t" r="r" b="b"/>
              <a:pathLst>
                <a:path w="4318" h="555" extrusionOk="0">
                  <a:moveTo>
                    <a:pt x="4318" y="0"/>
                  </a:moveTo>
                  <a:lnTo>
                    <a:pt x="1" y="317"/>
                  </a:lnTo>
                  <a:cubicBezTo>
                    <a:pt x="21" y="416"/>
                    <a:pt x="21" y="475"/>
                    <a:pt x="21" y="555"/>
                  </a:cubicBezTo>
                  <a:lnTo>
                    <a:pt x="4318" y="238"/>
                  </a:lnTo>
                  <a:cubicBezTo>
                    <a:pt x="4318" y="159"/>
                    <a:pt x="4318" y="79"/>
                    <a:pt x="4318" y="0"/>
                  </a:cubicBezTo>
                  <a:close/>
                </a:path>
              </a:pathLst>
            </a:custGeom>
            <a:solidFill>
              <a:srgbClr val="475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4" name="Google Shape;634;p44"/>
            <p:cNvSpPr/>
            <p:nvPr/>
          </p:nvSpPr>
          <p:spPr>
            <a:xfrm>
              <a:off x="4803325" y="1229725"/>
              <a:ext cx="167350" cy="948550"/>
            </a:xfrm>
            <a:custGeom>
              <a:avLst/>
              <a:gdLst/>
              <a:ahLst/>
              <a:cxnLst/>
              <a:rect l="l" t="t" r="r" b="b"/>
              <a:pathLst>
                <a:path w="6694" h="37942" extrusionOk="0">
                  <a:moveTo>
                    <a:pt x="120" y="0"/>
                  </a:moveTo>
                  <a:cubicBezTo>
                    <a:pt x="60" y="0"/>
                    <a:pt x="1" y="60"/>
                    <a:pt x="20" y="139"/>
                  </a:cubicBezTo>
                  <a:cubicBezTo>
                    <a:pt x="20" y="278"/>
                    <a:pt x="1308" y="13228"/>
                    <a:pt x="1842" y="18298"/>
                  </a:cubicBezTo>
                  <a:lnTo>
                    <a:pt x="1842" y="18318"/>
                  </a:lnTo>
                  <a:cubicBezTo>
                    <a:pt x="1862" y="18357"/>
                    <a:pt x="3545" y="23427"/>
                    <a:pt x="4040" y="26080"/>
                  </a:cubicBezTo>
                  <a:cubicBezTo>
                    <a:pt x="4476" y="28437"/>
                    <a:pt x="5823" y="34892"/>
                    <a:pt x="6456" y="37942"/>
                  </a:cubicBezTo>
                  <a:cubicBezTo>
                    <a:pt x="6536" y="37902"/>
                    <a:pt x="6615" y="37883"/>
                    <a:pt x="6694" y="37863"/>
                  </a:cubicBezTo>
                  <a:cubicBezTo>
                    <a:pt x="6060" y="34833"/>
                    <a:pt x="4733" y="28397"/>
                    <a:pt x="4298" y="26041"/>
                  </a:cubicBezTo>
                  <a:cubicBezTo>
                    <a:pt x="3823" y="23427"/>
                    <a:pt x="2199" y="18536"/>
                    <a:pt x="2100" y="18238"/>
                  </a:cubicBezTo>
                  <a:cubicBezTo>
                    <a:pt x="1545" y="13189"/>
                    <a:pt x="278" y="238"/>
                    <a:pt x="258" y="119"/>
                  </a:cubicBezTo>
                  <a:cubicBezTo>
                    <a:pt x="258" y="40"/>
                    <a:pt x="199" y="0"/>
                    <a:pt x="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5" name="Google Shape;635;p44"/>
            <p:cNvSpPr/>
            <p:nvPr/>
          </p:nvSpPr>
          <p:spPr>
            <a:xfrm>
              <a:off x="4586500" y="1209825"/>
              <a:ext cx="50025" cy="67450"/>
            </a:xfrm>
            <a:custGeom>
              <a:avLst/>
              <a:gdLst/>
              <a:ahLst/>
              <a:cxnLst/>
              <a:rect l="l" t="t" r="r" b="b"/>
              <a:pathLst>
                <a:path w="2001" h="2698" extrusionOk="0">
                  <a:moveTo>
                    <a:pt x="150" y="0"/>
                  </a:moveTo>
                  <a:cubicBezTo>
                    <a:pt x="140" y="0"/>
                    <a:pt x="130" y="2"/>
                    <a:pt x="119" y="4"/>
                  </a:cubicBezTo>
                  <a:cubicBezTo>
                    <a:pt x="40" y="24"/>
                    <a:pt x="0" y="84"/>
                    <a:pt x="20" y="143"/>
                  </a:cubicBezTo>
                  <a:cubicBezTo>
                    <a:pt x="198" y="1212"/>
                    <a:pt x="852" y="2143"/>
                    <a:pt x="1802" y="2678"/>
                  </a:cubicBezTo>
                  <a:cubicBezTo>
                    <a:pt x="1802" y="2678"/>
                    <a:pt x="1822" y="2697"/>
                    <a:pt x="1862" y="2697"/>
                  </a:cubicBezTo>
                  <a:cubicBezTo>
                    <a:pt x="1901" y="2697"/>
                    <a:pt x="1941" y="2658"/>
                    <a:pt x="1961" y="2618"/>
                  </a:cubicBezTo>
                  <a:cubicBezTo>
                    <a:pt x="2000" y="2559"/>
                    <a:pt x="1980" y="2480"/>
                    <a:pt x="1921" y="2460"/>
                  </a:cubicBezTo>
                  <a:cubicBezTo>
                    <a:pt x="1050" y="1945"/>
                    <a:pt x="456" y="1093"/>
                    <a:pt x="277" y="103"/>
                  </a:cubicBezTo>
                  <a:cubicBezTo>
                    <a:pt x="260" y="52"/>
                    <a:pt x="213" y="0"/>
                    <a:pt x="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6" name="Google Shape;636;p44"/>
            <p:cNvSpPr/>
            <p:nvPr/>
          </p:nvSpPr>
          <p:spPr>
            <a:xfrm>
              <a:off x="4498375" y="1262300"/>
              <a:ext cx="121800" cy="968950"/>
            </a:xfrm>
            <a:custGeom>
              <a:avLst/>
              <a:gdLst/>
              <a:ahLst/>
              <a:cxnLst/>
              <a:rect l="l" t="t" r="r" b="b"/>
              <a:pathLst>
                <a:path w="4872" h="38758" extrusionOk="0">
                  <a:moveTo>
                    <a:pt x="4728" y="0"/>
                  </a:moveTo>
                  <a:cubicBezTo>
                    <a:pt x="4673" y="0"/>
                    <a:pt x="4612" y="52"/>
                    <a:pt x="4595" y="103"/>
                  </a:cubicBezTo>
                  <a:cubicBezTo>
                    <a:pt x="4575" y="222"/>
                    <a:pt x="1901" y="12024"/>
                    <a:pt x="951" y="14916"/>
                  </a:cubicBezTo>
                  <a:cubicBezTo>
                    <a:pt x="951" y="14935"/>
                    <a:pt x="951" y="14955"/>
                    <a:pt x="951" y="14955"/>
                  </a:cubicBezTo>
                  <a:cubicBezTo>
                    <a:pt x="951" y="15015"/>
                    <a:pt x="1426" y="19371"/>
                    <a:pt x="1149" y="22342"/>
                  </a:cubicBezTo>
                  <a:cubicBezTo>
                    <a:pt x="872" y="25332"/>
                    <a:pt x="20" y="38481"/>
                    <a:pt x="20" y="38619"/>
                  </a:cubicBezTo>
                  <a:cubicBezTo>
                    <a:pt x="0" y="38679"/>
                    <a:pt x="60" y="38738"/>
                    <a:pt x="139" y="38758"/>
                  </a:cubicBezTo>
                  <a:cubicBezTo>
                    <a:pt x="198" y="38738"/>
                    <a:pt x="258" y="38698"/>
                    <a:pt x="258" y="38639"/>
                  </a:cubicBezTo>
                  <a:cubicBezTo>
                    <a:pt x="258" y="38500"/>
                    <a:pt x="1109" y="25371"/>
                    <a:pt x="1387" y="22381"/>
                  </a:cubicBezTo>
                  <a:cubicBezTo>
                    <a:pt x="1664" y="19490"/>
                    <a:pt x="1248" y="15351"/>
                    <a:pt x="1208" y="14955"/>
                  </a:cubicBezTo>
                  <a:cubicBezTo>
                    <a:pt x="2179" y="12024"/>
                    <a:pt x="4832" y="282"/>
                    <a:pt x="4852" y="163"/>
                  </a:cubicBezTo>
                  <a:cubicBezTo>
                    <a:pt x="4872" y="103"/>
                    <a:pt x="4812" y="24"/>
                    <a:pt x="4753" y="4"/>
                  </a:cubicBezTo>
                  <a:cubicBezTo>
                    <a:pt x="4745" y="2"/>
                    <a:pt x="4737" y="0"/>
                    <a:pt x="4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7" name="Google Shape;637;p44"/>
            <p:cNvSpPr/>
            <p:nvPr/>
          </p:nvSpPr>
          <p:spPr>
            <a:xfrm>
              <a:off x="4514700" y="605450"/>
              <a:ext cx="413900" cy="509375"/>
            </a:xfrm>
            <a:custGeom>
              <a:avLst/>
              <a:gdLst/>
              <a:ahLst/>
              <a:cxnLst/>
              <a:rect l="l" t="t" r="r" b="b"/>
              <a:pathLst>
                <a:path w="16556" h="20375" extrusionOk="0">
                  <a:moveTo>
                    <a:pt x="11328" y="0"/>
                  </a:moveTo>
                  <a:lnTo>
                    <a:pt x="6377" y="416"/>
                  </a:lnTo>
                  <a:lnTo>
                    <a:pt x="5902" y="456"/>
                  </a:lnTo>
                  <a:cubicBezTo>
                    <a:pt x="5308" y="515"/>
                    <a:pt x="4734" y="614"/>
                    <a:pt x="4159" y="733"/>
                  </a:cubicBezTo>
                  <a:cubicBezTo>
                    <a:pt x="3823" y="812"/>
                    <a:pt x="3486" y="911"/>
                    <a:pt x="3149" y="1050"/>
                  </a:cubicBezTo>
                  <a:cubicBezTo>
                    <a:pt x="1981" y="1565"/>
                    <a:pt x="1981" y="2436"/>
                    <a:pt x="1664" y="4060"/>
                  </a:cubicBezTo>
                  <a:lnTo>
                    <a:pt x="1644" y="4139"/>
                  </a:lnTo>
                  <a:cubicBezTo>
                    <a:pt x="1644" y="4159"/>
                    <a:pt x="1644" y="4159"/>
                    <a:pt x="1644" y="4179"/>
                  </a:cubicBezTo>
                  <a:cubicBezTo>
                    <a:pt x="1605" y="4456"/>
                    <a:pt x="1545" y="4713"/>
                    <a:pt x="1466" y="4991"/>
                  </a:cubicBezTo>
                  <a:cubicBezTo>
                    <a:pt x="1387" y="5268"/>
                    <a:pt x="1288" y="5605"/>
                    <a:pt x="1189" y="5882"/>
                  </a:cubicBezTo>
                  <a:cubicBezTo>
                    <a:pt x="991" y="6496"/>
                    <a:pt x="773" y="7090"/>
                    <a:pt x="595" y="7624"/>
                  </a:cubicBezTo>
                  <a:cubicBezTo>
                    <a:pt x="496" y="7882"/>
                    <a:pt x="417" y="8139"/>
                    <a:pt x="337" y="8357"/>
                  </a:cubicBezTo>
                  <a:cubicBezTo>
                    <a:pt x="258" y="8615"/>
                    <a:pt x="199" y="8872"/>
                    <a:pt x="159" y="9149"/>
                  </a:cubicBezTo>
                  <a:cubicBezTo>
                    <a:pt x="100" y="9387"/>
                    <a:pt x="80" y="9644"/>
                    <a:pt x="100" y="9902"/>
                  </a:cubicBezTo>
                  <a:cubicBezTo>
                    <a:pt x="100" y="9981"/>
                    <a:pt x="120" y="10060"/>
                    <a:pt x="139" y="10139"/>
                  </a:cubicBezTo>
                  <a:cubicBezTo>
                    <a:pt x="199" y="10337"/>
                    <a:pt x="258" y="10516"/>
                    <a:pt x="337" y="10694"/>
                  </a:cubicBezTo>
                  <a:cubicBezTo>
                    <a:pt x="456" y="10951"/>
                    <a:pt x="615" y="11209"/>
                    <a:pt x="773" y="11446"/>
                  </a:cubicBezTo>
                  <a:cubicBezTo>
                    <a:pt x="991" y="11763"/>
                    <a:pt x="1209" y="12040"/>
                    <a:pt x="1466" y="12318"/>
                  </a:cubicBezTo>
                  <a:cubicBezTo>
                    <a:pt x="1506" y="12357"/>
                    <a:pt x="1545" y="12397"/>
                    <a:pt x="1565" y="12436"/>
                  </a:cubicBezTo>
                  <a:lnTo>
                    <a:pt x="1565" y="12456"/>
                  </a:lnTo>
                  <a:cubicBezTo>
                    <a:pt x="1565" y="12496"/>
                    <a:pt x="1565" y="12535"/>
                    <a:pt x="1565" y="12575"/>
                  </a:cubicBezTo>
                  <a:cubicBezTo>
                    <a:pt x="1545" y="12753"/>
                    <a:pt x="1506" y="12951"/>
                    <a:pt x="1466" y="13189"/>
                  </a:cubicBezTo>
                  <a:cubicBezTo>
                    <a:pt x="1110" y="15288"/>
                    <a:pt x="615" y="17367"/>
                    <a:pt x="1" y="19427"/>
                  </a:cubicBezTo>
                  <a:cubicBezTo>
                    <a:pt x="2280" y="20034"/>
                    <a:pt x="5235" y="20374"/>
                    <a:pt x="9062" y="20374"/>
                  </a:cubicBezTo>
                  <a:cubicBezTo>
                    <a:pt x="10224" y="20374"/>
                    <a:pt x="11466" y="20343"/>
                    <a:pt x="12793" y="20278"/>
                  </a:cubicBezTo>
                  <a:cubicBezTo>
                    <a:pt x="12773" y="17942"/>
                    <a:pt x="12952" y="15605"/>
                    <a:pt x="13328" y="13308"/>
                  </a:cubicBezTo>
                  <a:cubicBezTo>
                    <a:pt x="13427" y="12674"/>
                    <a:pt x="13566" y="12060"/>
                    <a:pt x="13724" y="11446"/>
                  </a:cubicBezTo>
                  <a:cubicBezTo>
                    <a:pt x="13783" y="11209"/>
                    <a:pt x="13843" y="10951"/>
                    <a:pt x="13922" y="10694"/>
                  </a:cubicBezTo>
                  <a:cubicBezTo>
                    <a:pt x="14001" y="10436"/>
                    <a:pt x="14080" y="10179"/>
                    <a:pt x="14160" y="9922"/>
                  </a:cubicBezTo>
                  <a:cubicBezTo>
                    <a:pt x="14239" y="9644"/>
                    <a:pt x="14318" y="9426"/>
                    <a:pt x="14397" y="9169"/>
                  </a:cubicBezTo>
                  <a:cubicBezTo>
                    <a:pt x="14457" y="9011"/>
                    <a:pt x="14516" y="8832"/>
                    <a:pt x="14575" y="8674"/>
                  </a:cubicBezTo>
                  <a:cubicBezTo>
                    <a:pt x="14595" y="8575"/>
                    <a:pt x="14635" y="8476"/>
                    <a:pt x="14674" y="8377"/>
                  </a:cubicBezTo>
                  <a:cubicBezTo>
                    <a:pt x="14674" y="8357"/>
                    <a:pt x="14674" y="8357"/>
                    <a:pt x="14694" y="8337"/>
                  </a:cubicBezTo>
                  <a:lnTo>
                    <a:pt x="14773" y="8100"/>
                  </a:lnTo>
                  <a:cubicBezTo>
                    <a:pt x="14833" y="7941"/>
                    <a:pt x="14892" y="7783"/>
                    <a:pt x="14952" y="7605"/>
                  </a:cubicBezTo>
                  <a:cubicBezTo>
                    <a:pt x="15090" y="7228"/>
                    <a:pt x="15249" y="6852"/>
                    <a:pt x="15407" y="6476"/>
                  </a:cubicBezTo>
                  <a:cubicBezTo>
                    <a:pt x="16397" y="4199"/>
                    <a:pt x="16556" y="1624"/>
                    <a:pt x="14199" y="832"/>
                  </a:cubicBezTo>
                  <a:cubicBezTo>
                    <a:pt x="14021" y="773"/>
                    <a:pt x="13843" y="733"/>
                    <a:pt x="13704" y="674"/>
                  </a:cubicBezTo>
                  <a:cubicBezTo>
                    <a:pt x="12575" y="317"/>
                    <a:pt x="11645" y="99"/>
                    <a:pt x="11387" y="20"/>
                  </a:cubicBezTo>
                  <a:lnTo>
                    <a:pt x="113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8" name="Google Shape;638;p44"/>
            <p:cNvSpPr/>
            <p:nvPr/>
          </p:nvSpPr>
          <p:spPr>
            <a:xfrm>
              <a:off x="4523625" y="796550"/>
              <a:ext cx="324775" cy="18325"/>
            </a:xfrm>
            <a:custGeom>
              <a:avLst/>
              <a:gdLst/>
              <a:ahLst/>
              <a:cxnLst/>
              <a:rect l="l" t="t" r="r" b="b"/>
              <a:pathLst>
                <a:path w="12991" h="733" extrusionOk="0">
                  <a:moveTo>
                    <a:pt x="238" y="0"/>
                  </a:moveTo>
                  <a:cubicBezTo>
                    <a:pt x="159" y="258"/>
                    <a:pt x="60" y="495"/>
                    <a:pt x="0" y="733"/>
                  </a:cubicBezTo>
                  <a:lnTo>
                    <a:pt x="12991" y="733"/>
                  </a:lnTo>
                  <a:cubicBezTo>
                    <a:pt x="12674" y="535"/>
                    <a:pt x="12377" y="297"/>
                    <a:pt x="12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9" name="Google Shape;639;p44"/>
            <p:cNvSpPr/>
            <p:nvPr/>
          </p:nvSpPr>
          <p:spPr>
            <a:xfrm>
              <a:off x="4517175" y="834675"/>
              <a:ext cx="357475" cy="18825"/>
            </a:xfrm>
            <a:custGeom>
              <a:avLst/>
              <a:gdLst/>
              <a:ahLst/>
              <a:cxnLst/>
              <a:rect l="l" t="t" r="r" b="b"/>
              <a:pathLst>
                <a:path w="14299" h="753" extrusionOk="0">
                  <a:moveTo>
                    <a:pt x="60" y="0"/>
                  </a:moveTo>
                  <a:cubicBezTo>
                    <a:pt x="1" y="238"/>
                    <a:pt x="1" y="495"/>
                    <a:pt x="21" y="753"/>
                  </a:cubicBezTo>
                  <a:lnTo>
                    <a:pt x="14061" y="753"/>
                  </a:lnTo>
                  <a:cubicBezTo>
                    <a:pt x="14140" y="495"/>
                    <a:pt x="14219" y="257"/>
                    <a:pt x="14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0" name="Google Shape;640;p44"/>
            <p:cNvSpPr/>
            <p:nvPr/>
          </p:nvSpPr>
          <p:spPr>
            <a:xfrm>
              <a:off x="4523625" y="872775"/>
              <a:ext cx="339125" cy="18850"/>
            </a:xfrm>
            <a:custGeom>
              <a:avLst/>
              <a:gdLst/>
              <a:ahLst/>
              <a:cxnLst/>
              <a:rect l="l" t="t" r="r" b="b"/>
              <a:pathLst>
                <a:path w="13565" h="754" extrusionOk="0">
                  <a:moveTo>
                    <a:pt x="0" y="1"/>
                  </a:moveTo>
                  <a:cubicBezTo>
                    <a:pt x="119" y="258"/>
                    <a:pt x="258" y="516"/>
                    <a:pt x="416" y="753"/>
                  </a:cubicBezTo>
                  <a:lnTo>
                    <a:pt x="13367" y="753"/>
                  </a:lnTo>
                  <a:cubicBezTo>
                    <a:pt x="13426" y="516"/>
                    <a:pt x="13486" y="258"/>
                    <a:pt x="13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1" name="Google Shape;641;p44"/>
            <p:cNvSpPr/>
            <p:nvPr/>
          </p:nvSpPr>
          <p:spPr>
            <a:xfrm>
              <a:off x="4495900" y="1024275"/>
              <a:ext cx="352000" cy="112925"/>
            </a:xfrm>
            <a:custGeom>
              <a:avLst/>
              <a:gdLst/>
              <a:ahLst/>
              <a:cxnLst/>
              <a:rect l="l" t="t" r="r" b="b"/>
              <a:pathLst>
                <a:path w="14080" h="4517" extrusionOk="0">
                  <a:moveTo>
                    <a:pt x="1486" y="0"/>
                  </a:moveTo>
                  <a:cubicBezTo>
                    <a:pt x="1486" y="0"/>
                    <a:pt x="0" y="1129"/>
                    <a:pt x="753" y="2971"/>
                  </a:cubicBezTo>
                  <a:cubicBezTo>
                    <a:pt x="753" y="2971"/>
                    <a:pt x="5279" y="4516"/>
                    <a:pt x="9551" y="4516"/>
                  </a:cubicBezTo>
                  <a:cubicBezTo>
                    <a:pt x="11000" y="4516"/>
                    <a:pt x="12420" y="4338"/>
                    <a:pt x="13624" y="3862"/>
                  </a:cubicBezTo>
                  <a:cubicBezTo>
                    <a:pt x="13624" y="3862"/>
                    <a:pt x="14080" y="2238"/>
                    <a:pt x="13525" y="911"/>
                  </a:cubicBezTo>
                  <a:cubicBezTo>
                    <a:pt x="13526" y="911"/>
                    <a:pt x="13525" y="911"/>
                    <a:pt x="13525" y="911"/>
                  </a:cubicBezTo>
                  <a:cubicBezTo>
                    <a:pt x="13483" y="911"/>
                    <a:pt x="11229" y="1360"/>
                    <a:pt x="8437" y="1360"/>
                  </a:cubicBezTo>
                  <a:cubicBezTo>
                    <a:pt x="6177" y="1360"/>
                    <a:pt x="3563" y="1065"/>
                    <a:pt x="1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2" name="Google Shape;642;p44"/>
            <p:cNvSpPr/>
            <p:nvPr/>
          </p:nvSpPr>
          <p:spPr>
            <a:xfrm>
              <a:off x="4693925" y="1062350"/>
              <a:ext cx="144900" cy="16900"/>
            </a:xfrm>
            <a:custGeom>
              <a:avLst/>
              <a:gdLst/>
              <a:ahLst/>
              <a:cxnLst/>
              <a:rect l="l" t="t" r="r" b="b"/>
              <a:pathLst>
                <a:path w="5796" h="676" extrusionOk="0">
                  <a:moveTo>
                    <a:pt x="5624" y="1"/>
                  </a:moveTo>
                  <a:cubicBezTo>
                    <a:pt x="5617" y="1"/>
                    <a:pt x="5611" y="1"/>
                    <a:pt x="5604" y="2"/>
                  </a:cubicBezTo>
                  <a:cubicBezTo>
                    <a:pt x="5588" y="2"/>
                    <a:pt x="3336" y="464"/>
                    <a:pt x="1199" y="464"/>
                  </a:cubicBezTo>
                  <a:cubicBezTo>
                    <a:pt x="832" y="464"/>
                    <a:pt x="468" y="450"/>
                    <a:pt x="119" y="418"/>
                  </a:cubicBezTo>
                  <a:cubicBezTo>
                    <a:pt x="60" y="418"/>
                    <a:pt x="0" y="458"/>
                    <a:pt x="0" y="517"/>
                  </a:cubicBezTo>
                  <a:cubicBezTo>
                    <a:pt x="0" y="576"/>
                    <a:pt x="40" y="636"/>
                    <a:pt x="99" y="636"/>
                  </a:cubicBezTo>
                  <a:cubicBezTo>
                    <a:pt x="456" y="675"/>
                    <a:pt x="812" y="675"/>
                    <a:pt x="1208" y="675"/>
                  </a:cubicBezTo>
                  <a:cubicBezTo>
                    <a:pt x="2693" y="656"/>
                    <a:pt x="4179" y="497"/>
                    <a:pt x="5664" y="220"/>
                  </a:cubicBezTo>
                  <a:cubicBezTo>
                    <a:pt x="5796" y="182"/>
                    <a:pt x="5748" y="1"/>
                    <a:pt x="5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3" name="Google Shape;643;p44"/>
            <p:cNvSpPr/>
            <p:nvPr/>
          </p:nvSpPr>
          <p:spPr>
            <a:xfrm>
              <a:off x="4516250" y="1067425"/>
              <a:ext cx="122250" cy="37575"/>
            </a:xfrm>
            <a:custGeom>
              <a:avLst/>
              <a:gdLst/>
              <a:ahLst/>
              <a:cxnLst/>
              <a:rect l="l" t="t" r="r" b="b"/>
              <a:pathLst>
                <a:path w="4890" h="1503" extrusionOk="0">
                  <a:moveTo>
                    <a:pt x="161" y="1"/>
                  </a:moveTo>
                  <a:cubicBezTo>
                    <a:pt x="55" y="1"/>
                    <a:pt x="1" y="184"/>
                    <a:pt x="137" y="235"/>
                  </a:cubicBezTo>
                  <a:cubicBezTo>
                    <a:pt x="1622" y="809"/>
                    <a:pt x="3167" y="1225"/>
                    <a:pt x="4751" y="1502"/>
                  </a:cubicBezTo>
                  <a:lnTo>
                    <a:pt x="4771" y="1502"/>
                  </a:lnTo>
                  <a:cubicBezTo>
                    <a:pt x="4830" y="1502"/>
                    <a:pt x="4870" y="1463"/>
                    <a:pt x="4870" y="1423"/>
                  </a:cubicBezTo>
                  <a:cubicBezTo>
                    <a:pt x="4889" y="1364"/>
                    <a:pt x="4850" y="1304"/>
                    <a:pt x="4790" y="1304"/>
                  </a:cubicBezTo>
                  <a:cubicBezTo>
                    <a:pt x="3226" y="1027"/>
                    <a:pt x="1701" y="591"/>
                    <a:pt x="216" y="17"/>
                  </a:cubicBezTo>
                  <a:cubicBezTo>
                    <a:pt x="197" y="6"/>
                    <a:pt x="178" y="1"/>
                    <a:pt x="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4" name="Google Shape;644;p44"/>
            <p:cNvSpPr/>
            <p:nvPr/>
          </p:nvSpPr>
          <p:spPr>
            <a:xfrm>
              <a:off x="4493425" y="1098025"/>
              <a:ext cx="154475" cy="149550"/>
            </a:xfrm>
            <a:custGeom>
              <a:avLst/>
              <a:gdLst/>
              <a:ahLst/>
              <a:cxnLst/>
              <a:rect l="l" t="t" r="r" b="b"/>
              <a:pathLst>
                <a:path w="6179" h="5982" extrusionOk="0">
                  <a:moveTo>
                    <a:pt x="5347" y="1"/>
                  </a:moveTo>
                  <a:cubicBezTo>
                    <a:pt x="5347" y="1"/>
                    <a:pt x="1842" y="1130"/>
                    <a:pt x="0" y="2991"/>
                  </a:cubicBezTo>
                  <a:cubicBezTo>
                    <a:pt x="0" y="2991"/>
                    <a:pt x="693" y="5565"/>
                    <a:pt x="2594" y="5981"/>
                  </a:cubicBezTo>
                  <a:cubicBezTo>
                    <a:pt x="2594" y="5981"/>
                    <a:pt x="5268" y="1348"/>
                    <a:pt x="6179" y="1031"/>
                  </a:cubicBezTo>
                  <a:lnTo>
                    <a:pt x="5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5" name="Google Shape;645;p44"/>
            <p:cNvSpPr/>
            <p:nvPr/>
          </p:nvSpPr>
          <p:spPr>
            <a:xfrm>
              <a:off x="4686000" y="1101500"/>
              <a:ext cx="133700" cy="163600"/>
            </a:xfrm>
            <a:custGeom>
              <a:avLst/>
              <a:gdLst/>
              <a:ahLst/>
              <a:cxnLst/>
              <a:rect l="l" t="t" r="r" b="b"/>
              <a:pathLst>
                <a:path w="5348" h="6544" extrusionOk="0">
                  <a:moveTo>
                    <a:pt x="1090" y="1"/>
                  </a:moveTo>
                  <a:lnTo>
                    <a:pt x="1" y="753"/>
                  </a:lnTo>
                  <a:cubicBezTo>
                    <a:pt x="773" y="1308"/>
                    <a:pt x="1981" y="6535"/>
                    <a:pt x="1981" y="6535"/>
                  </a:cubicBezTo>
                  <a:cubicBezTo>
                    <a:pt x="2046" y="6541"/>
                    <a:pt x="2110" y="6543"/>
                    <a:pt x="2174" y="6543"/>
                  </a:cubicBezTo>
                  <a:cubicBezTo>
                    <a:pt x="3998" y="6543"/>
                    <a:pt x="5347" y="4436"/>
                    <a:pt x="5347" y="4436"/>
                  </a:cubicBezTo>
                  <a:cubicBezTo>
                    <a:pt x="4119" y="2100"/>
                    <a:pt x="1090"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6" name="Google Shape;646;p44"/>
            <p:cNvSpPr/>
            <p:nvPr/>
          </p:nvSpPr>
          <p:spPr>
            <a:xfrm>
              <a:off x="4616700" y="1038050"/>
              <a:ext cx="123275" cy="110675"/>
            </a:xfrm>
            <a:custGeom>
              <a:avLst/>
              <a:gdLst/>
              <a:ahLst/>
              <a:cxnLst/>
              <a:rect l="l" t="t" r="r" b="b"/>
              <a:pathLst>
                <a:path w="4931" h="4427" extrusionOk="0">
                  <a:moveTo>
                    <a:pt x="1277" y="1"/>
                  </a:moveTo>
                  <a:cubicBezTo>
                    <a:pt x="1242" y="1"/>
                    <a:pt x="1206" y="2"/>
                    <a:pt x="1168" y="4"/>
                  </a:cubicBezTo>
                  <a:cubicBezTo>
                    <a:pt x="634" y="43"/>
                    <a:pt x="337" y="539"/>
                    <a:pt x="178" y="994"/>
                  </a:cubicBezTo>
                  <a:cubicBezTo>
                    <a:pt x="40" y="1390"/>
                    <a:pt x="0" y="1806"/>
                    <a:pt x="40" y="2222"/>
                  </a:cubicBezTo>
                  <a:cubicBezTo>
                    <a:pt x="79" y="2836"/>
                    <a:pt x="258" y="3806"/>
                    <a:pt x="713" y="4024"/>
                  </a:cubicBezTo>
                  <a:cubicBezTo>
                    <a:pt x="943" y="4141"/>
                    <a:pt x="1138" y="4185"/>
                    <a:pt x="1300" y="4185"/>
                  </a:cubicBezTo>
                  <a:cubicBezTo>
                    <a:pt x="1765" y="4185"/>
                    <a:pt x="1961" y="3826"/>
                    <a:pt x="1961" y="3826"/>
                  </a:cubicBezTo>
                  <a:cubicBezTo>
                    <a:pt x="1961" y="3826"/>
                    <a:pt x="2247" y="4426"/>
                    <a:pt x="2956" y="4426"/>
                  </a:cubicBezTo>
                  <a:cubicBezTo>
                    <a:pt x="3101" y="4426"/>
                    <a:pt x="3264" y="4401"/>
                    <a:pt x="3446" y="4341"/>
                  </a:cubicBezTo>
                  <a:cubicBezTo>
                    <a:pt x="4515" y="3964"/>
                    <a:pt x="4931" y="816"/>
                    <a:pt x="3842" y="360"/>
                  </a:cubicBezTo>
                  <a:cubicBezTo>
                    <a:pt x="3600" y="257"/>
                    <a:pt x="3391" y="216"/>
                    <a:pt x="3212" y="216"/>
                  </a:cubicBezTo>
                  <a:cubicBezTo>
                    <a:pt x="2571" y="216"/>
                    <a:pt x="2317" y="737"/>
                    <a:pt x="2317" y="737"/>
                  </a:cubicBezTo>
                  <a:cubicBezTo>
                    <a:pt x="2317" y="737"/>
                    <a:pt x="2207" y="1"/>
                    <a:pt x="1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7" name="Google Shape;647;p44"/>
            <p:cNvSpPr/>
            <p:nvPr/>
          </p:nvSpPr>
          <p:spPr>
            <a:xfrm>
              <a:off x="4652825" y="603325"/>
              <a:ext cx="141950" cy="88175"/>
            </a:xfrm>
            <a:custGeom>
              <a:avLst/>
              <a:gdLst/>
              <a:ahLst/>
              <a:cxnLst/>
              <a:rect l="l" t="t" r="r" b="b"/>
              <a:pathLst>
                <a:path w="5678" h="3527" extrusionOk="0">
                  <a:moveTo>
                    <a:pt x="5509" y="0"/>
                  </a:moveTo>
                  <a:cubicBezTo>
                    <a:pt x="5478" y="0"/>
                    <a:pt x="5448" y="14"/>
                    <a:pt x="5427" y="46"/>
                  </a:cubicBezTo>
                  <a:cubicBezTo>
                    <a:pt x="5407" y="84"/>
                    <a:pt x="3132" y="3300"/>
                    <a:pt x="1641" y="3300"/>
                  </a:cubicBezTo>
                  <a:cubicBezTo>
                    <a:pt x="1602" y="3300"/>
                    <a:pt x="1564" y="3298"/>
                    <a:pt x="1526" y="3293"/>
                  </a:cubicBezTo>
                  <a:cubicBezTo>
                    <a:pt x="1209" y="3274"/>
                    <a:pt x="912" y="3115"/>
                    <a:pt x="753" y="2838"/>
                  </a:cubicBezTo>
                  <a:cubicBezTo>
                    <a:pt x="238" y="2006"/>
                    <a:pt x="892" y="303"/>
                    <a:pt x="892" y="283"/>
                  </a:cubicBezTo>
                  <a:cubicBezTo>
                    <a:pt x="912" y="224"/>
                    <a:pt x="892" y="145"/>
                    <a:pt x="832" y="125"/>
                  </a:cubicBezTo>
                  <a:cubicBezTo>
                    <a:pt x="822" y="122"/>
                    <a:pt x="811" y="120"/>
                    <a:pt x="801" y="120"/>
                  </a:cubicBezTo>
                  <a:cubicBezTo>
                    <a:pt x="753" y="120"/>
                    <a:pt x="710" y="155"/>
                    <a:pt x="694" y="204"/>
                  </a:cubicBezTo>
                  <a:cubicBezTo>
                    <a:pt x="654" y="264"/>
                    <a:pt x="1" y="2026"/>
                    <a:pt x="555" y="2957"/>
                  </a:cubicBezTo>
                  <a:cubicBezTo>
                    <a:pt x="753" y="3293"/>
                    <a:pt x="1110" y="3491"/>
                    <a:pt x="1486" y="3511"/>
                  </a:cubicBezTo>
                  <a:cubicBezTo>
                    <a:pt x="1506" y="3521"/>
                    <a:pt x="1530" y="3526"/>
                    <a:pt x="1555" y="3526"/>
                  </a:cubicBezTo>
                  <a:cubicBezTo>
                    <a:pt x="1580" y="3526"/>
                    <a:pt x="1605" y="3521"/>
                    <a:pt x="1625" y="3511"/>
                  </a:cubicBezTo>
                  <a:cubicBezTo>
                    <a:pt x="3248" y="3511"/>
                    <a:pt x="5506" y="323"/>
                    <a:pt x="5605" y="184"/>
                  </a:cubicBezTo>
                  <a:cubicBezTo>
                    <a:pt x="5677" y="98"/>
                    <a:pt x="5591" y="0"/>
                    <a:pt x="550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8" name="Google Shape;648;p44"/>
            <p:cNvSpPr/>
            <p:nvPr/>
          </p:nvSpPr>
          <p:spPr>
            <a:xfrm>
              <a:off x="4551350" y="631675"/>
              <a:ext cx="42100" cy="98550"/>
            </a:xfrm>
            <a:custGeom>
              <a:avLst/>
              <a:gdLst/>
              <a:ahLst/>
              <a:cxnLst/>
              <a:rect l="l" t="t" r="r" b="b"/>
              <a:pathLst>
                <a:path w="1684" h="3942" extrusionOk="0">
                  <a:moveTo>
                    <a:pt x="1683" y="1"/>
                  </a:moveTo>
                  <a:lnTo>
                    <a:pt x="1683" y="1"/>
                  </a:lnTo>
                  <a:cubicBezTo>
                    <a:pt x="515" y="516"/>
                    <a:pt x="515" y="1387"/>
                    <a:pt x="198" y="3011"/>
                  </a:cubicBezTo>
                  <a:lnTo>
                    <a:pt x="178" y="3090"/>
                  </a:lnTo>
                  <a:cubicBezTo>
                    <a:pt x="178" y="3110"/>
                    <a:pt x="178" y="3110"/>
                    <a:pt x="178" y="3130"/>
                  </a:cubicBezTo>
                  <a:cubicBezTo>
                    <a:pt x="139" y="3407"/>
                    <a:pt x="60" y="3664"/>
                    <a:pt x="0" y="3942"/>
                  </a:cubicBezTo>
                  <a:cubicBezTo>
                    <a:pt x="891" y="2793"/>
                    <a:pt x="1485" y="1447"/>
                    <a:pt x="168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9" name="Google Shape;649;p44"/>
            <p:cNvSpPr/>
            <p:nvPr/>
          </p:nvSpPr>
          <p:spPr>
            <a:xfrm>
              <a:off x="4790450" y="622775"/>
              <a:ext cx="137650" cy="199950"/>
            </a:xfrm>
            <a:custGeom>
              <a:avLst/>
              <a:gdLst/>
              <a:ahLst/>
              <a:cxnLst/>
              <a:rect l="l" t="t" r="r" b="b"/>
              <a:pathLst>
                <a:path w="5506" h="7998" extrusionOk="0">
                  <a:moveTo>
                    <a:pt x="2654" y="1"/>
                  </a:moveTo>
                  <a:cubicBezTo>
                    <a:pt x="1328" y="278"/>
                    <a:pt x="1" y="1129"/>
                    <a:pt x="120" y="3624"/>
                  </a:cubicBezTo>
                  <a:cubicBezTo>
                    <a:pt x="233" y="5703"/>
                    <a:pt x="1915" y="7997"/>
                    <a:pt x="3341" y="7997"/>
                  </a:cubicBezTo>
                  <a:cubicBezTo>
                    <a:pt x="3410" y="7997"/>
                    <a:pt x="3478" y="7992"/>
                    <a:pt x="3545" y="7981"/>
                  </a:cubicBezTo>
                  <a:lnTo>
                    <a:pt x="3664" y="7644"/>
                  </a:lnTo>
                  <a:lnTo>
                    <a:pt x="3743" y="7426"/>
                  </a:lnTo>
                  <a:cubicBezTo>
                    <a:pt x="3942" y="6872"/>
                    <a:pt x="4159" y="6337"/>
                    <a:pt x="4377" y="5803"/>
                  </a:cubicBezTo>
                  <a:cubicBezTo>
                    <a:pt x="5367" y="3525"/>
                    <a:pt x="5506" y="951"/>
                    <a:pt x="3149" y="159"/>
                  </a:cubicBezTo>
                  <a:lnTo>
                    <a:pt x="2654" y="1"/>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0" name="Google Shape;650;p44"/>
            <p:cNvSpPr/>
            <p:nvPr/>
          </p:nvSpPr>
          <p:spPr>
            <a:xfrm>
              <a:off x="4551850" y="911025"/>
              <a:ext cx="182700" cy="24150"/>
            </a:xfrm>
            <a:custGeom>
              <a:avLst/>
              <a:gdLst/>
              <a:ahLst/>
              <a:cxnLst/>
              <a:rect l="l" t="t" r="r" b="b"/>
              <a:pathLst>
                <a:path w="7308" h="966" extrusionOk="0">
                  <a:moveTo>
                    <a:pt x="4144" y="1"/>
                  </a:moveTo>
                  <a:cubicBezTo>
                    <a:pt x="3740" y="1"/>
                    <a:pt x="3334" y="38"/>
                    <a:pt x="2931" y="114"/>
                  </a:cubicBezTo>
                  <a:cubicBezTo>
                    <a:pt x="2446" y="223"/>
                    <a:pt x="1951" y="278"/>
                    <a:pt x="1458" y="278"/>
                  </a:cubicBezTo>
                  <a:cubicBezTo>
                    <a:pt x="965" y="278"/>
                    <a:pt x="475" y="223"/>
                    <a:pt x="0" y="114"/>
                  </a:cubicBezTo>
                  <a:lnTo>
                    <a:pt x="0" y="114"/>
                  </a:lnTo>
                  <a:cubicBezTo>
                    <a:pt x="59" y="174"/>
                    <a:pt x="99" y="213"/>
                    <a:pt x="99" y="213"/>
                  </a:cubicBezTo>
                  <a:lnTo>
                    <a:pt x="99" y="233"/>
                  </a:lnTo>
                  <a:cubicBezTo>
                    <a:pt x="79" y="273"/>
                    <a:pt x="79" y="312"/>
                    <a:pt x="79" y="372"/>
                  </a:cubicBezTo>
                  <a:cubicBezTo>
                    <a:pt x="517" y="454"/>
                    <a:pt x="963" y="494"/>
                    <a:pt x="1410" y="494"/>
                  </a:cubicBezTo>
                  <a:cubicBezTo>
                    <a:pt x="1933" y="494"/>
                    <a:pt x="2458" y="439"/>
                    <a:pt x="2970" y="332"/>
                  </a:cubicBezTo>
                  <a:cubicBezTo>
                    <a:pt x="3361" y="262"/>
                    <a:pt x="3753" y="227"/>
                    <a:pt x="4143" y="227"/>
                  </a:cubicBezTo>
                  <a:cubicBezTo>
                    <a:pt x="5176" y="227"/>
                    <a:pt x="6194" y="472"/>
                    <a:pt x="7129" y="946"/>
                  </a:cubicBezTo>
                  <a:cubicBezTo>
                    <a:pt x="7149" y="946"/>
                    <a:pt x="7149" y="966"/>
                    <a:pt x="7188" y="966"/>
                  </a:cubicBezTo>
                  <a:cubicBezTo>
                    <a:pt x="7228" y="966"/>
                    <a:pt x="7248" y="946"/>
                    <a:pt x="7287" y="907"/>
                  </a:cubicBezTo>
                  <a:cubicBezTo>
                    <a:pt x="7307" y="847"/>
                    <a:pt x="7287" y="788"/>
                    <a:pt x="7228" y="748"/>
                  </a:cubicBezTo>
                  <a:cubicBezTo>
                    <a:pt x="6266" y="260"/>
                    <a:pt x="5211" y="1"/>
                    <a:pt x="4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1" name="Google Shape;651;p44"/>
            <p:cNvSpPr/>
            <p:nvPr/>
          </p:nvSpPr>
          <p:spPr>
            <a:xfrm>
              <a:off x="4598100" y="713675"/>
              <a:ext cx="156075" cy="57150"/>
            </a:xfrm>
            <a:custGeom>
              <a:avLst/>
              <a:gdLst/>
              <a:ahLst/>
              <a:cxnLst/>
              <a:rect l="l" t="t" r="r" b="b"/>
              <a:pathLst>
                <a:path w="6243" h="2286" extrusionOk="0">
                  <a:moveTo>
                    <a:pt x="6070" y="1"/>
                  </a:moveTo>
                  <a:cubicBezTo>
                    <a:pt x="6045" y="1"/>
                    <a:pt x="6019" y="9"/>
                    <a:pt x="5992" y="28"/>
                  </a:cubicBezTo>
                  <a:cubicBezTo>
                    <a:pt x="5972" y="48"/>
                    <a:pt x="3101" y="2068"/>
                    <a:pt x="1794" y="2068"/>
                  </a:cubicBezTo>
                  <a:cubicBezTo>
                    <a:pt x="526" y="2068"/>
                    <a:pt x="249" y="721"/>
                    <a:pt x="249" y="662"/>
                  </a:cubicBezTo>
                  <a:cubicBezTo>
                    <a:pt x="232" y="602"/>
                    <a:pt x="182" y="575"/>
                    <a:pt x="132" y="575"/>
                  </a:cubicBezTo>
                  <a:cubicBezTo>
                    <a:pt x="66" y="575"/>
                    <a:pt x="0" y="622"/>
                    <a:pt x="11" y="701"/>
                  </a:cubicBezTo>
                  <a:cubicBezTo>
                    <a:pt x="31" y="721"/>
                    <a:pt x="348" y="2285"/>
                    <a:pt x="1794" y="2285"/>
                  </a:cubicBezTo>
                  <a:cubicBezTo>
                    <a:pt x="3180" y="2285"/>
                    <a:pt x="6031" y="285"/>
                    <a:pt x="6130" y="206"/>
                  </a:cubicBezTo>
                  <a:cubicBezTo>
                    <a:pt x="6242" y="142"/>
                    <a:pt x="6174" y="1"/>
                    <a:pt x="6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2" name="Google Shape;652;p44"/>
            <p:cNvSpPr/>
            <p:nvPr/>
          </p:nvSpPr>
          <p:spPr>
            <a:xfrm>
              <a:off x="4675600" y="527225"/>
              <a:ext cx="120325" cy="120700"/>
            </a:xfrm>
            <a:custGeom>
              <a:avLst/>
              <a:gdLst/>
              <a:ahLst/>
              <a:cxnLst/>
              <a:rect l="l" t="t" r="r" b="b"/>
              <a:pathLst>
                <a:path w="4813" h="4828" extrusionOk="0">
                  <a:moveTo>
                    <a:pt x="4813" y="1"/>
                  </a:moveTo>
                  <a:lnTo>
                    <a:pt x="654" y="535"/>
                  </a:lnTo>
                  <a:cubicBezTo>
                    <a:pt x="634" y="654"/>
                    <a:pt x="634" y="753"/>
                    <a:pt x="615" y="872"/>
                  </a:cubicBezTo>
                  <a:cubicBezTo>
                    <a:pt x="555" y="1426"/>
                    <a:pt x="456" y="1981"/>
                    <a:pt x="337" y="2516"/>
                  </a:cubicBezTo>
                  <a:cubicBezTo>
                    <a:pt x="258" y="2793"/>
                    <a:pt x="100" y="3327"/>
                    <a:pt x="1" y="3605"/>
                  </a:cubicBezTo>
                  <a:cubicBezTo>
                    <a:pt x="257" y="4510"/>
                    <a:pt x="823" y="4828"/>
                    <a:pt x="1467" y="4828"/>
                  </a:cubicBezTo>
                  <a:cubicBezTo>
                    <a:pt x="2709" y="4828"/>
                    <a:pt x="4240" y="3646"/>
                    <a:pt x="4397" y="3228"/>
                  </a:cubicBezTo>
                  <a:cubicBezTo>
                    <a:pt x="4318" y="2139"/>
                    <a:pt x="4456" y="1030"/>
                    <a:pt x="481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3" name="Google Shape;653;p44"/>
            <p:cNvSpPr/>
            <p:nvPr/>
          </p:nvSpPr>
          <p:spPr>
            <a:xfrm>
              <a:off x="4684025" y="545050"/>
              <a:ext cx="97050" cy="45075"/>
            </a:xfrm>
            <a:custGeom>
              <a:avLst/>
              <a:gdLst/>
              <a:ahLst/>
              <a:cxnLst/>
              <a:rect l="l" t="t" r="r" b="b"/>
              <a:pathLst>
                <a:path w="3882" h="1803" extrusionOk="0">
                  <a:moveTo>
                    <a:pt x="3882" y="1"/>
                  </a:moveTo>
                  <a:lnTo>
                    <a:pt x="278" y="159"/>
                  </a:lnTo>
                  <a:cubicBezTo>
                    <a:pt x="218" y="713"/>
                    <a:pt x="119" y="1268"/>
                    <a:pt x="0" y="1803"/>
                  </a:cubicBezTo>
                  <a:cubicBezTo>
                    <a:pt x="2119" y="1803"/>
                    <a:pt x="3882" y="1"/>
                    <a:pt x="3882"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4" name="Google Shape;654;p44"/>
            <p:cNvSpPr/>
            <p:nvPr/>
          </p:nvSpPr>
          <p:spPr>
            <a:xfrm>
              <a:off x="4641450" y="328000"/>
              <a:ext cx="238650" cy="191125"/>
            </a:xfrm>
            <a:custGeom>
              <a:avLst/>
              <a:gdLst/>
              <a:ahLst/>
              <a:cxnLst/>
              <a:rect l="l" t="t" r="r" b="b"/>
              <a:pathLst>
                <a:path w="9546" h="7645" extrusionOk="0">
                  <a:moveTo>
                    <a:pt x="4512" y="1"/>
                  </a:moveTo>
                  <a:cubicBezTo>
                    <a:pt x="3485" y="1"/>
                    <a:pt x="2488" y="252"/>
                    <a:pt x="1802" y="742"/>
                  </a:cubicBezTo>
                  <a:cubicBezTo>
                    <a:pt x="0" y="2009"/>
                    <a:pt x="693" y="5098"/>
                    <a:pt x="693" y="5098"/>
                  </a:cubicBezTo>
                  <a:cubicBezTo>
                    <a:pt x="693" y="5098"/>
                    <a:pt x="3393" y="7645"/>
                    <a:pt x="5538" y="7645"/>
                  </a:cubicBezTo>
                  <a:cubicBezTo>
                    <a:pt x="5709" y="7645"/>
                    <a:pt x="5877" y="7629"/>
                    <a:pt x="6040" y="7593"/>
                  </a:cubicBezTo>
                  <a:cubicBezTo>
                    <a:pt x="8258" y="7138"/>
                    <a:pt x="9545" y="4346"/>
                    <a:pt x="8555" y="2069"/>
                  </a:cubicBezTo>
                  <a:cubicBezTo>
                    <a:pt x="7941" y="669"/>
                    <a:pt x="6187" y="1"/>
                    <a:pt x="4512"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5" name="Google Shape;655;p44"/>
            <p:cNvSpPr/>
            <p:nvPr/>
          </p:nvSpPr>
          <p:spPr>
            <a:xfrm>
              <a:off x="4628575" y="440075"/>
              <a:ext cx="58450" cy="71325"/>
            </a:xfrm>
            <a:custGeom>
              <a:avLst/>
              <a:gdLst/>
              <a:ahLst/>
              <a:cxnLst/>
              <a:rect l="l" t="t" r="r" b="b"/>
              <a:pathLst>
                <a:path w="2338" h="2853" extrusionOk="0">
                  <a:moveTo>
                    <a:pt x="1472" y="0"/>
                  </a:moveTo>
                  <a:cubicBezTo>
                    <a:pt x="1457" y="0"/>
                    <a:pt x="1442" y="1"/>
                    <a:pt x="1426" y="1"/>
                  </a:cubicBezTo>
                  <a:cubicBezTo>
                    <a:pt x="614" y="41"/>
                    <a:pt x="0" y="2596"/>
                    <a:pt x="1486" y="2853"/>
                  </a:cubicBezTo>
                  <a:lnTo>
                    <a:pt x="2337" y="972"/>
                  </a:lnTo>
                  <a:cubicBezTo>
                    <a:pt x="2337" y="972"/>
                    <a:pt x="2242" y="0"/>
                    <a:pt x="1472"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6" name="Google Shape;656;p44"/>
            <p:cNvSpPr/>
            <p:nvPr/>
          </p:nvSpPr>
          <p:spPr>
            <a:xfrm>
              <a:off x="4618675" y="491375"/>
              <a:ext cx="78950" cy="65700"/>
            </a:xfrm>
            <a:custGeom>
              <a:avLst/>
              <a:gdLst/>
              <a:ahLst/>
              <a:cxnLst/>
              <a:rect l="l" t="t" r="r" b="b"/>
              <a:pathLst>
                <a:path w="3158" h="2628" extrusionOk="0">
                  <a:moveTo>
                    <a:pt x="1593" y="197"/>
                  </a:moveTo>
                  <a:cubicBezTo>
                    <a:pt x="1719" y="197"/>
                    <a:pt x="1849" y="219"/>
                    <a:pt x="1981" y="266"/>
                  </a:cubicBezTo>
                  <a:cubicBezTo>
                    <a:pt x="2555" y="484"/>
                    <a:pt x="2852" y="1118"/>
                    <a:pt x="2654" y="1692"/>
                  </a:cubicBezTo>
                  <a:cubicBezTo>
                    <a:pt x="2468" y="2178"/>
                    <a:pt x="2029" y="2426"/>
                    <a:pt x="1592" y="2426"/>
                  </a:cubicBezTo>
                  <a:cubicBezTo>
                    <a:pt x="1192" y="2426"/>
                    <a:pt x="793" y="2217"/>
                    <a:pt x="594" y="1791"/>
                  </a:cubicBezTo>
                  <a:cubicBezTo>
                    <a:pt x="220" y="1009"/>
                    <a:pt x="825" y="197"/>
                    <a:pt x="1593" y="197"/>
                  </a:cubicBezTo>
                  <a:close/>
                  <a:moveTo>
                    <a:pt x="1614" y="0"/>
                  </a:moveTo>
                  <a:cubicBezTo>
                    <a:pt x="1430" y="0"/>
                    <a:pt x="1239" y="40"/>
                    <a:pt x="1050" y="128"/>
                  </a:cubicBezTo>
                  <a:cubicBezTo>
                    <a:pt x="0" y="623"/>
                    <a:pt x="60" y="2148"/>
                    <a:pt x="1149" y="2544"/>
                  </a:cubicBezTo>
                  <a:cubicBezTo>
                    <a:pt x="1302" y="2601"/>
                    <a:pt x="1459" y="2628"/>
                    <a:pt x="1612" y="2628"/>
                  </a:cubicBezTo>
                  <a:cubicBezTo>
                    <a:pt x="2150" y="2628"/>
                    <a:pt x="2647" y="2295"/>
                    <a:pt x="2832" y="1771"/>
                  </a:cubicBezTo>
                  <a:cubicBezTo>
                    <a:pt x="3158" y="859"/>
                    <a:pt x="2465" y="0"/>
                    <a:pt x="1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7" name="Google Shape;657;p44"/>
            <p:cNvSpPr/>
            <p:nvPr/>
          </p:nvSpPr>
          <p:spPr>
            <a:xfrm>
              <a:off x="4656300" y="359975"/>
              <a:ext cx="174275" cy="202150"/>
            </a:xfrm>
            <a:custGeom>
              <a:avLst/>
              <a:gdLst/>
              <a:ahLst/>
              <a:cxnLst/>
              <a:rect l="l" t="t" r="r" b="b"/>
              <a:pathLst>
                <a:path w="6971" h="8086" extrusionOk="0">
                  <a:moveTo>
                    <a:pt x="3642" y="1"/>
                  </a:moveTo>
                  <a:cubicBezTo>
                    <a:pt x="3123" y="1"/>
                    <a:pt x="2602" y="97"/>
                    <a:pt x="2139" y="275"/>
                  </a:cubicBezTo>
                  <a:cubicBezTo>
                    <a:pt x="674" y="829"/>
                    <a:pt x="377" y="2374"/>
                    <a:pt x="99" y="3740"/>
                  </a:cubicBezTo>
                  <a:cubicBezTo>
                    <a:pt x="80" y="3839"/>
                    <a:pt x="60" y="3938"/>
                    <a:pt x="40" y="4017"/>
                  </a:cubicBezTo>
                  <a:cubicBezTo>
                    <a:pt x="40" y="4097"/>
                    <a:pt x="20" y="4176"/>
                    <a:pt x="20" y="4275"/>
                  </a:cubicBezTo>
                  <a:lnTo>
                    <a:pt x="20" y="4374"/>
                  </a:lnTo>
                  <a:cubicBezTo>
                    <a:pt x="0" y="4493"/>
                    <a:pt x="0" y="4651"/>
                    <a:pt x="0" y="4790"/>
                  </a:cubicBezTo>
                  <a:lnTo>
                    <a:pt x="0" y="5047"/>
                  </a:lnTo>
                  <a:lnTo>
                    <a:pt x="0" y="5067"/>
                  </a:lnTo>
                  <a:cubicBezTo>
                    <a:pt x="0" y="6512"/>
                    <a:pt x="436" y="7265"/>
                    <a:pt x="1030" y="7720"/>
                  </a:cubicBezTo>
                  <a:cubicBezTo>
                    <a:pt x="1350" y="7975"/>
                    <a:pt x="1884" y="8086"/>
                    <a:pt x="2479" y="8086"/>
                  </a:cubicBezTo>
                  <a:cubicBezTo>
                    <a:pt x="3685" y="8086"/>
                    <a:pt x="5140" y="7631"/>
                    <a:pt x="5565" y="7007"/>
                  </a:cubicBezTo>
                  <a:cubicBezTo>
                    <a:pt x="6040" y="6334"/>
                    <a:pt x="5941" y="6631"/>
                    <a:pt x="6456" y="4671"/>
                  </a:cubicBezTo>
                  <a:cubicBezTo>
                    <a:pt x="6971" y="2710"/>
                    <a:pt x="6397" y="1443"/>
                    <a:pt x="6397" y="1443"/>
                  </a:cubicBezTo>
                  <a:cubicBezTo>
                    <a:pt x="5845" y="434"/>
                    <a:pt x="4744" y="1"/>
                    <a:pt x="3642"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8" name="Google Shape;658;p44"/>
            <p:cNvSpPr/>
            <p:nvPr/>
          </p:nvSpPr>
          <p:spPr>
            <a:xfrm>
              <a:off x="4680050" y="499500"/>
              <a:ext cx="50525" cy="23425"/>
            </a:xfrm>
            <a:custGeom>
              <a:avLst/>
              <a:gdLst/>
              <a:ahLst/>
              <a:cxnLst/>
              <a:rect l="l" t="t" r="r" b="b"/>
              <a:pathLst>
                <a:path w="2021" h="937" extrusionOk="0">
                  <a:moveTo>
                    <a:pt x="2021" y="1"/>
                  </a:moveTo>
                  <a:lnTo>
                    <a:pt x="2021" y="1"/>
                  </a:lnTo>
                  <a:cubicBezTo>
                    <a:pt x="1347" y="80"/>
                    <a:pt x="674" y="100"/>
                    <a:pt x="1" y="100"/>
                  </a:cubicBezTo>
                  <a:cubicBezTo>
                    <a:pt x="1" y="100"/>
                    <a:pt x="146" y="936"/>
                    <a:pt x="960" y="936"/>
                  </a:cubicBezTo>
                  <a:cubicBezTo>
                    <a:pt x="996" y="936"/>
                    <a:pt x="1032" y="935"/>
                    <a:pt x="1070" y="931"/>
                  </a:cubicBezTo>
                  <a:cubicBezTo>
                    <a:pt x="1565" y="912"/>
                    <a:pt x="1981" y="496"/>
                    <a:pt x="202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9" name="Google Shape;659;p44"/>
            <p:cNvSpPr/>
            <p:nvPr/>
          </p:nvSpPr>
          <p:spPr>
            <a:xfrm>
              <a:off x="4791950" y="379025"/>
              <a:ext cx="48050" cy="81275"/>
            </a:xfrm>
            <a:custGeom>
              <a:avLst/>
              <a:gdLst/>
              <a:ahLst/>
              <a:cxnLst/>
              <a:rect l="l" t="t" r="r" b="b"/>
              <a:pathLst>
                <a:path w="1922" h="3251" extrusionOk="0">
                  <a:moveTo>
                    <a:pt x="511" y="0"/>
                  </a:moveTo>
                  <a:cubicBezTo>
                    <a:pt x="357" y="0"/>
                    <a:pt x="187" y="57"/>
                    <a:pt x="0" y="186"/>
                  </a:cubicBezTo>
                  <a:cubicBezTo>
                    <a:pt x="0" y="186"/>
                    <a:pt x="119" y="2483"/>
                    <a:pt x="634" y="3057"/>
                  </a:cubicBezTo>
                  <a:cubicBezTo>
                    <a:pt x="755" y="3197"/>
                    <a:pt x="893" y="3250"/>
                    <a:pt x="1033" y="3250"/>
                  </a:cubicBezTo>
                  <a:cubicBezTo>
                    <a:pt x="1468" y="3250"/>
                    <a:pt x="1921" y="2740"/>
                    <a:pt x="1921" y="2740"/>
                  </a:cubicBezTo>
                  <a:cubicBezTo>
                    <a:pt x="1921" y="2740"/>
                    <a:pt x="1588" y="0"/>
                    <a:pt x="51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0" name="Google Shape;660;p44"/>
            <p:cNvSpPr/>
            <p:nvPr/>
          </p:nvSpPr>
          <p:spPr>
            <a:xfrm>
              <a:off x="4725100" y="356075"/>
              <a:ext cx="100525" cy="63750"/>
            </a:xfrm>
            <a:custGeom>
              <a:avLst/>
              <a:gdLst/>
              <a:ahLst/>
              <a:cxnLst/>
              <a:rect l="l" t="t" r="r" b="b"/>
              <a:pathLst>
                <a:path w="4021" h="2550" extrusionOk="0">
                  <a:moveTo>
                    <a:pt x="928" y="0"/>
                  </a:moveTo>
                  <a:cubicBezTo>
                    <a:pt x="546" y="0"/>
                    <a:pt x="209" y="137"/>
                    <a:pt x="1" y="510"/>
                  </a:cubicBezTo>
                  <a:cubicBezTo>
                    <a:pt x="1" y="510"/>
                    <a:pt x="766" y="2550"/>
                    <a:pt x="2374" y="2550"/>
                  </a:cubicBezTo>
                  <a:cubicBezTo>
                    <a:pt x="2381" y="2550"/>
                    <a:pt x="2389" y="2550"/>
                    <a:pt x="2397" y="2550"/>
                  </a:cubicBezTo>
                  <a:cubicBezTo>
                    <a:pt x="4021" y="2530"/>
                    <a:pt x="3328" y="1005"/>
                    <a:pt x="3328" y="1005"/>
                  </a:cubicBezTo>
                  <a:cubicBezTo>
                    <a:pt x="3328" y="1005"/>
                    <a:pt x="1964" y="0"/>
                    <a:pt x="928"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1" name="Google Shape;661;p44"/>
            <p:cNvSpPr/>
            <p:nvPr/>
          </p:nvSpPr>
          <p:spPr>
            <a:xfrm>
              <a:off x="4636575" y="346425"/>
              <a:ext cx="112325" cy="58875"/>
            </a:xfrm>
            <a:custGeom>
              <a:avLst/>
              <a:gdLst/>
              <a:ahLst/>
              <a:cxnLst/>
              <a:rect l="l" t="t" r="r" b="b"/>
              <a:pathLst>
                <a:path w="4493" h="2355" extrusionOk="0">
                  <a:moveTo>
                    <a:pt x="3225" y="1"/>
                  </a:moveTo>
                  <a:cubicBezTo>
                    <a:pt x="2095" y="1"/>
                    <a:pt x="1" y="1479"/>
                    <a:pt x="1265" y="2183"/>
                  </a:cubicBezTo>
                  <a:cubicBezTo>
                    <a:pt x="1482" y="2304"/>
                    <a:pt x="1698" y="2355"/>
                    <a:pt x="1908" y="2355"/>
                  </a:cubicBezTo>
                  <a:cubicBezTo>
                    <a:pt x="3040" y="2355"/>
                    <a:pt x="3997" y="876"/>
                    <a:pt x="3997" y="876"/>
                  </a:cubicBezTo>
                  <a:cubicBezTo>
                    <a:pt x="3997" y="876"/>
                    <a:pt x="4492" y="381"/>
                    <a:pt x="3522" y="44"/>
                  </a:cubicBezTo>
                  <a:cubicBezTo>
                    <a:pt x="3435" y="15"/>
                    <a:pt x="3335" y="1"/>
                    <a:pt x="322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2" name="Google Shape;662;p44"/>
            <p:cNvSpPr/>
            <p:nvPr/>
          </p:nvSpPr>
          <p:spPr>
            <a:xfrm>
              <a:off x="4656300" y="466825"/>
              <a:ext cx="24775" cy="20300"/>
            </a:xfrm>
            <a:custGeom>
              <a:avLst/>
              <a:gdLst/>
              <a:ahLst/>
              <a:cxnLst/>
              <a:rect l="l" t="t" r="r" b="b"/>
              <a:pathLst>
                <a:path w="991" h="812" extrusionOk="0">
                  <a:moveTo>
                    <a:pt x="20" y="1"/>
                  </a:moveTo>
                  <a:lnTo>
                    <a:pt x="20" y="100"/>
                  </a:lnTo>
                  <a:cubicBezTo>
                    <a:pt x="0" y="238"/>
                    <a:pt x="0" y="377"/>
                    <a:pt x="0" y="535"/>
                  </a:cubicBezTo>
                  <a:lnTo>
                    <a:pt x="0" y="773"/>
                  </a:lnTo>
                  <a:cubicBezTo>
                    <a:pt x="133" y="800"/>
                    <a:pt x="260" y="812"/>
                    <a:pt x="376" y="812"/>
                  </a:cubicBezTo>
                  <a:cubicBezTo>
                    <a:pt x="691" y="812"/>
                    <a:pt x="922" y="720"/>
                    <a:pt x="951" y="575"/>
                  </a:cubicBezTo>
                  <a:cubicBezTo>
                    <a:pt x="990" y="357"/>
                    <a:pt x="614" y="100"/>
                    <a:pt x="9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3" name="Google Shape;663;p44"/>
            <p:cNvSpPr/>
            <p:nvPr/>
          </p:nvSpPr>
          <p:spPr>
            <a:xfrm>
              <a:off x="4734525" y="479825"/>
              <a:ext cx="48525" cy="19600"/>
            </a:xfrm>
            <a:custGeom>
              <a:avLst/>
              <a:gdLst/>
              <a:ahLst/>
              <a:cxnLst/>
              <a:rect l="l" t="t" r="r" b="b"/>
              <a:pathLst>
                <a:path w="1941" h="784" extrusionOk="0">
                  <a:moveTo>
                    <a:pt x="748" y="0"/>
                  </a:moveTo>
                  <a:cubicBezTo>
                    <a:pt x="355" y="0"/>
                    <a:pt x="53" y="110"/>
                    <a:pt x="20" y="273"/>
                  </a:cubicBezTo>
                  <a:cubicBezTo>
                    <a:pt x="0" y="491"/>
                    <a:pt x="416" y="709"/>
                    <a:pt x="931" y="768"/>
                  </a:cubicBezTo>
                  <a:cubicBezTo>
                    <a:pt x="1021" y="778"/>
                    <a:pt x="1109" y="783"/>
                    <a:pt x="1194" y="783"/>
                  </a:cubicBezTo>
                  <a:cubicBezTo>
                    <a:pt x="1592" y="783"/>
                    <a:pt x="1905" y="674"/>
                    <a:pt x="1921" y="510"/>
                  </a:cubicBezTo>
                  <a:cubicBezTo>
                    <a:pt x="1941" y="293"/>
                    <a:pt x="1545" y="75"/>
                    <a:pt x="1010" y="15"/>
                  </a:cubicBezTo>
                  <a:cubicBezTo>
                    <a:pt x="920" y="5"/>
                    <a:pt x="832" y="0"/>
                    <a:pt x="748"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4" name="Google Shape;664;p44"/>
            <p:cNvSpPr/>
            <p:nvPr/>
          </p:nvSpPr>
          <p:spPr>
            <a:xfrm>
              <a:off x="4737475" y="419275"/>
              <a:ext cx="30300" cy="19275"/>
            </a:xfrm>
            <a:custGeom>
              <a:avLst/>
              <a:gdLst/>
              <a:ahLst/>
              <a:cxnLst/>
              <a:rect l="l" t="t" r="r" b="b"/>
              <a:pathLst>
                <a:path w="1212" h="771" extrusionOk="0">
                  <a:moveTo>
                    <a:pt x="239" y="0"/>
                  </a:moveTo>
                  <a:cubicBezTo>
                    <a:pt x="219" y="0"/>
                    <a:pt x="199" y="1"/>
                    <a:pt x="179" y="2"/>
                  </a:cubicBezTo>
                  <a:cubicBezTo>
                    <a:pt x="1" y="41"/>
                    <a:pt x="1" y="299"/>
                    <a:pt x="179" y="338"/>
                  </a:cubicBezTo>
                  <a:cubicBezTo>
                    <a:pt x="397" y="378"/>
                    <a:pt x="595" y="497"/>
                    <a:pt x="753" y="655"/>
                  </a:cubicBezTo>
                  <a:cubicBezTo>
                    <a:pt x="841" y="737"/>
                    <a:pt x="925" y="771"/>
                    <a:pt x="993" y="771"/>
                  </a:cubicBezTo>
                  <a:cubicBezTo>
                    <a:pt x="1140" y="771"/>
                    <a:pt x="1212" y="613"/>
                    <a:pt x="1090" y="437"/>
                  </a:cubicBezTo>
                  <a:cubicBezTo>
                    <a:pt x="884" y="157"/>
                    <a:pt x="573" y="0"/>
                    <a:pt x="239"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5" name="Google Shape;665;p44"/>
            <p:cNvSpPr/>
            <p:nvPr/>
          </p:nvSpPr>
          <p:spPr>
            <a:xfrm>
              <a:off x="4668700" y="410450"/>
              <a:ext cx="35125" cy="12350"/>
            </a:xfrm>
            <a:custGeom>
              <a:avLst/>
              <a:gdLst/>
              <a:ahLst/>
              <a:cxnLst/>
              <a:rect l="l" t="t" r="r" b="b"/>
              <a:pathLst>
                <a:path w="1405" h="494" extrusionOk="0">
                  <a:moveTo>
                    <a:pt x="747" y="1"/>
                  </a:moveTo>
                  <a:cubicBezTo>
                    <a:pt x="578" y="1"/>
                    <a:pt x="411" y="40"/>
                    <a:pt x="257" y="117"/>
                  </a:cubicBezTo>
                  <a:cubicBezTo>
                    <a:pt x="1" y="254"/>
                    <a:pt x="54" y="493"/>
                    <a:pt x="302" y="493"/>
                  </a:cubicBezTo>
                  <a:cubicBezTo>
                    <a:pt x="341" y="493"/>
                    <a:pt x="386" y="487"/>
                    <a:pt x="435" y="474"/>
                  </a:cubicBezTo>
                  <a:cubicBezTo>
                    <a:pt x="563" y="427"/>
                    <a:pt x="697" y="408"/>
                    <a:pt x="830" y="408"/>
                  </a:cubicBezTo>
                  <a:cubicBezTo>
                    <a:pt x="925" y="408"/>
                    <a:pt x="1018" y="418"/>
                    <a:pt x="1108" y="434"/>
                  </a:cubicBezTo>
                  <a:cubicBezTo>
                    <a:pt x="1131" y="444"/>
                    <a:pt x="1154" y="449"/>
                    <a:pt x="1175" y="449"/>
                  </a:cubicBezTo>
                  <a:cubicBezTo>
                    <a:pt x="1317" y="449"/>
                    <a:pt x="1405" y="240"/>
                    <a:pt x="1267" y="137"/>
                  </a:cubicBezTo>
                  <a:cubicBezTo>
                    <a:pt x="1104" y="45"/>
                    <a:pt x="925" y="1"/>
                    <a:pt x="747"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6" name="Google Shape;666;p44"/>
            <p:cNvSpPr/>
            <p:nvPr/>
          </p:nvSpPr>
          <p:spPr>
            <a:xfrm>
              <a:off x="4796900" y="458800"/>
              <a:ext cx="60500" cy="72950"/>
            </a:xfrm>
            <a:custGeom>
              <a:avLst/>
              <a:gdLst/>
              <a:ahLst/>
              <a:cxnLst/>
              <a:rect l="l" t="t" r="r" b="b"/>
              <a:pathLst>
                <a:path w="2420" h="2918" extrusionOk="0">
                  <a:moveTo>
                    <a:pt x="1205" y="0"/>
                  </a:moveTo>
                  <a:cubicBezTo>
                    <a:pt x="746" y="0"/>
                    <a:pt x="416" y="361"/>
                    <a:pt x="416" y="361"/>
                  </a:cubicBezTo>
                  <a:lnTo>
                    <a:pt x="0" y="2817"/>
                  </a:lnTo>
                  <a:cubicBezTo>
                    <a:pt x="164" y="2886"/>
                    <a:pt x="320" y="2917"/>
                    <a:pt x="469" y="2917"/>
                  </a:cubicBezTo>
                  <a:cubicBezTo>
                    <a:pt x="1727" y="2917"/>
                    <a:pt x="2420" y="681"/>
                    <a:pt x="1782" y="203"/>
                  </a:cubicBezTo>
                  <a:cubicBezTo>
                    <a:pt x="1579" y="54"/>
                    <a:pt x="1382" y="0"/>
                    <a:pt x="120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7" name="Google Shape;667;p44"/>
            <p:cNvSpPr/>
            <p:nvPr/>
          </p:nvSpPr>
          <p:spPr>
            <a:xfrm>
              <a:off x="4779100" y="437625"/>
              <a:ext cx="43075" cy="56525"/>
            </a:xfrm>
            <a:custGeom>
              <a:avLst/>
              <a:gdLst/>
              <a:ahLst/>
              <a:cxnLst/>
              <a:rect l="l" t="t" r="r" b="b"/>
              <a:pathLst>
                <a:path w="1723" h="2261" extrusionOk="0">
                  <a:moveTo>
                    <a:pt x="970" y="0"/>
                  </a:moveTo>
                  <a:cubicBezTo>
                    <a:pt x="970" y="0"/>
                    <a:pt x="1" y="2261"/>
                    <a:pt x="538" y="2261"/>
                  </a:cubicBezTo>
                  <a:cubicBezTo>
                    <a:pt x="549" y="2261"/>
                    <a:pt x="561" y="2260"/>
                    <a:pt x="574" y="2258"/>
                  </a:cubicBezTo>
                  <a:cubicBezTo>
                    <a:pt x="1188" y="2179"/>
                    <a:pt x="1722" y="733"/>
                    <a:pt x="1722" y="733"/>
                  </a:cubicBezTo>
                  <a:lnTo>
                    <a:pt x="970" y="0"/>
                  </a:ln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8" name="Google Shape;668;p44"/>
            <p:cNvSpPr/>
            <p:nvPr/>
          </p:nvSpPr>
          <p:spPr>
            <a:xfrm>
              <a:off x="4770450" y="518050"/>
              <a:ext cx="81225" cy="65375"/>
            </a:xfrm>
            <a:custGeom>
              <a:avLst/>
              <a:gdLst/>
              <a:ahLst/>
              <a:cxnLst/>
              <a:rect l="l" t="t" r="r" b="b"/>
              <a:pathLst>
                <a:path w="3249" h="2615" extrusionOk="0">
                  <a:moveTo>
                    <a:pt x="1657" y="0"/>
                  </a:moveTo>
                  <a:cubicBezTo>
                    <a:pt x="662" y="0"/>
                    <a:pt x="0" y="1111"/>
                    <a:pt x="543" y="1991"/>
                  </a:cubicBezTo>
                  <a:cubicBezTo>
                    <a:pt x="803" y="2412"/>
                    <a:pt x="1233" y="2615"/>
                    <a:pt x="1661" y="2615"/>
                  </a:cubicBezTo>
                  <a:cubicBezTo>
                    <a:pt x="2179" y="2615"/>
                    <a:pt x="2694" y="2318"/>
                    <a:pt x="2900" y="1754"/>
                  </a:cubicBezTo>
                  <a:cubicBezTo>
                    <a:pt x="3098" y="1180"/>
                    <a:pt x="2880" y="526"/>
                    <a:pt x="2345" y="189"/>
                  </a:cubicBezTo>
                  <a:cubicBezTo>
                    <a:pt x="2286" y="229"/>
                    <a:pt x="2246" y="288"/>
                    <a:pt x="2187" y="328"/>
                  </a:cubicBezTo>
                  <a:cubicBezTo>
                    <a:pt x="3249" y="887"/>
                    <a:pt x="2804" y="2426"/>
                    <a:pt x="1693" y="2426"/>
                  </a:cubicBezTo>
                  <a:cubicBezTo>
                    <a:pt x="1622" y="2426"/>
                    <a:pt x="1550" y="2420"/>
                    <a:pt x="1474" y="2407"/>
                  </a:cubicBezTo>
                  <a:cubicBezTo>
                    <a:pt x="227" y="2209"/>
                    <a:pt x="227" y="407"/>
                    <a:pt x="1494" y="209"/>
                  </a:cubicBezTo>
                  <a:cubicBezTo>
                    <a:pt x="1732" y="189"/>
                    <a:pt x="1791" y="110"/>
                    <a:pt x="1831" y="11"/>
                  </a:cubicBezTo>
                  <a:cubicBezTo>
                    <a:pt x="1772" y="4"/>
                    <a:pt x="1714" y="0"/>
                    <a:pt x="1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9" name="Google Shape;669;p44"/>
            <p:cNvSpPr/>
            <p:nvPr/>
          </p:nvSpPr>
          <p:spPr>
            <a:xfrm>
              <a:off x="4807775" y="483150"/>
              <a:ext cx="32225" cy="22325"/>
            </a:xfrm>
            <a:custGeom>
              <a:avLst/>
              <a:gdLst/>
              <a:ahLst/>
              <a:cxnLst/>
              <a:rect l="l" t="t" r="r" b="b"/>
              <a:pathLst>
                <a:path w="1289" h="893" extrusionOk="0">
                  <a:moveTo>
                    <a:pt x="1161" y="1"/>
                  </a:moveTo>
                  <a:cubicBezTo>
                    <a:pt x="427" y="1"/>
                    <a:pt x="40" y="754"/>
                    <a:pt x="21" y="774"/>
                  </a:cubicBezTo>
                  <a:cubicBezTo>
                    <a:pt x="1" y="813"/>
                    <a:pt x="21" y="873"/>
                    <a:pt x="60" y="892"/>
                  </a:cubicBezTo>
                  <a:cubicBezTo>
                    <a:pt x="100" y="892"/>
                    <a:pt x="140" y="873"/>
                    <a:pt x="159" y="853"/>
                  </a:cubicBezTo>
                  <a:cubicBezTo>
                    <a:pt x="258" y="675"/>
                    <a:pt x="377" y="516"/>
                    <a:pt x="536" y="397"/>
                  </a:cubicBezTo>
                  <a:cubicBezTo>
                    <a:pt x="654" y="556"/>
                    <a:pt x="753" y="714"/>
                    <a:pt x="753" y="714"/>
                  </a:cubicBezTo>
                  <a:cubicBezTo>
                    <a:pt x="768" y="743"/>
                    <a:pt x="804" y="761"/>
                    <a:pt x="837" y="761"/>
                  </a:cubicBezTo>
                  <a:cubicBezTo>
                    <a:pt x="850" y="761"/>
                    <a:pt x="862" y="759"/>
                    <a:pt x="872" y="754"/>
                  </a:cubicBezTo>
                  <a:cubicBezTo>
                    <a:pt x="892" y="734"/>
                    <a:pt x="912" y="675"/>
                    <a:pt x="892" y="635"/>
                  </a:cubicBezTo>
                  <a:cubicBezTo>
                    <a:pt x="892" y="635"/>
                    <a:pt x="793" y="476"/>
                    <a:pt x="654" y="298"/>
                  </a:cubicBezTo>
                  <a:cubicBezTo>
                    <a:pt x="813" y="199"/>
                    <a:pt x="1011" y="140"/>
                    <a:pt x="1189" y="140"/>
                  </a:cubicBezTo>
                  <a:cubicBezTo>
                    <a:pt x="1288" y="140"/>
                    <a:pt x="1288" y="1"/>
                    <a:pt x="1189" y="1"/>
                  </a:cubicBezTo>
                  <a:cubicBezTo>
                    <a:pt x="1180" y="1"/>
                    <a:pt x="1170" y="1"/>
                    <a:pt x="116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0" name="Google Shape;670;p44"/>
            <p:cNvSpPr/>
            <p:nvPr/>
          </p:nvSpPr>
          <p:spPr>
            <a:xfrm>
              <a:off x="4695900" y="528625"/>
              <a:ext cx="19200" cy="6725"/>
            </a:xfrm>
            <a:custGeom>
              <a:avLst/>
              <a:gdLst/>
              <a:ahLst/>
              <a:cxnLst/>
              <a:rect l="l" t="t" r="r" b="b"/>
              <a:pathLst>
                <a:path w="768" h="269" extrusionOk="0">
                  <a:moveTo>
                    <a:pt x="677" y="0"/>
                  </a:moveTo>
                  <a:cubicBezTo>
                    <a:pt x="661" y="0"/>
                    <a:pt x="645" y="8"/>
                    <a:pt x="634" y="24"/>
                  </a:cubicBezTo>
                  <a:cubicBezTo>
                    <a:pt x="542" y="82"/>
                    <a:pt x="436" y="112"/>
                    <a:pt x="333" y="112"/>
                  </a:cubicBezTo>
                  <a:cubicBezTo>
                    <a:pt x="259" y="112"/>
                    <a:pt x="185" y="97"/>
                    <a:pt x="119" y="63"/>
                  </a:cubicBezTo>
                  <a:cubicBezTo>
                    <a:pt x="109" y="58"/>
                    <a:pt x="97" y="56"/>
                    <a:pt x="85" y="56"/>
                  </a:cubicBezTo>
                  <a:cubicBezTo>
                    <a:pt x="52" y="56"/>
                    <a:pt x="20" y="74"/>
                    <a:pt x="20" y="103"/>
                  </a:cubicBezTo>
                  <a:cubicBezTo>
                    <a:pt x="1" y="143"/>
                    <a:pt x="1" y="182"/>
                    <a:pt x="40" y="202"/>
                  </a:cubicBezTo>
                  <a:lnTo>
                    <a:pt x="100" y="242"/>
                  </a:lnTo>
                  <a:cubicBezTo>
                    <a:pt x="165" y="260"/>
                    <a:pt x="234" y="268"/>
                    <a:pt x="303" y="268"/>
                  </a:cubicBezTo>
                  <a:cubicBezTo>
                    <a:pt x="465" y="268"/>
                    <a:pt x="628" y="220"/>
                    <a:pt x="753" y="123"/>
                  </a:cubicBezTo>
                  <a:cubicBezTo>
                    <a:pt x="767" y="51"/>
                    <a:pt x="719" y="0"/>
                    <a:pt x="677"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1" name="Google Shape;671;p44"/>
            <p:cNvSpPr/>
            <p:nvPr/>
          </p:nvSpPr>
          <p:spPr>
            <a:xfrm>
              <a:off x="4693925" y="437425"/>
              <a:ext cx="27750" cy="48250"/>
            </a:xfrm>
            <a:custGeom>
              <a:avLst/>
              <a:gdLst/>
              <a:ahLst/>
              <a:cxnLst/>
              <a:rect l="l" t="t" r="r" b="b"/>
              <a:pathLst>
                <a:path w="1110" h="1930" extrusionOk="0">
                  <a:moveTo>
                    <a:pt x="998" y="1"/>
                  </a:moveTo>
                  <a:cubicBezTo>
                    <a:pt x="963" y="1"/>
                    <a:pt x="926" y="23"/>
                    <a:pt x="911" y="68"/>
                  </a:cubicBezTo>
                  <a:cubicBezTo>
                    <a:pt x="773" y="365"/>
                    <a:pt x="377" y="1197"/>
                    <a:pt x="60" y="1375"/>
                  </a:cubicBezTo>
                  <a:cubicBezTo>
                    <a:pt x="20" y="1395"/>
                    <a:pt x="0" y="1454"/>
                    <a:pt x="20" y="1494"/>
                  </a:cubicBezTo>
                  <a:cubicBezTo>
                    <a:pt x="119" y="1672"/>
                    <a:pt x="278" y="1810"/>
                    <a:pt x="456" y="1870"/>
                  </a:cubicBezTo>
                  <a:cubicBezTo>
                    <a:pt x="515" y="1909"/>
                    <a:pt x="575" y="1909"/>
                    <a:pt x="654" y="1929"/>
                  </a:cubicBezTo>
                  <a:cubicBezTo>
                    <a:pt x="753" y="1890"/>
                    <a:pt x="733" y="1751"/>
                    <a:pt x="634" y="1731"/>
                  </a:cubicBezTo>
                  <a:cubicBezTo>
                    <a:pt x="476" y="1711"/>
                    <a:pt x="337" y="1612"/>
                    <a:pt x="238" y="1474"/>
                  </a:cubicBezTo>
                  <a:cubicBezTo>
                    <a:pt x="634" y="1157"/>
                    <a:pt x="1070" y="187"/>
                    <a:pt x="1089" y="147"/>
                  </a:cubicBezTo>
                  <a:cubicBezTo>
                    <a:pt x="1109" y="88"/>
                    <a:pt x="1089" y="28"/>
                    <a:pt x="1030" y="8"/>
                  </a:cubicBezTo>
                  <a:cubicBezTo>
                    <a:pt x="1020" y="3"/>
                    <a:pt x="1009" y="1"/>
                    <a:pt x="9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2" name="Google Shape;672;p44"/>
            <p:cNvSpPr/>
            <p:nvPr/>
          </p:nvSpPr>
          <p:spPr>
            <a:xfrm>
              <a:off x="4639950" y="423750"/>
              <a:ext cx="62900" cy="53950"/>
            </a:xfrm>
            <a:custGeom>
              <a:avLst/>
              <a:gdLst/>
              <a:ahLst/>
              <a:cxnLst/>
              <a:rect l="l" t="t" r="r" b="b"/>
              <a:pathLst>
                <a:path w="2516" h="2158" extrusionOk="0">
                  <a:moveTo>
                    <a:pt x="1446" y="1"/>
                  </a:moveTo>
                  <a:cubicBezTo>
                    <a:pt x="476" y="1"/>
                    <a:pt x="1" y="1169"/>
                    <a:pt x="674" y="1843"/>
                  </a:cubicBezTo>
                  <a:cubicBezTo>
                    <a:pt x="898" y="2060"/>
                    <a:pt x="1169" y="2158"/>
                    <a:pt x="1434" y="2158"/>
                  </a:cubicBezTo>
                  <a:cubicBezTo>
                    <a:pt x="1989" y="2158"/>
                    <a:pt x="2516" y="1727"/>
                    <a:pt x="2516" y="1070"/>
                  </a:cubicBezTo>
                  <a:cubicBezTo>
                    <a:pt x="2516" y="476"/>
                    <a:pt x="2021" y="1"/>
                    <a:pt x="144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3" name="Google Shape;673;p44"/>
            <p:cNvSpPr/>
            <p:nvPr/>
          </p:nvSpPr>
          <p:spPr>
            <a:xfrm>
              <a:off x="4705800" y="434150"/>
              <a:ext cx="63400" cy="53975"/>
            </a:xfrm>
            <a:custGeom>
              <a:avLst/>
              <a:gdLst/>
              <a:ahLst/>
              <a:cxnLst/>
              <a:rect l="l" t="t" r="r" b="b"/>
              <a:pathLst>
                <a:path w="2536" h="2159" extrusionOk="0">
                  <a:moveTo>
                    <a:pt x="1446" y="1"/>
                  </a:moveTo>
                  <a:cubicBezTo>
                    <a:pt x="496" y="1"/>
                    <a:pt x="1" y="1169"/>
                    <a:pt x="694" y="1842"/>
                  </a:cubicBezTo>
                  <a:cubicBezTo>
                    <a:pt x="912" y="2060"/>
                    <a:pt x="1182" y="2158"/>
                    <a:pt x="1447" y="2158"/>
                  </a:cubicBezTo>
                  <a:cubicBezTo>
                    <a:pt x="2001" y="2158"/>
                    <a:pt x="2535" y="1733"/>
                    <a:pt x="2535" y="1090"/>
                  </a:cubicBezTo>
                  <a:cubicBezTo>
                    <a:pt x="2535" y="496"/>
                    <a:pt x="2040" y="1"/>
                    <a:pt x="144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4" name="Google Shape;674;p44"/>
            <p:cNvSpPr/>
            <p:nvPr/>
          </p:nvSpPr>
          <p:spPr>
            <a:xfrm>
              <a:off x="4694900" y="450000"/>
              <a:ext cx="28250" cy="11400"/>
            </a:xfrm>
            <a:custGeom>
              <a:avLst/>
              <a:gdLst/>
              <a:ahLst/>
              <a:cxnLst/>
              <a:rect l="l" t="t" r="r" b="b"/>
              <a:pathLst>
                <a:path w="1130" h="456" extrusionOk="0">
                  <a:moveTo>
                    <a:pt x="389" y="0"/>
                  </a:moveTo>
                  <a:cubicBezTo>
                    <a:pt x="181" y="0"/>
                    <a:pt x="20" y="40"/>
                    <a:pt x="1" y="40"/>
                  </a:cubicBezTo>
                  <a:lnTo>
                    <a:pt x="80" y="317"/>
                  </a:lnTo>
                  <a:cubicBezTo>
                    <a:pt x="80" y="317"/>
                    <a:pt x="219" y="283"/>
                    <a:pt x="397" y="283"/>
                  </a:cubicBezTo>
                  <a:cubicBezTo>
                    <a:pt x="575" y="283"/>
                    <a:pt x="793" y="317"/>
                    <a:pt x="951" y="456"/>
                  </a:cubicBezTo>
                  <a:lnTo>
                    <a:pt x="1130" y="258"/>
                  </a:lnTo>
                  <a:cubicBezTo>
                    <a:pt x="911" y="49"/>
                    <a:pt x="621" y="0"/>
                    <a:pt x="389"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5" name="Google Shape;675;p44"/>
            <p:cNvSpPr/>
            <p:nvPr/>
          </p:nvSpPr>
          <p:spPr>
            <a:xfrm>
              <a:off x="4762725" y="447050"/>
              <a:ext cx="54975" cy="16350"/>
            </a:xfrm>
            <a:custGeom>
              <a:avLst/>
              <a:gdLst/>
              <a:ahLst/>
              <a:cxnLst/>
              <a:rect l="l" t="t" r="r" b="b"/>
              <a:pathLst>
                <a:path w="2199" h="654" extrusionOk="0">
                  <a:moveTo>
                    <a:pt x="1551" y="0"/>
                  </a:moveTo>
                  <a:cubicBezTo>
                    <a:pt x="824" y="0"/>
                    <a:pt x="46" y="385"/>
                    <a:pt x="1" y="416"/>
                  </a:cubicBezTo>
                  <a:lnTo>
                    <a:pt x="140" y="653"/>
                  </a:lnTo>
                  <a:cubicBezTo>
                    <a:pt x="140" y="653"/>
                    <a:pt x="889" y="284"/>
                    <a:pt x="1539" y="284"/>
                  </a:cubicBezTo>
                  <a:cubicBezTo>
                    <a:pt x="1728" y="284"/>
                    <a:pt x="1909" y="316"/>
                    <a:pt x="2060" y="396"/>
                  </a:cubicBezTo>
                  <a:lnTo>
                    <a:pt x="2199" y="138"/>
                  </a:lnTo>
                  <a:cubicBezTo>
                    <a:pt x="2004" y="39"/>
                    <a:pt x="1780" y="0"/>
                    <a:pt x="155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6" name="Google Shape;676;p44"/>
            <p:cNvSpPr/>
            <p:nvPr/>
          </p:nvSpPr>
          <p:spPr>
            <a:xfrm>
              <a:off x="4782050" y="631500"/>
              <a:ext cx="267850" cy="629425"/>
            </a:xfrm>
            <a:custGeom>
              <a:avLst/>
              <a:gdLst/>
              <a:ahLst/>
              <a:cxnLst/>
              <a:rect l="l" t="t" r="r" b="b"/>
              <a:pathLst>
                <a:path w="10714" h="25177" extrusionOk="0">
                  <a:moveTo>
                    <a:pt x="2887" y="0"/>
                  </a:moveTo>
                  <a:cubicBezTo>
                    <a:pt x="2336" y="0"/>
                    <a:pt x="1780" y="178"/>
                    <a:pt x="1307" y="543"/>
                  </a:cubicBezTo>
                  <a:cubicBezTo>
                    <a:pt x="198" y="1414"/>
                    <a:pt x="0" y="3018"/>
                    <a:pt x="871" y="4147"/>
                  </a:cubicBezTo>
                  <a:lnTo>
                    <a:pt x="871" y="4167"/>
                  </a:lnTo>
                  <a:lnTo>
                    <a:pt x="1070" y="4404"/>
                  </a:lnTo>
                  <a:lnTo>
                    <a:pt x="1287" y="4681"/>
                  </a:lnTo>
                  <a:lnTo>
                    <a:pt x="1703" y="5216"/>
                  </a:lnTo>
                  <a:cubicBezTo>
                    <a:pt x="1980" y="5592"/>
                    <a:pt x="2258" y="5969"/>
                    <a:pt x="2535" y="6325"/>
                  </a:cubicBezTo>
                  <a:cubicBezTo>
                    <a:pt x="3070" y="7077"/>
                    <a:pt x="3604" y="7830"/>
                    <a:pt x="4119" y="8582"/>
                  </a:cubicBezTo>
                  <a:cubicBezTo>
                    <a:pt x="4357" y="8959"/>
                    <a:pt x="4614" y="9315"/>
                    <a:pt x="4852" y="9711"/>
                  </a:cubicBezTo>
                  <a:cubicBezTo>
                    <a:pt x="5089" y="10087"/>
                    <a:pt x="5327" y="10464"/>
                    <a:pt x="5545" y="10820"/>
                  </a:cubicBezTo>
                  <a:cubicBezTo>
                    <a:pt x="5743" y="11196"/>
                    <a:pt x="5941" y="11573"/>
                    <a:pt x="6099" y="11909"/>
                  </a:cubicBezTo>
                  <a:cubicBezTo>
                    <a:pt x="6139" y="11949"/>
                    <a:pt x="6139" y="11988"/>
                    <a:pt x="6159" y="12028"/>
                  </a:cubicBezTo>
                  <a:lnTo>
                    <a:pt x="6218" y="12147"/>
                  </a:lnTo>
                  <a:cubicBezTo>
                    <a:pt x="6218" y="12167"/>
                    <a:pt x="6238" y="12187"/>
                    <a:pt x="6238" y="12206"/>
                  </a:cubicBezTo>
                  <a:lnTo>
                    <a:pt x="6258" y="12266"/>
                  </a:lnTo>
                  <a:lnTo>
                    <a:pt x="6278" y="12325"/>
                  </a:lnTo>
                  <a:cubicBezTo>
                    <a:pt x="6278" y="12314"/>
                    <a:pt x="6278" y="12302"/>
                    <a:pt x="6278" y="12286"/>
                  </a:cubicBezTo>
                  <a:cubicBezTo>
                    <a:pt x="6297" y="12345"/>
                    <a:pt x="6297" y="12385"/>
                    <a:pt x="6297" y="12424"/>
                  </a:cubicBezTo>
                  <a:cubicBezTo>
                    <a:pt x="6317" y="12583"/>
                    <a:pt x="6317" y="12741"/>
                    <a:pt x="6297" y="12899"/>
                  </a:cubicBezTo>
                  <a:cubicBezTo>
                    <a:pt x="6297" y="13078"/>
                    <a:pt x="6278" y="13276"/>
                    <a:pt x="6238" y="13474"/>
                  </a:cubicBezTo>
                  <a:cubicBezTo>
                    <a:pt x="6198" y="13870"/>
                    <a:pt x="6119" y="14286"/>
                    <a:pt x="6040" y="14721"/>
                  </a:cubicBezTo>
                  <a:cubicBezTo>
                    <a:pt x="5862" y="15573"/>
                    <a:pt x="5664" y="16464"/>
                    <a:pt x="5426" y="17355"/>
                  </a:cubicBezTo>
                  <a:cubicBezTo>
                    <a:pt x="5169" y="18226"/>
                    <a:pt x="4931" y="19117"/>
                    <a:pt x="4654" y="20009"/>
                  </a:cubicBezTo>
                  <a:cubicBezTo>
                    <a:pt x="4515" y="20444"/>
                    <a:pt x="4377" y="20880"/>
                    <a:pt x="4238" y="21315"/>
                  </a:cubicBezTo>
                  <a:lnTo>
                    <a:pt x="4020" y="21989"/>
                  </a:lnTo>
                  <a:lnTo>
                    <a:pt x="3802" y="22622"/>
                  </a:lnTo>
                  <a:lnTo>
                    <a:pt x="3782" y="22662"/>
                  </a:lnTo>
                  <a:cubicBezTo>
                    <a:pt x="3446" y="23652"/>
                    <a:pt x="3961" y="24702"/>
                    <a:pt x="4931" y="25058"/>
                  </a:cubicBezTo>
                  <a:cubicBezTo>
                    <a:pt x="5144" y="25138"/>
                    <a:pt x="5365" y="25176"/>
                    <a:pt x="5582" y="25176"/>
                  </a:cubicBezTo>
                  <a:cubicBezTo>
                    <a:pt x="6335" y="25176"/>
                    <a:pt x="7055" y="24722"/>
                    <a:pt x="7347" y="23969"/>
                  </a:cubicBezTo>
                  <a:lnTo>
                    <a:pt x="7604" y="23296"/>
                  </a:lnTo>
                  <a:lnTo>
                    <a:pt x="7882" y="22622"/>
                  </a:lnTo>
                  <a:cubicBezTo>
                    <a:pt x="8040" y="22167"/>
                    <a:pt x="8218" y="21712"/>
                    <a:pt x="8377" y="21256"/>
                  </a:cubicBezTo>
                  <a:cubicBezTo>
                    <a:pt x="8713" y="20365"/>
                    <a:pt x="9050" y="19454"/>
                    <a:pt x="9347" y="18523"/>
                  </a:cubicBezTo>
                  <a:cubicBezTo>
                    <a:pt x="9644" y="17593"/>
                    <a:pt x="9941" y="16662"/>
                    <a:pt x="10179" y="15672"/>
                  </a:cubicBezTo>
                  <a:cubicBezTo>
                    <a:pt x="10317" y="15177"/>
                    <a:pt x="10436" y="14682"/>
                    <a:pt x="10535" y="14147"/>
                  </a:cubicBezTo>
                  <a:cubicBezTo>
                    <a:pt x="10575" y="13870"/>
                    <a:pt x="10614" y="13612"/>
                    <a:pt x="10654" y="13315"/>
                  </a:cubicBezTo>
                  <a:cubicBezTo>
                    <a:pt x="10694" y="12998"/>
                    <a:pt x="10713" y="12682"/>
                    <a:pt x="10713" y="12365"/>
                  </a:cubicBezTo>
                  <a:cubicBezTo>
                    <a:pt x="10713" y="12187"/>
                    <a:pt x="10713" y="12008"/>
                    <a:pt x="10694" y="11790"/>
                  </a:cubicBezTo>
                  <a:cubicBezTo>
                    <a:pt x="10674" y="11691"/>
                    <a:pt x="10674" y="11573"/>
                    <a:pt x="10654" y="11454"/>
                  </a:cubicBezTo>
                  <a:cubicBezTo>
                    <a:pt x="10614" y="11315"/>
                    <a:pt x="10595" y="11177"/>
                    <a:pt x="10555" y="11038"/>
                  </a:cubicBezTo>
                  <a:lnTo>
                    <a:pt x="10515" y="10959"/>
                  </a:lnTo>
                  <a:lnTo>
                    <a:pt x="10515" y="10899"/>
                  </a:lnTo>
                  <a:lnTo>
                    <a:pt x="10476" y="10781"/>
                  </a:lnTo>
                  <a:lnTo>
                    <a:pt x="10436" y="10682"/>
                  </a:lnTo>
                  <a:lnTo>
                    <a:pt x="10396" y="10563"/>
                  </a:lnTo>
                  <a:lnTo>
                    <a:pt x="10317" y="10365"/>
                  </a:lnTo>
                  <a:cubicBezTo>
                    <a:pt x="10297" y="10285"/>
                    <a:pt x="10278" y="10226"/>
                    <a:pt x="10238" y="10167"/>
                  </a:cubicBezTo>
                  <a:cubicBezTo>
                    <a:pt x="10040" y="9612"/>
                    <a:pt x="9802" y="9137"/>
                    <a:pt x="9585" y="8681"/>
                  </a:cubicBezTo>
                  <a:cubicBezTo>
                    <a:pt x="9347" y="8206"/>
                    <a:pt x="9129" y="7771"/>
                    <a:pt x="8872" y="7335"/>
                  </a:cubicBezTo>
                  <a:cubicBezTo>
                    <a:pt x="8634" y="6879"/>
                    <a:pt x="8377" y="6464"/>
                    <a:pt x="8139" y="6028"/>
                  </a:cubicBezTo>
                  <a:cubicBezTo>
                    <a:pt x="7624" y="5196"/>
                    <a:pt x="7129" y="4365"/>
                    <a:pt x="6594" y="3533"/>
                  </a:cubicBezTo>
                  <a:cubicBezTo>
                    <a:pt x="6337" y="3137"/>
                    <a:pt x="6080" y="2721"/>
                    <a:pt x="5802" y="2325"/>
                  </a:cubicBezTo>
                  <a:lnTo>
                    <a:pt x="5406" y="1711"/>
                  </a:lnTo>
                  <a:lnTo>
                    <a:pt x="5188" y="1414"/>
                  </a:lnTo>
                  <a:lnTo>
                    <a:pt x="4990" y="1097"/>
                  </a:lnTo>
                  <a:cubicBezTo>
                    <a:pt x="4951" y="1058"/>
                    <a:pt x="4911" y="998"/>
                    <a:pt x="4911" y="998"/>
                  </a:cubicBezTo>
                  <a:cubicBezTo>
                    <a:pt x="4405" y="342"/>
                    <a:pt x="3651" y="0"/>
                    <a:pt x="288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7" name="Google Shape;677;p44"/>
            <p:cNvSpPr/>
            <p:nvPr/>
          </p:nvSpPr>
          <p:spPr>
            <a:xfrm>
              <a:off x="4812250" y="725725"/>
              <a:ext cx="54475" cy="90650"/>
            </a:xfrm>
            <a:custGeom>
              <a:avLst/>
              <a:gdLst/>
              <a:ahLst/>
              <a:cxnLst/>
              <a:rect l="l" t="t" r="r" b="b"/>
              <a:pathLst>
                <a:path w="2179" h="3626" extrusionOk="0">
                  <a:moveTo>
                    <a:pt x="142" y="1"/>
                  </a:moveTo>
                  <a:cubicBezTo>
                    <a:pt x="121" y="1"/>
                    <a:pt x="100" y="7"/>
                    <a:pt x="79" y="21"/>
                  </a:cubicBezTo>
                  <a:cubicBezTo>
                    <a:pt x="20" y="41"/>
                    <a:pt x="0" y="120"/>
                    <a:pt x="40" y="180"/>
                  </a:cubicBezTo>
                  <a:cubicBezTo>
                    <a:pt x="60" y="199"/>
                    <a:pt x="1406" y="2437"/>
                    <a:pt x="1961" y="3566"/>
                  </a:cubicBezTo>
                  <a:cubicBezTo>
                    <a:pt x="1961" y="3606"/>
                    <a:pt x="2000" y="3625"/>
                    <a:pt x="2060" y="3625"/>
                  </a:cubicBezTo>
                  <a:lnTo>
                    <a:pt x="2099" y="3625"/>
                  </a:lnTo>
                  <a:cubicBezTo>
                    <a:pt x="2159" y="3586"/>
                    <a:pt x="2178" y="3526"/>
                    <a:pt x="2159" y="3467"/>
                  </a:cubicBezTo>
                  <a:cubicBezTo>
                    <a:pt x="1604" y="2338"/>
                    <a:pt x="238" y="81"/>
                    <a:pt x="238" y="61"/>
                  </a:cubicBezTo>
                  <a:cubicBezTo>
                    <a:pt x="212" y="23"/>
                    <a:pt x="178" y="1"/>
                    <a:pt x="14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8" name="Google Shape;678;p44"/>
            <p:cNvSpPr/>
            <p:nvPr/>
          </p:nvSpPr>
          <p:spPr>
            <a:xfrm>
              <a:off x="4814000" y="751350"/>
              <a:ext cx="22525" cy="9575"/>
            </a:xfrm>
            <a:custGeom>
              <a:avLst/>
              <a:gdLst/>
              <a:ahLst/>
              <a:cxnLst/>
              <a:rect l="l" t="t" r="r" b="b"/>
              <a:pathLst>
                <a:path w="901" h="383" extrusionOk="0">
                  <a:moveTo>
                    <a:pt x="152" y="1"/>
                  </a:moveTo>
                  <a:cubicBezTo>
                    <a:pt x="40" y="1"/>
                    <a:pt x="0" y="170"/>
                    <a:pt x="108" y="224"/>
                  </a:cubicBezTo>
                  <a:lnTo>
                    <a:pt x="742" y="382"/>
                  </a:lnTo>
                  <a:lnTo>
                    <a:pt x="762" y="382"/>
                  </a:lnTo>
                  <a:cubicBezTo>
                    <a:pt x="821" y="382"/>
                    <a:pt x="861" y="363"/>
                    <a:pt x="881" y="323"/>
                  </a:cubicBezTo>
                  <a:cubicBezTo>
                    <a:pt x="900" y="244"/>
                    <a:pt x="861" y="184"/>
                    <a:pt x="801" y="184"/>
                  </a:cubicBezTo>
                  <a:lnTo>
                    <a:pt x="188" y="6"/>
                  </a:lnTo>
                  <a:cubicBezTo>
                    <a:pt x="175" y="3"/>
                    <a:pt x="163" y="1"/>
                    <a:pt x="15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9" name="Google Shape;679;p44"/>
            <p:cNvSpPr/>
            <p:nvPr/>
          </p:nvSpPr>
          <p:spPr>
            <a:xfrm>
              <a:off x="4939475" y="928200"/>
              <a:ext cx="41900" cy="13425"/>
            </a:xfrm>
            <a:custGeom>
              <a:avLst/>
              <a:gdLst/>
              <a:ahLst/>
              <a:cxnLst/>
              <a:rect l="l" t="t" r="r" b="b"/>
              <a:pathLst>
                <a:path w="1676" h="537" extrusionOk="0">
                  <a:moveTo>
                    <a:pt x="1315" y="0"/>
                  </a:moveTo>
                  <a:cubicBezTo>
                    <a:pt x="725" y="0"/>
                    <a:pt x="114" y="319"/>
                    <a:pt x="80" y="319"/>
                  </a:cubicBezTo>
                  <a:cubicBezTo>
                    <a:pt x="20" y="358"/>
                    <a:pt x="0" y="418"/>
                    <a:pt x="20" y="477"/>
                  </a:cubicBezTo>
                  <a:cubicBezTo>
                    <a:pt x="40" y="517"/>
                    <a:pt x="80" y="536"/>
                    <a:pt x="119" y="536"/>
                  </a:cubicBezTo>
                  <a:lnTo>
                    <a:pt x="179" y="536"/>
                  </a:lnTo>
                  <a:cubicBezTo>
                    <a:pt x="179" y="519"/>
                    <a:pt x="767" y="223"/>
                    <a:pt x="1314" y="223"/>
                  </a:cubicBezTo>
                  <a:cubicBezTo>
                    <a:pt x="1385" y="223"/>
                    <a:pt x="1456" y="228"/>
                    <a:pt x="1525" y="239"/>
                  </a:cubicBezTo>
                  <a:cubicBezTo>
                    <a:pt x="1534" y="242"/>
                    <a:pt x="1542" y="243"/>
                    <a:pt x="1549" y="243"/>
                  </a:cubicBezTo>
                  <a:cubicBezTo>
                    <a:pt x="1649" y="243"/>
                    <a:pt x="1675" y="21"/>
                    <a:pt x="1565" y="21"/>
                  </a:cubicBezTo>
                  <a:cubicBezTo>
                    <a:pt x="1483" y="7"/>
                    <a:pt x="1399" y="0"/>
                    <a:pt x="1315"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0" name="Google Shape;680;p44"/>
            <p:cNvSpPr/>
            <p:nvPr/>
          </p:nvSpPr>
          <p:spPr>
            <a:xfrm>
              <a:off x="4945425" y="913125"/>
              <a:ext cx="20800" cy="26025"/>
            </a:xfrm>
            <a:custGeom>
              <a:avLst/>
              <a:gdLst/>
              <a:ahLst/>
              <a:cxnLst/>
              <a:rect l="l" t="t" r="r" b="b"/>
              <a:pathLst>
                <a:path w="832" h="1041" extrusionOk="0">
                  <a:moveTo>
                    <a:pt x="701" y="1"/>
                  </a:moveTo>
                  <a:cubicBezTo>
                    <a:pt x="673" y="1"/>
                    <a:pt x="644" y="11"/>
                    <a:pt x="614" y="30"/>
                  </a:cubicBezTo>
                  <a:cubicBezTo>
                    <a:pt x="356" y="268"/>
                    <a:pt x="158" y="565"/>
                    <a:pt x="20" y="902"/>
                  </a:cubicBezTo>
                  <a:cubicBezTo>
                    <a:pt x="0" y="961"/>
                    <a:pt x="20" y="1021"/>
                    <a:pt x="79" y="1040"/>
                  </a:cubicBezTo>
                  <a:lnTo>
                    <a:pt x="119" y="1040"/>
                  </a:lnTo>
                  <a:cubicBezTo>
                    <a:pt x="178" y="1040"/>
                    <a:pt x="218" y="1021"/>
                    <a:pt x="238" y="961"/>
                  </a:cubicBezTo>
                  <a:cubicBezTo>
                    <a:pt x="356" y="664"/>
                    <a:pt x="554" y="407"/>
                    <a:pt x="772" y="189"/>
                  </a:cubicBezTo>
                  <a:cubicBezTo>
                    <a:pt x="832" y="149"/>
                    <a:pt x="832" y="70"/>
                    <a:pt x="772" y="30"/>
                  </a:cubicBezTo>
                  <a:cubicBezTo>
                    <a:pt x="752" y="11"/>
                    <a:pt x="728" y="1"/>
                    <a:pt x="70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1" name="Google Shape;681;p44"/>
            <p:cNvSpPr/>
            <p:nvPr/>
          </p:nvSpPr>
          <p:spPr>
            <a:xfrm>
              <a:off x="4833525" y="1180475"/>
              <a:ext cx="132200" cy="213800"/>
            </a:xfrm>
            <a:custGeom>
              <a:avLst/>
              <a:gdLst/>
              <a:ahLst/>
              <a:cxnLst/>
              <a:rect l="l" t="t" r="r" b="b"/>
              <a:pathLst>
                <a:path w="5288" h="8552" extrusionOk="0">
                  <a:moveTo>
                    <a:pt x="3071" y="0"/>
                  </a:moveTo>
                  <a:cubicBezTo>
                    <a:pt x="2885" y="0"/>
                    <a:pt x="2709" y="21"/>
                    <a:pt x="2555" y="69"/>
                  </a:cubicBezTo>
                  <a:cubicBezTo>
                    <a:pt x="2258" y="149"/>
                    <a:pt x="2060" y="624"/>
                    <a:pt x="1763" y="921"/>
                  </a:cubicBezTo>
                  <a:cubicBezTo>
                    <a:pt x="1367" y="1357"/>
                    <a:pt x="1030" y="1852"/>
                    <a:pt x="813" y="2406"/>
                  </a:cubicBezTo>
                  <a:cubicBezTo>
                    <a:pt x="575" y="3060"/>
                    <a:pt x="1" y="5020"/>
                    <a:pt x="258" y="5515"/>
                  </a:cubicBezTo>
                  <a:cubicBezTo>
                    <a:pt x="292" y="5574"/>
                    <a:pt x="332" y="5600"/>
                    <a:pt x="375" y="5600"/>
                  </a:cubicBezTo>
                  <a:cubicBezTo>
                    <a:pt x="680" y="5600"/>
                    <a:pt x="1166" y="4285"/>
                    <a:pt x="1288" y="3990"/>
                  </a:cubicBezTo>
                  <a:cubicBezTo>
                    <a:pt x="1367" y="3792"/>
                    <a:pt x="1486" y="3614"/>
                    <a:pt x="1644" y="3456"/>
                  </a:cubicBezTo>
                  <a:lnTo>
                    <a:pt x="1644" y="3456"/>
                  </a:lnTo>
                  <a:cubicBezTo>
                    <a:pt x="1644" y="3456"/>
                    <a:pt x="496" y="7376"/>
                    <a:pt x="753" y="7733"/>
                  </a:cubicBezTo>
                  <a:cubicBezTo>
                    <a:pt x="771" y="7760"/>
                    <a:pt x="792" y="7772"/>
                    <a:pt x="817" y="7772"/>
                  </a:cubicBezTo>
                  <a:cubicBezTo>
                    <a:pt x="1118" y="7772"/>
                    <a:pt x="1878" y="5871"/>
                    <a:pt x="2080" y="5376"/>
                  </a:cubicBezTo>
                  <a:lnTo>
                    <a:pt x="2080" y="5376"/>
                  </a:lnTo>
                  <a:cubicBezTo>
                    <a:pt x="2080" y="5377"/>
                    <a:pt x="1387" y="8367"/>
                    <a:pt x="1605" y="8525"/>
                  </a:cubicBezTo>
                  <a:cubicBezTo>
                    <a:pt x="1629" y="8543"/>
                    <a:pt x="1654" y="8552"/>
                    <a:pt x="1681" y="8552"/>
                  </a:cubicBezTo>
                  <a:cubicBezTo>
                    <a:pt x="2169" y="8552"/>
                    <a:pt x="2971" y="5575"/>
                    <a:pt x="2971" y="5574"/>
                  </a:cubicBezTo>
                  <a:lnTo>
                    <a:pt x="2971" y="5574"/>
                  </a:lnTo>
                  <a:cubicBezTo>
                    <a:pt x="2971" y="5575"/>
                    <a:pt x="2496" y="8109"/>
                    <a:pt x="2912" y="8149"/>
                  </a:cubicBezTo>
                  <a:cubicBezTo>
                    <a:pt x="2915" y="8149"/>
                    <a:pt x="2918" y="8149"/>
                    <a:pt x="2921" y="8149"/>
                  </a:cubicBezTo>
                  <a:cubicBezTo>
                    <a:pt x="3335" y="8149"/>
                    <a:pt x="3842" y="5476"/>
                    <a:pt x="3842" y="5475"/>
                  </a:cubicBezTo>
                  <a:lnTo>
                    <a:pt x="3842" y="5475"/>
                  </a:lnTo>
                  <a:cubicBezTo>
                    <a:pt x="3842" y="5476"/>
                    <a:pt x="3763" y="7159"/>
                    <a:pt x="4100" y="7357"/>
                  </a:cubicBezTo>
                  <a:cubicBezTo>
                    <a:pt x="4109" y="7362"/>
                    <a:pt x="4118" y="7365"/>
                    <a:pt x="4127" y="7365"/>
                  </a:cubicBezTo>
                  <a:cubicBezTo>
                    <a:pt x="4459" y="7365"/>
                    <a:pt x="4852" y="3995"/>
                    <a:pt x="4852" y="3456"/>
                  </a:cubicBezTo>
                  <a:cubicBezTo>
                    <a:pt x="4852" y="2921"/>
                    <a:pt x="5288" y="1574"/>
                    <a:pt x="5169" y="881"/>
                  </a:cubicBezTo>
                  <a:cubicBezTo>
                    <a:pt x="5087" y="488"/>
                    <a:pt x="3962" y="0"/>
                    <a:pt x="3071"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28003077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4"/>
          <p:cNvSpPr txBox="1">
            <a:spLocks noGrp="1"/>
          </p:cNvSpPr>
          <p:nvPr>
            <p:ph type="title"/>
          </p:nvPr>
        </p:nvSpPr>
        <p:spPr>
          <a:xfrm>
            <a:off x="4572001" y="1594200"/>
            <a:ext cx="403225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Επίλογος</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70" name="Google Shape;570;p44"/>
          <p:cNvSpPr txBox="1">
            <a:spLocks noGrp="1"/>
          </p:cNvSpPr>
          <p:nvPr>
            <p:ph type="title" idx="2"/>
          </p:nvPr>
        </p:nvSpPr>
        <p:spPr>
          <a:xfrm>
            <a:off x="4572000" y="983475"/>
            <a:ext cx="4032249" cy="68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n-US" dirty="0">
                <a:latin typeface="Open Sans" panose="020B0606030504020204" pitchFamily="34" charset="0"/>
                <a:ea typeface="Open Sans" panose="020B0606030504020204" pitchFamily="34" charset="0"/>
                <a:cs typeface="Open Sans" panose="020B0606030504020204" pitchFamily="34" charset="0"/>
              </a:rPr>
              <a:t>4</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71" name="Google Shape;571;p44"/>
          <p:cNvSpPr txBox="1">
            <a:spLocks noGrp="1"/>
          </p:cNvSpPr>
          <p:nvPr>
            <p:ph type="subTitle" idx="1"/>
          </p:nvPr>
        </p:nvSpPr>
        <p:spPr>
          <a:xfrm>
            <a:off x="4572000" y="2435988"/>
            <a:ext cx="4032249" cy="489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l-GR" sz="1400" dirty="0">
                <a:latin typeface="Open Sans" panose="020B0606030504020204" pitchFamily="34" charset="0"/>
                <a:ea typeface="Open Sans" panose="020B0606030504020204" pitchFamily="34" charset="0"/>
                <a:cs typeface="Open Sans" panose="020B0606030504020204" pitchFamily="34" charset="0"/>
              </a:rPr>
              <a:t>προβλήματα &amp; βελτιώσεις</a:t>
            </a:r>
          </a:p>
        </p:txBody>
      </p:sp>
      <p:grpSp>
        <p:nvGrpSpPr>
          <p:cNvPr id="572" name="Google Shape;572;p44"/>
          <p:cNvGrpSpPr/>
          <p:nvPr/>
        </p:nvGrpSpPr>
        <p:grpSpPr>
          <a:xfrm>
            <a:off x="824308" y="3777143"/>
            <a:ext cx="3731460" cy="777094"/>
            <a:chOff x="157825" y="2152275"/>
            <a:chExt cx="7217525" cy="1397400"/>
          </a:xfrm>
        </p:grpSpPr>
        <p:sp>
          <p:nvSpPr>
            <p:cNvPr id="573" name="Google Shape;573;p44"/>
            <p:cNvSpPr/>
            <p:nvPr/>
          </p:nvSpPr>
          <p:spPr>
            <a:xfrm>
              <a:off x="277325" y="3293875"/>
              <a:ext cx="7098025" cy="255800"/>
            </a:xfrm>
            <a:custGeom>
              <a:avLst/>
              <a:gdLst/>
              <a:ahLst/>
              <a:cxnLst/>
              <a:rect l="l" t="t" r="r" b="b"/>
              <a:pathLst>
                <a:path w="283921" h="10232" extrusionOk="0">
                  <a:moveTo>
                    <a:pt x="141960" y="1"/>
                  </a:moveTo>
                  <a:cubicBezTo>
                    <a:pt x="63550" y="1"/>
                    <a:pt x="0" y="2278"/>
                    <a:pt x="0" y="5116"/>
                  </a:cubicBezTo>
                  <a:cubicBezTo>
                    <a:pt x="0" y="7954"/>
                    <a:pt x="63550" y="10231"/>
                    <a:pt x="141960" y="10231"/>
                  </a:cubicBezTo>
                  <a:cubicBezTo>
                    <a:pt x="220334" y="10231"/>
                    <a:pt x="283921" y="7954"/>
                    <a:pt x="283921" y="5116"/>
                  </a:cubicBezTo>
                  <a:cubicBezTo>
                    <a:pt x="283921" y="2278"/>
                    <a:pt x="220334" y="1"/>
                    <a:pt x="141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4" name="Google Shape;574;p44"/>
            <p:cNvSpPr/>
            <p:nvPr/>
          </p:nvSpPr>
          <p:spPr>
            <a:xfrm>
              <a:off x="1670975" y="3194100"/>
              <a:ext cx="159650" cy="165150"/>
            </a:xfrm>
            <a:custGeom>
              <a:avLst/>
              <a:gdLst/>
              <a:ahLst/>
              <a:cxnLst/>
              <a:rect l="l" t="t" r="r" b="b"/>
              <a:pathLst>
                <a:path w="6386" h="6606" extrusionOk="0">
                  <a:moveTo>
                    <a:pt x="1973" y="1"/>
                  </a:moveTo>
                  <a:cubicBezTo>
                    <a:pt x="1813" y="1"/>
                    <a:pt x="1653" y="35"/>
                    <a:pt x="1494" y="108"/>
                  </a:cubicBezTo>
                  <a:cubicBezTo>
                    <a:pt x="0" y="781"/>
                    <a:pt x="1718" y="3506"/>
                    <a:pt x="3099" y="5373"/>
                  </a:cubicBezTo>
                  <a:cubicBezTo>
                    <a:pt x="3361" y="5709"/>
                    <a:pt x="3734" y="6157"/>
                    <a:pt x="4108" y="6605"/>
                  </a:cubicBezTo>
                  <a:lnTo>
                    <a:pt x="6385" y="6605"/>
                  </a:lnTo>
                  <a:cubicBezTo>
                    <a:pt x="6310" y="6419"/>
                    <a:pt x="6273" y="6157"/>
                    <a:pt x="6198" y="5933"/>
                  </a:cubicBezTo>
                  <a:cubicBezTo>
                    <a:pt x="6198" y="5896"/>
                    <a:pt x="6161" y="5859"/>
                    <a:pt x="6161" y="5859"/>
                  </a:cubicBezTo>
                  <a:cubicBezTo>
                    <a:pt x="6161" y="5859"/>
                    <a:pt x="5900" y="5186"/>
                    <a:pt x="5526" y="4290"/>
                  </a:cubicBezTo>
                  <a:cubicBezTo>
                    <a:pt x="4757" y="2550"/>
                    <a:pt x="3357" y="1"/>
                    <a:pt x="1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5" name="Google Shape;575;p44"/>
            <p:cNvSpPr/>
            <p:nvPr/>
          </p:nvSpPr>
          <p:spPr>
            <a:xfrm>
              <a:off x="1788575" y="3153850"/>
              <a:ext cx="89650" cy="205400"/>
            </a:xfrm>
            <a:custGeom>
              <a:avLst/>
              <a:gdLst/>
              <a:ahLst/>
              <a:cxnLst/>
              <a:rect l="l" t="t" r="r" b="b"/>
              <a:pathLst>
                <a:path w="3586" h="8216" extrusionOk="0">
                  <a:moveTo>
                    <a:pt x="1634" y="1"/>
                  </a:moveTo>
                  <a:cubicBezTo>
                    <a:pt x="1625" y="1"/>
                    <a:pt x="1616" y="1"/>
                    <a:pt x="1606" y="1"/>
                  </a:cubicBezTo>
                  <a:cubicBezTo>
                    <a:pt x="1" y="1"/>
                    <a:pt x="449" y="3212"/>
                    <a:pt x="934" y="5452"/>
                  </a:cubicBezTo>
                  <a:cubicBezTo>
                    <a:pt x="1046" y="6012"/>
                    <a:pt x="1270" y="6796"/>
                    <a:pt x="1457" y="7543"/>
                  </a:cubicBezTo>
                  <a:cubicBezTo>
                    <a:pt x="1606" y="7805"/>
                    <a:pt x="1718" y="8029"/>
                    <a:pt x="1793" y="8215"/>
                  </a:cubicBezTo>
                  <a:lnTo>
                    <a:pt x="3511" y="8215"/>
                  </a:lnTo>
                  <a:lnTo>
                    <a:pt x="3511" y="7954"/>
                  </a:lnTo>
                  <a:lnTo>
                    <a:pt x="3511" y="7132"/>
                  </a:lnTo>
                  <a:cubicBezTo>
                    <a:pt x="3511" y="7132"/>
                    <a:pt x="3585" y="6423"/>
                    <a:pt x="3585" y="5452"/>
                  </a:cubicBezTo>
                  <a:cubicBezTo>
                    <a:pt x="3585" y="3373"/>
                    <a:pt x="3327" y="1"/>
                    <a:pt x="1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6" name="Google Shape;576;p44"/>
            <p:cNvSpPr/>
            <p:nvPr/>
          </p:nvSpPr>
          <p:spPr>
            <a:xfrm>
              <a:off x="1825000" y="3342425"/>
              <a:ext cx="8425" cy="16825"/>
            </a:xfrm>
            <a:custGeom>
              <a:avLst/>
              <a:gdLst/>
              <a:ahLst/>
              <a:cxnLst/>
              <a:rect l="l" t="t" r="r" b="b"/>
              <a:pathLst>
                <a:path w="337" h="673" extrusionOk="0">
                  <a:moveTo>
                    <a:pt x="0" y="0"/>
                  </a:moveTo>
                  <a:lnTo>
                    <a:pt x="0" y="0"/>
                  </a:lnTo>
                  <a:cubicBezTo>
                    <a:pt x="75" y="224"/>
                    <a:pt x="149" y="486"/>
                    <a:pt x="224" y="672"/>
                  </a:cubicBezTo>
                  <a:lnTo>
                    <a:pt x="336" y="672"/>
                  </a:lnTo>
                  <a:cubicBezTo>
                    <a:pt x="261" y="448"/>
                    <a:pt x="149" y="22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7" name="Google Shape;577;p44"/>
            <p:cNvSpPr/>
            <p:nvPr/>
          </p:nvSpPr>
          <p:spPr>
            <a:xfrm>
              <a:off x="6697650" y="2152275"/>
              <a:ext cx="538625" cy="1220975"/>
            </a:xfrm>
            <a:custGeom>
              <a:avLst/>
              <a:gdLst/>
              <a:ahLst/>
              <a:cxnLst/>
              <a:rect l="l" t="t" r="r" b="b"/>
              <a:pathLst>
                <a:path w="21545" h="48839" extrusionOk="0">
                  <a:moveTo>
                    <a:pt x="18931" y="0"/>
                  </a:moveTo>
                  <a:cubicBezTo>
                    <a:pt x="18819" y="6609"/>
                    <a:pt x="12770" y="8252"/>
                    <a:pt x="10753" y="11799"/>
                  </a:cubicBezTo>
                  <a:cubicBezTo>
                    <a:pt x="8737" y="15346"/>
                    <a:pt x="11874" y="16840"/>
                    <a:pt x="9708" y="19229"/>
                  </a:cubicBezTo>
                  <a:cubicBezTo>
                    <a:pt x="7542" y="21656"/>
                    <a:pt x="5003" y="21507"/>
                    <a:pt x="5675" y="24008"/>
                  </a:cubicBezTo>
                  <a:cubicBezTo>
                    <a:pt x="6348" y="26473"/>
                    <a:pt x="8102" y="30543"/>
                    <a:pt x="4742" y="32111"/>
                  </a:cubicBezTo>
                  <a:cubicBezTo>
                    <a:pt x="1382" y="33679"/>
                    <a:pt x="2987" y="35919"/>
                    <a:pt x="4033" y="39018"/>
                  </a:cubicBezTo>
                  <a:cubicBezTo>
                    <a:pt x="5041" y="42080"/>
                    <a:pt x="4219" y="43462"/>
                    <a:pt x="1046" y="46598"/>
                  </a:cubicBezTo>
                  <a:cubicBezTo>
                    <a:pt x="224" y="47420"/>
                    <a:pt x="0" y="48166"/>
                    <a:pt x="149" y="48838"/>
                  </a:cubicBezTo>
                  <a:lnTo>
                    <a:pt x="12546" y="48838"/>
                  </a:lnTo>
                  <a:cubicBezTo>
                    <a:pt x="12919" y="47756"/>
                    <a:pt x="13068" y="46598"/>
                    <a:pt x="12994" y="45441"/>
                  </a:cubicBezTo>
                  <a:cubicBezTo>
                    <a:pt x="12732" y="41035"/>
                    <a:pt x="11948" y="41221"/>
                    <a:pt x="13591" y="39205"/>
                  </a:cubicBezTo>
                  <a:cubicBezTo>
                    <a:pt x="15271" y="37226"/>
                    <a:pt x="16242" y="36853"/>
                    <a:pt x="15495" y="33791"/>
                  </a:cubicBezTo>
                  <a:cubicBezTo>
                    <a:pt x="14749" y="30767"/>
                    <a:pt x="14487" y="28713"/>
                    <a:pt x="16877" y="26809"/>
                  </a:cubicBezTo>
                  <a:cubicBezTo>
                    <a:pt x="19267" y="24867"/>
                    <a:pt x="19379" y="21544"/>
                    <a:pt x="17922" y="18632"/>
                  </a:cubicBezTo>
                  <a:cubicBezTo>
                    <a:pt x="16504" y="15719"/>
                    <a:pt x="19379" y="13591"/>
                    <a:pt x="20461" y="9148"/>
                  </a:cubicBezTo>
                  <a:cubicBezTo>
                    <a:pt x="21544" y="4667"/>
                    <a:pt x="18931"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8" name="Google Shape;578;p44"/>
            <p:cNvSpPr/>
            <p:nvPr/>
          </p:nvSpPr>
          <p:spPr>
            <a:xfrm>
              <a:off x="6839525" y="2484350"/>
              <a:ext cx="254850" cy="888900"/>
            </a:xfrm>
            <a:custGeom>
              <a:avLst/>
              <a:gdLst/>
              <a:ahLst/>
              <a:cxnLst/>
              <a:rect l="l" t="t" r="r" b="b"/>
              <a:pathLst>
                <a:path w="10194" h="35556" extrusionOk="0">
                  <a:moveTo>
                    <a:pt x="9843" y="0"/>
                  </a:moveTo>
                  <a:cubicBezTo>
                    <a:pt x="9699" y="0"/>
                    <a:pt x="9590" y="78"/>
                    <a:pt x="9559" y="233"/>
                  </a:cubicBezTo>
                  <a:lnTo>
                    <a:pt x="0" y="35555"/>
                  </a:lnTo>
                  <a:lnTo>
                    <a:pt x="635" y="35555"/>
                  </a:lnTo>
                  <a:lnTo>
                    <a:pt x="10156" y="383"/>
                  </a:lnTo>
                  <a:cubicBezTo>
                    <a:pt x="10194" y="196"/>
                    <a:pt x="10082" y="47"/>
                    <a:pt x="9932" y="9"/>
                  </a:cubicBezTo>
                  <a:cubicBezTo>
                    <a:pt x="9901" y="3"/>
                    <a:pt x="9871" y="0"/>
                    <a:pt x="9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9" name="Google Shape;579;p44"/>
            <p:cNvSpPr/>
            <p:nvPr/>
          </p:nvSpPr>
          <p:spPr>
            <a:xfrm>
              <a:off x="1052075" y="2156925"/>
              <a:ext cx="537700" cy="1221000"/>
            </a:xfrm>
            <a:custGeom>
              <a:avLst/>
              <a:gdLst/>
              <a:ahLst/>
              <a:cxnLst/>
              <a:rect l="l" t="t" r="r" b="b"/>
              <a:pathLst>
                <a:path w="21508" h="48840" extrusionOk="0">
                  <a:moveTo>
                    <a:pt x="2615" y="1"/>
                  </a:moveTo>
                  <a:cubicBezTo>
                    <a:pt x="2615" y="1"/>
                    <a:pt x="1" y="4668"/>
                    <a:pt x="1046" y="9149"/>
                  </a:cubicBezTo>
                  <a:cubicBezTo>
                    <a:pt x="2129" y="13629"/>
                    <a:pt x="5042" y="15720"/>
                    <a:pt x="3585" y="18632"/>
                  </a:cubicBezTo>
                  <a:cubicBezTo>
                    <a:pt x="2167" y="21545"/>
                    <a:pt x="2241" y="24905"/>
                    <a:pt x="4668" y="26810"/>
                  </a:cubicBezTo>
                  <a:cubicBezTo>
                    <a:pt x="7058" y="28714"/>
                    <a:pt x="6759" y="30767"/>
                    <a:pt x="6012" y="33792"/>
                  </a:cubicBezTo>
                  <a:cubicBezTo>
                    <a:pt x="5266" y="36853"/>
                    <a:pt x="6236" y="37227"/>
                    <a:pt x="7917" y="39243"/>
                  </a:cubicBezTo>
                  <a:cubicBezTo>
                    <a:pt x="9597" y="41259"/>
                    <a:pt x="8775" y="41035"/>
                    <a:pt x="8514" y="45479"/>
                  </a:cubicBezTo>
                  <a:cubicBezTo>
                    <a:pt x="8439" y="46599"/>
                    <a:pt x="8626" y="47756"/>
                    <a:pt x="9000" y="48839"/>
                  </a:cubicBezTo>
                  <a:lnTo>
                    <a:pt x="21359" y="48839"/>
                  </a:lnTo>
                  <a:cubicBezTo>
                    <a:pt x="21508" y="48204"/>
                    <a:pt x="21284" y="47458"/>
                    <a:pt x="20462" y="46636"/>
                  </a:cubicBezTo>
                  <a:cubicBezTo>
                    <a:pt x="17289" y="43500"/>
                    <a:pt x="16430" y="42081"/>
                    <a:pt x="17475" y="39019"/>
                  </a:cubicBezTo>
                  <a:cubicBezTo>
                    <a:pt x="18521" y="35957"/>
                    <a:pt x="20126" y="33717"/>
                    <a:pt x="16766" y="32149"/>
                  </a:cubicBezTo>
                  <a:cubicBezTo>
                    <a:pt x="13405" y="30581"/>
                    <a:pt x="15123" y="26511"/>
                    <a:pt x="15832" y="24009"/>
                  </a:cubicBezTo>
                  <a:cubicBezTo>
                    <a:pt x="16505" y="21545"/>
                    <a:pt x="13966" y="21694"/>
                    <a:pt x="11800" y="19267"/>
                  </a:cubicBezTo>
                  <a:cubicBezTo>
                    <a:pt x="9597" y="16840"/>
                    <a:pt x="12733" y="15347"/>
                    <a:pt x="10754" y="11837"/>
                  </a:cubicBezTo>
                  <a:cubicBezTo>
                    <a:pt x="8775" y="8290"/>
                    <a:pt x="2727" y="6610"/>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0" name="Google Shape;580;p44"/>
            <p:cNvSpPr/>
            <p:nvPr/>
          </p:nvSpPr>
          <p:spPr>
            <a:xfrm>
              <a:off x="1193050" y="2489000"/>
              <a:ext cx="255775" cy="888925"/>
            </a:xfrm>
            <a:custGeom>
              <a:avLst/>
              <a:gdLst/>
              <a:ahLst/>
              <a:cxnLst/>
              <a:rect l="l" t="t" r="r" b="b"/>
              <a:pathLst>
                <a:path w="10231" h="35557" extrusionOk="0">
                  <a:moveTo>
                    <a:pt x="376" y="1"/>
                  </a:moveTo>
                  <a:cubicBezTo>
                    <a:pt x="350" y="1"/>
                    <a:pt x="324" y="4"/>
                    <a:pt x="299" y="10"/>
                  </a:cubicBezTo>
                  <a:cubicBezTo>
                    <a:pt x="112" y="47"/>
                    <a:pt x="0" y="234"/>
                    <a:pt x="75" y="383"/>
                  </a:cubicBezTo>
                  <a:lnTo>
                    <a:pt x="9596" y="35556"/>
                  </a:lnTo>
                  <a:lnTo>
                    <a:pt x="10231" y="35556"/>
                  </a:lnTo>
                  <a:lnTo>
                    <a:pt x="672" y="234"/>
                  </a:lnTo>
                  <a:cubicBezTo>
                    <a:pt x="641" y="79"/>
                    <a:pt x="506" y="1"/>
                    <a:pt x="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1" name="Google Shape;581;p44"/>
            <p:cNvSpPr/>
            <p:nvPr/>
          </p:nvSpPr>
          <p:spPr>
            <a:xfrm>
              <a:off x="157825" y="2809250"/>
              <a:ext cx="575050" cy="583600"/>
            </a:xfrm>
            <a:custGeom>
              <a:avLst/>
              <a:gdLst/>
              <a:ahLst/>
              <a:cxnLst/>
              <a:rect l="l" t="t" r="r" b="b"/>
              <a:pathLst>
                <a:path w="23002" h="23344" extrusionOk="0">
                  <a:moveTo>
                    <a:pt x="6903" y="1"/>
                  </a:moveTo>
                  <a:cubicBezTo>
                    <a:pt x="6332" y="1"/>
                    <a:pt x="5760" y="121"/>
                    <a:pt x="5191" y="380"/>
                  </a:cubicBezTo>
                  <a:cubicBezTo>
                    <a:pt x="1" y="2770"/>
                    <a:pt x="6050" y="12478"/>
                    <a:pt x="10978" y="18975"/>
                  </a:cubicBezTo>
                  <a:cubicBezTo>
                    <a:pt x="11874" y="20132"/>
                    <a:pt x="13144" y="21775"/>
                    <a:pt x="14451" y="23343"/>
                  </a:cubicBezTo>
                  <a:lnTo>
                    <a:pt x="23001" y="23343"/>
                  </a:lnTo>
                  <a:lnTo>
                    <a:pt x="22964" y="23269"/>
                  </a:lnTo>
                  <a:cubicBezTo>
                    <a:pt x="22628" y="22485"/>
                    <a:pt x="22217" y="21626"/>
                    <a:pt x="21732" y="20618"/>
                  </a:cubicBezTo>
                  <a:cubicBezTo>
                    <a:pt x="21732" y="20618"/>
                    <a:pt x="20873" y="18265"/>
                    <a:pt x="19491" y="15129"/>
                  </a:cubicBezTo>
                  <a:cubicBezTo>
                    <a:pt x="16747" y="9005"/>
                    <a:pt x="11843" y="1"/>
                    <a:pt x="6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2" name="Google Shape;582;p44"/>
            <p:cNvSpPr/>
            <p:nvPr/>
          </p:nvSpPr>
          <p:spPr>
            <a:xfrm>
              <a:off x="401475" y="3002875"/>
              <a:ext cx="251125" cy="389975"/>
            </a:xfrm>
            <a:custGeom>
              <a:avLst/>
              <a:gdLst/>
              <a:ahLst/>
              <a:cxnLst/>
              <a:rect l="l" t="t" r="r" b="b"/>
              <a:pathLst>
                <a:path w="10045" h="15599" extrusionOk="0">
                  <a:moveTo>
                    <a:pt x="412" y="1"/>
                  </a:moveTo>
                  <a:cubicBezTo>
                    <a:pt x="348" y="1"/>
                    <a:pt x="283" y="22"/>
                    <a:pt x="224" y="66"/>
                  </a:cubicBezTo>
                  <a:cubicBezTo>
                    <a:pt x="38" y="140"/>
                    <a:pt x="0" y="364"/>
                    <a:pt x="112" y="514"/>
                  </a:cubicBezTo>
                  <a:cubicBezTo>
                    <a:pt x="187" y="626"/>
                    <a:pt x="5788" y="9400"/>
                    <a:pt x="9223" y="15561"/>
                  </a:cubicBezTo>
                  <a:lnTo>
                    <a:pt x="10044" y="15598"/>
                  </a:lnTo>
                  <a:cubicBezTo>
                    <a:pt x="6609" y="9475"/>
                    <a:pt x="971" y="663"/>
                    <a:pt x="672" y="140"/>
                  </a:cubicBezTo>
                  <a:cubicBezTo>
                    <a:pt x="604" y="50"/>
                    <a:pt x="509" y="1"/>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3" name="Google Shape;583;p44"/>
            <p:cNvSpPr/>
            <p:nvPr/>
          </p:nvSpPr>
          <p:spPr>
            <a:xfrm>
              <a:off x="575100" y="2664725"/>
              <a:ext cx="315525" cy="728125"/>
            </a:xfrm>
            <a:custGeom>
              <a:avLst/>
              <a:gdLst/>
              <a:ahLst/>
              <a:cxnLst/>
              <a:rect l="l" t="t" r="r" b="b"/>
              <a:pathLst>
                <a:path w="12621" h="29125" extrusionOk="0">
                  <a:moveTo>
                    <a:pt x="5713" y="1"/>
                  </a:moveTo>
                  <a:cubicBezTo>
                    <a:pt x="0" y="1"/>
                    <a:pt x="1494" y="11314"/>
                    <a:pt x="3249" y="19305"/>
                  </a:cubicBezTo>
                  <a:cubicBezTo>
                    <a:pt x="3846" y="21844"/>
                    <a:pt x="4966" y="26063"/>
                    <a:pt x="5825" y="29124"/>
                  </a:cubicBezTo>
                  <a:lnTo>
                    <a:pt x="12359" y="29124"/>
                  </a:lnTo>
                  <a:cubicBezTo>
                    <a:pt x="12359" y="28826"/>
                    <a:pt x="12396" y="28527"/>
                    <a:pt x="12396" y="28191"/>
                  </a:cubicBezTo>
                  <a:cubicBezTo>
                    <a:pt x="12396" y="27332"/>
                    <a:pt x="12396" y="26361"/>
                    <a:pt x="12359" y="25279"/>
                  </a:cubicBezTo>
                  <a:cubicBezTo>
                    <a:pt x="12359" y="25279"/>
                    <a:pt x="12583" y="22777"/>
                    <a:pt x="12583" y="19342"/>
                  </a:cubicBezTo>
                  <a:cubicBezTo>
                    <a:pt x="12620" y="11874"/>
                    <a:pt x="11724" y="1"/>
                    <a:pt x="5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4" name="Google Shape;584;p44"/>
            <p:cNvSpPr/>
            <p:nvPr/>
          </p:nvSpPr>
          <p:spPr>
            <a:xfrm>
              <a:off x="740225" y="2882250"/>
              <a:ext cx="75725" cy="510600"/>
            </a:xfrm>
            <a:custGeom>
              <a:avLst/>
              <a:gdLst/>
              <a:ahLst/>
              <a:cxnLst/>
              <a:rect l="l" t="t" r="r" b="b"/>
              <a:pathLst>
                <a:path w="3029" h="20424" extrusionOk="0">
                  <a:moveTo>
                    <a:pt x="393" y="1"/>
                  </a:moveTo>
                  <a:cubicBezTo>
                    <a:pt x="196" y="1"/>
                    <a:pt x="0" y="143"/>
                    <a:pt x="41" y="410"/>
                  </a:cubicBezTo>
                  <a:cubicBezTo>
                    <a:pt x="41" y="560"/>
                    <a:pt x="1908" y="13665"/>
                    <a:pt x="2319" y="20423"/>
                  </a:cubicBezTo>
                  <a:lnTo>
                    <a:pt x="3028" y="20423"/>
                  </a:lnTo>
                  <a:cubicBezTo>
                    <a:pt x="2655" y="13703"/>
                    <a:pt x="825" y="933"/>
                    <a:pt x="751" y="298"/>
                  </a:cubicBezTo>
                  <a:cubicBezTo>
                    <a:pt x="717" y="96"/>
                    <a:pt x="555" y="1"/>
                    <a:pt x="3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5" name="Google Shape;585;p44"/>
            <p:cNvSpPr/>
            <p:nvPr/>
          </p:nvSpPr>
          <p:spPr>
            <a:xfrm>
              <a:off x="6005950" y="2781250"/>
              <a:ext cx="574100" cy="583600"/>
            </a:xfrm>
            <a:custGeom>
              <a:avLst/>
              <a:gdLst/>
              <a:ahLst/>
              <a:cxnLst/>
              <a:rect l="l" t="t" r="r" b="b"/>
              <a:pathLst>
                <a:path w="22964" h="23344" extrusionOk="0">
                  <a:moveTo>
                    <a:pt x="16062" y="0"/>
                  </a:moveTo>
                  <a:cubicBezTo>
                    <a:pt x="11128" y="0"/>
                    <a:pt x="6254" y="9005"/>
                    <a:pt x="3510" y="15129"/>
                  </a:cubicBezTo>
                  <a:cubicBezTo>
                    <a:pt x="2091" y="18265"/>
                    <a:pt x="1270" y="20655"/>
                    <a:pt x="1270" y="20655"/>
                  </a:cubicBezTo>
                  <a:cubicBezTo>
                    <a:pt x="784" y="21626"/>
                    <a:pt x="374" y="22485"/>
                    <a:pt x="38" y="23269"/>
                  </a:cubicBezTo>
                  <a:cubicBezTo>
                    <a:pt x="0" y="23306"/>
                    <a:pt x="0" y="23306"/>
                    <a:pt x="0" y="23343"/>
                  </a:cubicBezTo>
                  <a:lnTo>
                    <a:pt x="8513" y="23343"/>
                  </a:lnTo>
                  <a:cubicBezTo>
                    <a:pt x="9820" y="21775"/>
                    <a:pt x="11127" y="20132"/>
                    <a:pt x="12023" y="18975"/>
                  </a:cubicBezTo>
                  <a:cubicBezTo>
                    <a:pt x="16915" y="12441"/>
                    <a:pt x="22963" y="2770"/>
                    <a:pt x="17773" y="380"/>
                  </a:cubicBezTo>
                  <a:cubicBezTo>
                    <a:pt x="17204" y="121"/>
                    <a:pt x="16633" y="0"/>
                    <a:pt x="16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6" name="Google Shape;586;p44"/>
            <p:cNvSpPr/>
            <p:nvPr/>
          </p:nvSpPr>
          <p:spPr>
            <a:xfrm>
              <a:off x="6086225" y="2975150"/>
              <a:ext cx="250200" cy="389700"/>
            </a:xfrm>
            <a:custGeom>
              <a:avLst/>
              <a:gdLst/>
              <a:ahLst/>
              <a:cxnLst/>
              <a:rect l="l" t="t" r="r" b="b"/>
              <a:pathLst>
                <a:path w="10008" h="15588" extrusionOk="0">
                  <a:moveTo>
                    <a:pt x="9654" y="1"/>
                  </a:moveTo>
                  <a:cubicBezTo>
                    <a:pt x="9538" y="1"/>
                    <a:pt x="9422" y="67"/>
                    <a:pt x="9372" y="167"/>
                  </a:cubicBezTo>
                  <a:cubicBezTo>
                    <a:pt x="9074" y="652"/>
                    <a:pt x="3398" y="9464"/>
                    <a:pt x="0" y="15587"/>
                  </a:cubicBezTo>
                  <a:lnTo>
                    <a:pt x="785" y="15587"/>
                  </a:lnTo>
                  <a:cubicBezTo>
                    <a:pt x="4257" y="9389"/>
                    <a:pt x="9858" y="615"/>
                    <a:pt x="9932" y="503"/>
                  </a:cubicBezTo>
                  <a:cubicBezTo>
                    <a:pt x="10007" y="353"/>
                    <a:pt x="9970" y="167"/>
                    <a:pt x="9820" y="55"/>
                  </a:cubicBezTo>
                  <a:cubicBezTo>
                    <a:pt x="9771" y="17"/>
                    <a:pt x="9713" y="1"/>
                    <a:pt x="96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7" name="Google Shape;587;p44"/>
            <p:cNvSpPr/>
            <p:nvPr/>
          </p:nvSpPr>
          <p:spPr>
            <a:xfrm>
              <a:off x="5847250" y="2636725"/>
              <a:ext cx="316475" cy="728125"/>
            </a:xfrm>
            <a:custGeom>
              <a:avLst/>
              <a:gdLst/>
              <a:ahLst/>
              <a:cxnLst/>
              <a:rect l="l" t="t" r="r" b="b"/>
              <a:pathLst>
                <a:path w="12659" h="29125" extrusionOk="0">
                  <a:moveTo>
                    <a:pt x="6946" y="1"/>
                  </a:moveTo>
                  <a:cubicBezTo>
                    <a:pt x="897" y="1"/>
                    <a:pt x="1" y="11874"/>
                    <a:pt x="38" y="19342"/>
                  </a:cubicBezTo>
                  <a:cubicBezTo>
                    <a:pt x="76" y="22777"/>
                    <a:pt x="262" y="25278"/>
                    <a:pt x="262" y="25278"/>
                  </a:cubicBezTo>
                  <a:cubicBezTo>
                    <a:pt x="225" y="26361"/>
                    <a:pt x="225" y="27332"/>
                    <a:pt x="225" y="28191"/>
                  </a:cubicBezTo>
                  <a:cubicBezTo>
                    <a:pt x="262" y="28527"/>
                    <a:pt x="262" y="28826"/>
                    <a:pt x="262" y="29124"/>
                  </a:cubicBezTo>
                  <a:lnTo>
                    <a:pt x="6796" y="29124"/>
                  </a:lnTo>
                  <a:cubicBezTo>
                    <a:pt x="7655" y="26063"/>
                    <a:pt x="8813" y="21843"/>
                    <a:pt x="9373" y="19304"/>
                  </a:cubicBezTo>
                  <a:cubicBezTo>
                    <a:pt x="11165" y="11351"/>
                    <a:pt x="12659" y="1"/>
                    <a:pt x="6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8" name="Google Shape;588;p44"/>
            <p:cNvSpPr/>
            <p:nvPr/>
          </p:nvSpPr>
          <p:spPr>
            <a:xfrm>
              <a:off x="5922875" y="2853875"/>
              <a:ext cx="76250" cy="510975"/>
            </a:xfrm>
            <a:custGeom>
              <a:avLst/>
              <a:gdLst/>
              <a:ahLst/>
              <a:cxnLst/>
              <a:rect l="l" t="t" r="r" b="b"/>
              <a:pathLst>
                <a:path w="3050" h="20439" extrusionOk="0">
                  <a:moveTo>
                    <a:pt x="2624" y="0"/>
                  </a:moveTo>
                  <a:cubicBezTo>
                    <a:pt x="2458" y="0"/>
                    <a:pt x="2294" y="98"/>
                    <a:pt x="2278" y="313"/>
                  </a:cubicBezTo>
                  <a:cubicBezTo>
                    <a:pt x="2203" y="948"/>
                    <a:pt x="374" y="13717"/>
                    <a:pt x="0" y="20438"/>
                  </a:cubicBezTo>
                  <a:lnTo>
                    <a:pt x="710" y="20438"/>
                  </a:lnTo>
                  <a:cubicBezTo>
                    <a:pt x="1083" y="13680"/>
                    <a:pt x="2950" y="574"/>
                    <a:pt x="2987" y="425"/>
                  </a:cubicBezTo>
                  <a:cubicBezTo>
                    <a:pt x="3050" y="155"/>
                    <a:pt x="2834" y="0"/>
                    <a:pt x="2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589" name="Google Shape;589;p44"/>
          <p:cNvGrpSpPr/>
          <p:nvPr/>
        </p:nvGrpSpPr>
        <p:grpSpPr>
          <a:xfrm>
            <a:off x="1726348" y="1042393"/>
            <a:ext cx="1511020" cy="3432683"/>
            <a:chOff x="4073600" y="238100"/>
            <a:chExt cx="976300" cy="2217925"/>
          </a:xfrm>
        </p:grpSpPr>
        <p:sp>
          <p:nvSpPr>
            <p:cNvPr id="590" name="Google Shape;590;p44"/>
            <p:cNvSpPr/>
            <p:nvPr/>
          </p:nvSpPr>
          <p:spPr>
            <a:xfrm>
              <a:off x="4255300" y="643725"/>
              <a:ext cx="428250" cy="547550"/>
            </a:xfrm>
            <a:custGeom>
              <a:avLst/>
              <a:gdLst/>
              <a:ahLst/>
              <a:cxnLst/>
              <a:rect l="l" t="t" r="r" b="b"/>
              <a:pathLst>
                <a:path w="17130" h="21902" extrusionOk="0">
                  <a:moveTo>
                    <a:pt x="14256" y="0"/>
                  </a:moveTo>
                  <a:cubicBezTo>
                    <a:pt x="13148" y="0"/>
                    <a:pt x="12122" y="717"/>
                    <a:pt x="11783" y="1816"/>
                  </a:cubicBezTo>
                  <a:cubicBezTo>
                    <a:pt x="11228" y="3578"/>
                    <a:pt x="10654" y="5341"/>
                    <a:pt x="10100" y="7084"/>
                  </a:cubicBezTo>
                  <a:cubicBezTo>
                    <a:pt x="9525" y="8806"/>
                    <a:pt x="8931" y="10569"/>
                    <a:pt x="8337" y="12272"/>
                  </a:cubicBezTo>
                  <a:cubicBezTo>
                    <a:pt x="8258" y="12490"/>
                    <a:pt x="8179" y="12707"/>
                    <a:pt x="8119" y="12905"/>
                  </a:cubicBezTo>
                  <a:lnTo>
                    <a:pt x="8001" y="13222"/>
                  </a:lnTo>
                  <a:lnTo>
                    <a:pt x="7882" y="13519"/>
                  </a:lnTo>
                  <a:lnTo>
                    <a:pt x="7763" y="13816"/>
                  </a:lnTo>
                  <a:lnTo>
                    <a:pt x="7664" y="14074"/>
                  </a:lnTo>
                  <a:lnTo>
                    <a:pt x="7644" y="14133"/>
                  </a:lnTo>
                  <a:lnTo>
                    <a:pt x="7644" y="14173"/>
                  </a:lnTo>
                  <a:cubicBezTo>
                    <a:pt x="7644" y="14153"/>
                    <a:pt x="7644" y="14133"/>
                    <a:pt x="7664" y="14133"/>
                  </a:cubicBezTo>
                  <a:cubicBezTo>
                    <a:pt x="7664" y="14133"/>
                    <a:pt x="7664" y="14153"/>
                    <a:pt x="7664" y="14153"/>
                  </a:cubicBezTo>
                  <a:lnTo>
                    <a:pt x="7644" y="14173"/>
                  </a:lnTo>
                  <a:cubicBezTo>
                    <a:pt x="7565" y="14272"/>
                    <a:pt x="7486" y="14371"/>
                    <a:pt x="7406" y="14450"/>
                  </a:cubicBezTo>
                  <a:cubicBezTo>
                    <a:pt x="7327" y="14509"/>
                    <a:pt x="7288" y="14569"/>
                    <a:pt x="7208" y="14628"/>
                  </a:cubicBezTo>
                  <a:lnTo>
                    <a:pt x="7109" y="14727"/>
                  </a:lnTo>
                  <a:cubicBezTo>
                    <a:pt x="7070" y="14747"/>
                    <a:pt x="7030" y="14767"/>
                    <a:pt x="7010" y="14787"/>
                  </a:cubicBezTo>
                  <a:cubicBezTo>
                    <a:pt x="6713" y="15024"/>
                    <a:pt x="6377" y="15262"/>
                    <a:pt x="6040" y="15500"/>
                  </a:cubicBezTo>
                  <a:cubicBezTo>
                    <a:pt x="5327" y="15975"/>
                    <a:pt x="4575" y="16430"/>
                    <a:pt x="3802" y="16866"/>
                  </a:cubicBezTo>
                  <a:cubicBezTo>
                    <a:pt x="3426" y="17084"/>
                    <a:pt x="3030" y="17282"/>
                    <a:pt x="2634" y="17500"/>
                  </a:cubicBezTo>
                  <a:lnTo>
                    <a:pt x="2040" y="17797"/>
                  </a:lnTo>
                  <a:lnTo>
                    <a:pt x="1743" y="17955"/>
                  </a:lnTo>
                  <a:lnTo>
                    <a:pt x="1466" y="18094"/>
                  </a:lnTo>
                  <a:lnTo>
                    <a:pt x="1426" y="18114"/>
                  </a:lnTo>
                  <a:cubicBezTo>
                    <a:pt x="416" y="18569"/>
                    <a:pt x="0" y="19757"/>
                    <a:pt x="456" y="20747"/>
                  </a:cubicBezTo>
                  <a:cubicBezTo>
                    <a:pt x="787" y="21481"/>
                    <a:pt x="1505" y="21901"/>
                    <a:pt x="2253" y="21901"/>
                  </a:cubicBezTo>
                  <a:cubicBezTo>
                    <a:pt x="2534" y="21901"/>
                    <a:pt x="2819" y="21842"/>
                    <a:pt x="3090" y="21718"/>
                  </a:cubicBezTo>
                  <a:lnTo>
                    <a:pt x="3446" y="21559"/>
                  </a:lnTo>
                  <a:lnTo>
                    <a:pt x="3783" y="21421"/>
                  </a:lnTo>
                  <a:lnTo>
                    <a:pt x="4436" y="21124"/>
                  </a:lnTo>
                  <a:cubicBezTo>
                    <a:pt x="4872" y="20925"/>
                    <a:pt x="5307" y="20708"/>
                    <a:pt x="5743" y="20510"/>
                  </a:cubicBezTo>
                  <a:cubicBezTo>
                    <a:pt x="6595" y="20074"/>
                    <a:pt x="7466" y="19619"/>
                    <a:pt x="8337" y="19104"/>
                  </a:cubicBezTo>
                  <a:cubicBezTo>
                    <a:pt x="8773" y="18826"/>
                    <a:pt x="9208" y="18549"/>
                    <a:pt x="9644" y="18232"/>
                  </a:cubicBezTo>
                  <a:lnTo>
                    <a:pt x="9803" y="18114"/>
                  </a:lnTo>
                  <a:lnTo>
                    <a:pt x="9981" y="17975"/>
                  </a:lnTo>
                  <a:cubicBezTo>
                    <a:pt x="10100" y="17896"/>
                    <a:pt x="10199" y="17797"/>
                    <a:pt x="10317" y="17698"/>
                  </a:cubicBezTo>
                  <a:cubicBezTo>
                    <a:pt x="10575" y="17480"/>
                    <a:pt x="10812" y="17242"/>
                    <a:pt x="11030" y="16985"/>
                  </a:cubicBezTo>
                  <a:lnTo>
                    <a:pt x="11129" y="16886"/>
                  </a:lnTo>
                  <a:lnTo>
                    <a:pt x="11169" y="16826"/>
                  </a:lnTo>
                  <a:lnTo>
                    <a:pt x="11228" y="16767"/>
                  </a:lnTo>
                  <a:cubicBezTo>
                    <a:pt x="11288" y="16668"/>
                    <a:pt x="11347" y="16609"/>
                    <a:pt x="11407" y="16490"/>
                  </a:cubicBezTo>
                  <a:cubicBezTo>
                    <a:pt x="11486" y="16391"/>
                    <a:pt x="11545" y="16272"/>
                    <a:pt x="11605" y="16173"/>
                  </a:cubicBezTo>
                  <a:lnTo>
                    <a:pt x="11664" y="16074"/>
                  </a:lnTo>
                  <a:lnTo>
                    <a:pt x="11684" y="16034"/>
                  </a:lnTo>
                  <a:lnTo>
                    <a:pt x="11723" y="15935"/>
                  </a:lnTo>
                  <a:lnTo>
                    <a:pt x="11902" y="15559"/>
                  </a:lnTo>
                  <a:lnTo>
                    <a:pt x="12060" y="15222"/>
                  </a:lnTo>
                  <a:lnTo>
                    <a:pt x="12199" y="14866"/>
                  </a:lnTo>
                  <a:lnTo>
                    <a:pt x="12357" y="14529"/>
                  </a:lnTo>
                  <a:cubicBezTo>
                    <a:pt x="12436" y="14311"/>
                    <a:pt x="12535" y="14094"/>
                    <a:pt x="12615" y="13876"/>
                  </a:cubicBezTo>
                  <a:cubicBezTo>
                    <a:pt x="13347" y="12133"/>
                    <a:pt x="14020" y="10410"/>
                    <a:pt x="14694" y="8668"/>
                  </a:cubicBezTo>
                  <a:cubicBezTo>
                    <a:pt x="15347" y="6925"/>
                    <a:pt x="16001" y="5182"/>
                    <a:pt x="16674" y="3460"/>
                  </a:cubicBezTo>
                  <a:cubicBezTo>
                    <a:pt x="16674" y="3420"/>
                    <a:pt x="16694" y="3380"/>
                    <a:pt x="16714" y="3341"/>
                  </a:cubicBezTo>
                  <a:cubicBezTo>
                    <a:pt x="17129" y="1974"/>
                    <a:pt x="16357" y="529"/>
                    <a:pt x="15011" y="113"/>
                  </a:cubicBezTo>
                  <a:cubicBezTo>
                    <a:pt x="14760" y="37"/>
                    <a:pt x="14506" y="0"/>
                    <a:pt x="14256"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1" name="Google Shape;591;p44"/>
            <p:cNvSpPr/>
            <p:nvPr/>
          </p:nvSpPr>
          <p:spPr>
            <a:xfrm>
              <a:off x="4448375" y="994575"/>
              <a:ext cx="39625" cy="13375"/>
            </a:xfrm>
            <a:custGeom>
              <a:avLst/>
              <a:gdLst/>
              <a:ahLst/>
              <a:cxnLst/>
              <a:rect l="l" t="t" r="r" b="b"/>
              <a:pathLst>
                <a:path w="1585" h="535" extrusionOk="0">
                  <a:moveTo>
                    <a:pt x="139" y="0"/>
                  </a:moveTo>
                  <a:cubicBezTo>
                    <a:pt x="60" y="0"/>
                    <a:pt x="20" y="40"/>
                    <a:pt x="20" y="119"/>
                  </a:cubicBezTo>
                  <a:cubicBezTo>
                    <a:pt x="0" y="178"/>
                    <a:pt x="60" y="218"/>
                    <a:pt x="119" y="238"/>
                  </a:cubicBezTo>
                  <a:cubicBezTo>
                    <a:pt x="119" y="238"/>
                    <a:pt x="990" y="277"/>
                    <a:pt x="1347" y="515"/>
                  </a:cubicBezTo>
                  <a:cubicBezTo>
                    <a:pt x="1367" y="515"/>
                    <a:pt x="1386" y="535"/>
                    <a:pt x="1406" y="535"/>
                  </a:cubicBezTo>
                  <a:lnTo>
                    <a:pt x="1426" y="535"/>
                  </a:lnTo>
                  <a:cubicBezTo>
                    <a:pt x="1525" y="535"/>
                    <a:pt x="1585" y="376"/>
                    <a:pt x="1485" y="317"/>
                  </a:cubicBezTo>
                  <a:cubicBezTo>
                    <a:pt x="1070" y="60"/>
                    <a:pt x="15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2" name="Google Shape;592;p44"/>
            <p:cNvSpPr/>
            <p:nvPr/>
          </p:nvSpPr>
          <p:spPr>
            <a:xfrm>
              <a:off x="4458775" y="988625"/>
              <a:ext cx="26250" cy="12900"/>
            </a:xfrm>
            <a:custGeom>
              <a:avLst/>
              <a:gdLst/>
              <a:ahLst/>
              <a:cxnLst/>
              <a:rect l="l" t="t" r="r" b="b"/>
              <a:pathLst>
                <a:path w="1050" h="516" extrusionOk="0">
                  <a:moveTo>
                    <a:pt x="911" y="1"/>
                  </a:moveTo>
                  <a:cubicBezTo>
                    <a:pt x="614" y="20"/>
                    <a:pt x="317" y="139"/>
                    <a:pt x="60" y="298"/>
                  </a:cubicBezTo>
                  <a:cubicBezTo>
                    <a:pt x="0" y="337"/>
                    <a:pt x="0" y="416"/>
                    <a:pt x="40" y="456"/>
                  </a:cubicBezTo>
                  <a:cubicBezTo>
                    <a:pt x="40" y="496"/>
                    <a:pt x="79" y="515"/>
                    <a:pt x="119" y="515"/>
                  </a:cubicBezTo>
                  <a:cubicBezTo>
                    <a:pt x="139" y="515"/>
                    <a:pt x="159" y="515"/>
                    <a:pt x="178" y="496"/>
                  </a:cubicBezTo>
                  <a:cubicBezTo>
                    <a:pt x="416" y="337"/>
                    <a:pt x="654" y="258"/>
                    <a:pt x="931" y="218"/>
                  </a:cubicBezTo>
                  <a:cubicBezTo>
                    <a:pt x="1050" y="199"/>
                    <a:pt x="1050" y="1"/>
                    <a:pt x="91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3" name="Google Shape;593;p44"/>
            <p:cNvSpPr/>
            <p:nvPr/>
          </p:nvSpPr>
          <p:spPr>
            <a:xfrm>
              <a:off x="4280050" y="1081700"/>
              <a:ext cx="109925" cy="93125"/>
            </a:xfrm>
            <a:custGeom>
              <a:avLst/>
              <a:gdLst/>
              <a:ahLst/>
              <a:cxnLst/>
              <a:rect l="l" t="t" r="r" b="b"/>
              <a:pathLst>
                <a:path w="4397" h="3725" extrusionOk="0">
                  <a:moveTo>
                    <a:pt x="1288" y="0"/>
                  </a:moveTo>
                  <a:cubicBezTo>
                    <a:pt x="40" y="60"/>
                    <a:pt x="0" y="793"/>
                    <a:pt x="0" y="793"/>
                  </a:cubicBezTo>
                  <a:cubicBezTo>
                    <a:pt x="1090" y="1129"/>
                    <a:pt x="3169" y="3723"/>
                    <a:pt x="3169" y="3723"/>
                  </a:cubicBezTo>
                  <a:cubicBezTo>
                    <a:pt x="3190" y="3724"/>
                    <a:pt x="3210" y="3725"/>
                    <a:pt x="3231" y="3725"/>
                  </a:cubicBezTo>
                  <a:cubicBezTo>
                    <a:pt x="3702" y="3725"/>
                    <a:pt x="4131" y="3509"/>
                    <a:pt x="4397" y="3129"/>
                  </a:cubicBezTo>
                  <a:cubicBezTo>
                    <a:pt x="3228" y="575"/>
                    <a:pt x="1288" y="0"/>
                    <a:pt x="1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4" name="Google Shape;594;p44"/>
            <p:cNvSpPr/>
            <p:nvPr/>
          </p:nvSpPr>
          <p:spPr>
            <a:xfrm>
              <a:off x="4261225" y="1151500"/>
              <a:ext cx="153000" cy="219350"/>
            </a:xfrm>
            <a:custGeom>
              <a:avLst/>
              <a:gdLst/>
              <a:ahLst/>
              <a:cxnLst/>
              <a:rect l="l" t="t" r="r" b="b"/>
              <a:pathLst>
                <a:path w="6120" h="8774" extrusionOk="0">
                  <a:moveTo>
                    <a:pt x="4338" y="1"/>
                  </a:moveTo>
                  <a:lnTo>
                    <a:pt x="4080" y="60"/>
                  </a:lnTo>
                  <a:cubicBezTo>
                    <a:pt x="4358" y="1387"/>
                    <a:pt x="4536" y="2733"/>
                    <a:pt x="4615" y="4080"/>
                  </a:cubicBezTo>
                  <a:cubicBezTo>
                    <a:pt x="4714" y="5902"/>
                    <a:pt x="4575" y="8139"/>
                    <a:pt x="3268" y="8436"/>
                  </a:cubicBezTo>
                  <a:cubicBezTo>
                    <a:pt x="3162" y="8464"/>
                    <a:pt x="3053" y="8478"/>
                    <a:pt x="2943" y="8478"/>
                  </a:cubicBezTo>
                  <a:cubicBezTo>
                    <a:pt x="2665" y="8478"/>
                    <a:pt x="2387" y="8389"/>
                    <a:pt x="2159" y="8219"/>
                  </a:cubicBezTo>
                  <a:cubicBezTo>
                    <a:pt x="615" y="7090"/>
                    <a:pt x="278" y="2951"/>
                    <a:pt x="278" y="2912"/>
                  </a:cubicBezTo>
                  <a:lnTo>
                    <a:pt x="1" y="2931"/>
                  </a:lnTo>
                  <a:cubicBezTo>
                    <a:pt x="1" y="3110"/>
                    <a:pt x="357" y="7248"/>
                    <a:pt x="1981" y="8436"/>
                  </a:cubicBezTo>
                  <a:cubicBezTo>
                    <a:pt x="2258" y="8654"/>
                    <a:pt x="2595" y="8753"/>
                    <a:pt x="2932" y="8773"/>
                  </a:cubicBezTo>
                  <a:cubicBezTo>
                    <a:pt x="3070" y="8773"/>
                    <a:pt x="3209" y="8753"/>
                    <a:pt x="3348" y="8714"/>
                  </a:cubicBezTo>
                  <a:cubicBezTo>
                    <a:pt x="6120" y="8060"/>
                    <a:pt x="4417" y="337"/>
                    <a:pt x="4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5" name="Google Shape;595;p44"/>
            <p:cNvSpPr/>
            <p:nvPr/>
          </p:nvSpPr>
          <p:spPr>
            <a:xfrm>
              <a:off x="4099350" y="1180575"/>
              <a:ext cx="189250" cy="1233350"/>
            </a:xfrm>
            <a:custGeom>
              <a:avLst/>
              <a:gdLst/>
              <a:ahLst/>
              <a:cxnLst/>
              <a:rect l="l" t="t" r="r" b="b"/>
              <a:pathLst>
                <a:path w="7570" h="49334" extrusionOk="0">
                  <a:moveTo>
                    <a:pt x="7014" y="1"/>
                  </a:moveTo>
                  <a:cubicBezTo>
                    <a:pt x="6790" y="1"/>
                    <a:pt x="6571" y="139"/>
                    <a:pt x="6535" y="442"/>
                  </a:cubicBezTo>
                  <a:lnTo>
                    <a:pt x="40" y="48760"/>
                  </a:lnTo>
                  <a:cubicBezTo>
                    <a:pt x="1" y="49037"/>
                    <a:pt x="199" y="49294"/>
                    <a:pt x="476" y="49334"/>
                  </a:cubicBezTo>
                  <a:lnTo>
                    <a:pt x="535" y="49334"/>
                  </a:lnTo>
                  <a:cubicBezTo>
                    <a:pt x="793" y="49334"/>
                    <a:pt x="1010" y="49156"/>
                    <a:pt x="1030" y="48898"/>
                  </a:cubicBezTo>
                  <a:lnTo>
                    <a:pt x="7526" y="580"/>
                  </a:lnTo>
                  <a:cubicBezTo>
                    <a:pt x="7569" y="209"/>
                    <a:pt x="7288" y="1"/>
                    <a:pt x="70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6" name="Google Shape;596;p44"/>
            <p:cNvSpPr/>
            <p:nvPr/>
          </p:nvSpPr>
          <p:spPr>
            <a:xfrm>
              <a:off x="4186300" y="1093450"/>
              <a:ext cx="181575" cy="117625"/>
            </a:xfrm>
            <a:custGeom>
              <a:avLst/>
              <a:gdLst/>
              <a:ahLst/>
              <a:cxnLst/>
              <a:rect l="l" t="t" r="r" b="b"/>
              <a:pathLst>
                <a:path w="7263" h="4705" extrusionOk="0">
                  <a:moveTo>
                    <a:pt x="1714" y="1"/>
                  </a:moveTo>
                  <a:cubicBezTo>
                    <a:pt x="674" y="1"/>
                    <a:pt x="1" y="1506"/>
                    <a:pt x="1097" y="2204"/>
                  </a:cubicBezTo>
                  <a:lnTo>
                    <a:pt x="4919" y="4521"/>
                  </a:lnTo>
                  <a:cubicBezTo>
                    <a:pt x="5136" y="4648"/>
                    <a:pt x="5349" y="4704"/>
                    <a:pt x="5549" y="4704"/>
                  </a:cubicBezTo>
                  <a:cubicBezTo>
                    <a:pt x="6590" y="4704"/>
                    <a:pt x="7263" y="3198"/>
                    <a:pt x="6166" y="2501"/>
                  </a:cubicBezTo>
                  <a:lnTo>
                    <a:pt x="2344" y="184"/>
                  </a:lnTo>
                  <a:cubicBezTo>
                    <a:pt x="2127" y="56"/>
                    <a:pt x="1914"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7" name="Google Shape;597;p44"/>
            <p:cNvSpPr/>
            <p:nvPr/>
          </p:nvSpPr>
          <p:spPr>
            <a:xfrm>
              <a:off x="4320150" y="1143575"/>
              <a:ext cx="51550" cy="58475"/>
            </a:xfrm>
            <a:custGeom>
              <a:avLst/>
              <a:gdLst/>
              <a:ahLst/>
              <a:cxnLst/>
              <a:rect l="l" t="t" r="r" b="b"/>
              <a:pathLst>
                <a:path w="2062" h="2339" extrusionOk="0">
                  <a:moveTo>
                    <a:pt x="1108" y="1"/>
                  </a:moveTo>
                  <a:cubicBezTo>
                    <a:pt x="961" y="1"/>
                    <a:pt x="114" y="17"/>
                    <a:pt x="60" y="397"/>
                  </a:cubicBezTo>
                  <a:cubicBezTo>
                    <a:pt x="0" y="813"/>
                    <a:pt x="812" y="1110"/>
                    <a:pt x="852" y="1347"/>
                  </a:cubicBezTo>
                  <a:cubicBezTo>
                    <a:pt x="892" y="1585"/>
                    <a:pt x="1090" y="2278"/>
                    <a:pt x="1585" y="2337"/>
                  </a:cubicBezTo>
                  <a:cubicBezTo>
                    <a:pt x="1596" y="2338"/>
                    <a:pt x="1608" y="2339"/>
                    <a:pt x="1618" y="2339"/>
                  </a:cubicBezTo>
                  <a:cubicBezTo>
                    <a:pt x="2061" y="2339"/>
                    <a:pt x="1686" y="1554"/>
                    <a:pt x="1783" y="1090"/>
                  </a:cubicBezTo>
                  <a:cubicBezTo>
                    <a:pt x="1862" y="634"/>
                    <a:pt x="1129" y="1"/>
                    <a:pt x="1129" y="1"/>
                  </a:cubicBezTo>
                  <a:cubicBezTo>
                    <a:pt x="1129" y="1"/>
                    <a:pt x="1122" y="1"/>
                    <a:pt x="1108"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8" name="Google Shape;598;p44"/>
            <p:cNvSpPr/>
            <p:nvPr/>
          </p:nvSpPr>
          <p:spPr>
            <a:xfrm>
              <a:off x="4197375" y="1086150"/>
              <a:ext cx="161900" cy="114600"/>
            </a:xfrm>
            <a:custGeom>
              <a:avLst/>
              <a:gdLst/>
              <a:ahLst/>
              <a:cxnLst/>
              <a:rect l="l" t="t" r="r" b="b"/>
              <a:pathLst>
                <a:path w="6476" h="4584" extrusionOk="0">
                  <a:moveTo>
                    <a:pt x="2129" y="0"/>
                  </a:moveTo>
                  <a:cubicBezTo>
                    <a:pt x="1790" y="0"/>
                    <a:pt x="1514" y="128"/>
                    <a:pt x="1268" y="436"/>
                  </a:cubicBezTo>
                  <a:cubicBezTo>
                    <a:pt x="713" y="1129"/>
                    <a:pt x="0" y="1981"/>
                    <a:pt x="179" y="2555"/>
                  </a:cubicBezTo>
                  <a:cubicBezTo>
                    <a:pt x="238" y="2714"/>
                    <a:pt x="337" y="2872"/>
                    <a:pt x="456" y="2991"/>
                  </a:cubicBezTo>
                  <a:cubicBezTo>
                    <a:pt x="555" y="3110"/>
                    <a:pt x="674" y="3228"/>
                    <a:pt x="773" y="3327"/>
                  </a:cubicBezTo>
                  <a:cubicBezTo>
                    <a:pt x="872" y="3407"/>
                    <a:pt x="991" y="3506"/>
                    <a:pt x="1109" y="3605"/>
                  </a:cubicBezTo>
                  <a:cubicBezTo>
                    <a:pt x="1228" y="3684"/>
                    <a:pt x="1288" y="3743"/>
                    <a:pt x="1387" y="3803"/>
                  </a:cubicBezTo>
                  <a:cubicBezTo>
                    <a:pt x="1565" y="3922"/>
                    <a:pt x="1763" y="4040"/>
                    <a:pt x="1961" y="4139"/>
                  </a:cubicBezTo>
                  <a:cubicBezTo>
                    <a:pt x="2060" y="4179"/>
                    <a:pt x="2159" y="4219"/>
                    <a:pt x="2238" y="4238"/>
                  </a:cubicBezTo>
                  <a:lnTo>
                    <a:pt x="2258" y="4238"/>
                  </a:lnTo>
                  <a:cubicBezTo>
                    <a:pt x="2577" y="4464"/>
                    <a:pt x="2958" y="4583"/>
                    <a:pt x="3348" y="4583"/>
                  </a:cubicBezTo>
                  <a:cubicBezTo>
                    <a:pt x="3539" y="4583"/>
                    <a:pt x="3732" y="4555"/>
                    <a:pt x="3921" y="4496"/>
                  </a:cubicBezTo>
                  <a:lnTo>
                    <a:pt x="3387" y="4159"/>
                  </a:lnTo>
                  <a:cubicBezTo>
                    <a:pt x="3644" y="3862"/>
                    <a:pt x="3842" y="3526"/>
                    <a:pt x="4001" y="3169"/>
                  </a:cubicBezTo>
                  <a:cubicBezTo>
                    <a:pt x="4223" y="2724"/>
                    <a:pt x="4791" y="2668"/>
                    <a:pt x="5062" y="2668"/>
                  </a:cubicBezTo>
                  <a:cubicBezTo>
                    <a:pt x="5152" y="2668"/>
                    <a:pt x="5209" y="2674"/>
                    <a:pt x="5209" y="2674"/>
                  </a:cubicBezTo>
                  <a:cubicBezTo>
                    <a:pt x="5447" y="2793"/>
                    <a:pt x="5707" y="2855"/>
                    <a:pt x="5967" y="2855"/>
                  </a:cubicBezTo>
                  <a:cubicBezTo>
                    <a:pt x="6139" y="2855"/>
                    <a:pt x="6310" y="2828"/>
                    <a:pt x="6476" y="2773"/>
                  </a:cubicBezTo>
                  <a:cubicBezTo>
                    <a:pt x="6476" y="2773"/>
                    <a:pt x="5644" y="1347"/>
                    <a:pt x="4317" y="753"/>
                  </a:cubicBezTo>
                  <a:cubicBezTo>
                    <a:pt x="3349" y="317"/>
                    <a:pt x="2662" y="0"/>
                    <a:pt x="2129"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9" name="Google Shape;599;p44"/>
            <p:cNvSpPr/>
            <p:nvPr/>
          </p:nvSpPr>
          <p:spPr>
            <a:xfrm>
              <a:off x="4272625" y="1188300"/>
              <a:ext cx="16350" cy="6475"/>
            </a:xfrm>
            <a:custGeom>
              <a:avLst/>
              <a:gdLst/>
              <a:ahLst/>
              <a:cxnLst/>
              <a:rect l="l" t="t" r="r" b="b"/>
              <a:pathLst>
                <a:path w="654" h="259" extrusionOk="0">
                  <a:moveTo>
                    <a:pt x="71" y="1"/>
                  </a:moveTo>
                  <a:cubicBezTo>
                    <a:pt x="50" y="1"/>
                    <a:pt x="32" y="10"/>
                    <a:pt x="20" y="34"/>
                  </a:cubicBezTo>
                  <a:cubicBezTo>
                    <a:pt x="0" y="73"/>
                    <a:pt x="0" y="133"/>
                    <a:pt x="40" y="152"/>
                  </a:cubicBezTo>
                  <a:cubicBezTo>
                    <a:pt x="178" y="229"/>
                    <a:pt x="328" y="258"/>
                    <a:pt x="481" y="258"/>
                  </a:cubicBezTo>
                  <a:cubicBezTo>
                    <a:pt x="525" y="258"/>
                    <a:pt x="570" y="256"/>
                    <a:pt x="614" y="251"/>
                  </a:cubicBezTo>
                  <a:lnTo>
                    <a:pt x="654" y="251"/>
                  </a:lnTo>
                  <a:lnTo>
                    <a:pt x="396" y="93"/>
                  </a:lnTo>
                  <a:cubicBezTo>
                    <a:pt x="297" y="73"/>
                    <a:pt x="218" y="53"/>
                    <a:pt x="119" y="14"/>
                  </a:cubicBezTo>
                  <a:cubicBezTo>
                    <a:pt x="103" y="6"/>
                    <a:pt x="86" y="1"/>
                    <a:pt x="7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0" name="Google Shape;600;p44"/>
            <p:cNvSpPr/>
            <p:nvPr/>
          </p:nvSpPr>
          <p:spPr>
            <a:xfrm>
              <a:off x="4245900" y="1157625"/>
              <a:ext cx="19325" cy="34500"/>
            </a:xfrm>
            <a:custGeom>
              <a:avLst/>
              <a:gdLst/>
              <a:ahLst/>
              <a:cxnLst/>
              <a:rect l="l" t="t" r="r" b="b"/>
              <a:pathLst>
                <a:path w="773" h="1380" extrusionOk="0">
                  <a:moveTo>
                    <a:pt x="674" y="0"/>
                  </a:moveTo>
                  <a:cubicBezTo>
                    <a:pt x="651" y="0"/>
                    <a:pt x="626" y="10"/>
                    <a:pt x="614" y="33"/>
                  </a:cubicBezTo>
                  <a:cubicBezTo>
                    <a:pt x="396" y="310"/>
                    <a:pt x="218" y="607"/>
                    <a:pt x="60" y="924"/>
                  </a:cubicBezTo>
                  <a:cubicBezTo>
                    <a:pt x="0" y="1023"/>
                    <a:pt x="0" y="1162"/>
                    <a:pt x="40" y="1280"/>
                  </a:cubicBezTo>
                  <a:cubicBezTo>
                    <a:pt x="130" y="1316"/>
                    <a:pt x="203" y="1352"/>
                    <a:pt x="290" y="1373"/>
                  </a:cubicBezTo>
                  <a:lnTo>
                    <a:pt x="290" y="1373"/>
                  </a:lnTo>
                  <a:cubicBezTo>
                    <a:pt x="196" y="1292"/>
                    <a:pt x="160" y="1138"/>
                    <a:pt x="218" y="1003"/>
                  </a:cubicBezTo>
                  <a:cubicBezTo>
                    <a:pt x="357" y="686"/>
                    <a:pt x="535" y="409"/>
                    <a:pt x="733" y="132"/>
                  </a:cubicBezTo>
                  <a:cubicBezTo>
                    <a:pt x="772" y="92"/>
                    <a:pt x="753" y="33"/>
                    <a:pt x="713" y="13"/>
                  </a:cubicBezTo>
                  <a:cubicBezTo>
                    <a:pt x="705" y="5"/>
                    <a:pt x="690" y="0"/>
                    <a:pt x="674" y="0"/>
                  </a:cubicBezTo>
                  <a:close/>
                  <a:moveTo>
                    <a:pt x="290" y="1373"/>
                  </a:moveTo>
                  <a:cubicBezTo>
                    <a:pt x="292" y="1375"/>
                    <a:pt x="295" y="1377"/>
                    <a:pt x="297" y="1379"/>
                  </a:cubicBezTo>
                  <a:lnTo>
                    <a:pt x="317" y="1379"/>
                  </a:lnTo>
                  <a:cubicBezTo>
                    <a:pt x="308" y="1378"/>
                    <a:pt x="299" y="1376"/>
                    <a:pt x="290" y="1373"/>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1" name="Google Shape;601;p44"/>
            <p:cNvSpPr/>
            <p:nvPr/>
          </p:nvSpPr>
          <p:spPr>
            <a:xfrm>
              <a:off x="4224600" y="1142750"/>
              <a:ext cx="22300" cy="38475"/>
            </a:xfrm>
            <a:custGeom>
              <a:avLst/>
              <a:gdLst/>
              <a:ahLst/>
              <a:cxnLst/>
              <a:rect l="l" t="t" r="r" b="b"/>
              <a:pathLst>
                <a:path w="892" h="1539" extrusionOk="0">
                  <a:moveTo>
                    <a:pt x="792" y="1"/>
                  </a:moveTo>
                  <a:cubicBezTo>
                    <a:pt x="767" y="1"/>
                    <a:pt x="737" y="11"/>
                    <a:pt x="713" y="34"/>
                  </a:cubicBezTo>
                  <a:cubicBezTo>
                    <a:pt x="476" y="370"/>
                    <a:pt x="258" y="727"/>
                    <a:pt x="60" y="1083"/>
                  </a:cubicBezTo>
                  <a:cubicBezTo>
                    <a:pt x="20" y="1163"/>
                    <a:pt x="1" y="1242"/>
                    <a:pt x="20" y="1341"/>
                  </a:cubicBezTo>
                  <a:cubicBezTo>
                    <a:pt x="100" y="1400"/>
                    <a:pt x="199" y="1479"/>
                    <a:pt x="298" y="1539"/>
                  </a:cubicBezTo>
                  <a:cubicBezTo>
                    <a:pt x="179" y="1440"/>
                    <a:pt x="159" y="1281"/>
                    <a:pt x="218" y="1143"/>
                  </a:cubicBezTo>
                  <a:cubicBezTo>
                    <a:pt x="397" y="806"/>
                    <a:pt x="614" y="450"/>
                    <a:pt x="852" y="133"/>
                  </a:cubicBezTo>
                  <a:cubicBezTo>
                    <a:pt x="892" y="93"/>
                    <a:pt x="872" y="54"/>
                    <a:pt x="832" y="14"/>
                  </a:cubicBezTo>
                  <a:cubicBezTo>
                    <a:pt x="824" y="6"/>
                    <a:pt x="809" y="1"/>
                    <a:pt x="79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2" name="Google Shape;602;p44"/>
            <p:cNvSpPr/>
            <p:nvPr/>
          </p:nvSpPr>
          <p:spPr>
            <a:xfrm>
              <a:off x="4209250" y="1132375"/>
              <a:ext cx="18350" cy="36975"/>
            </a:xfrm>
            <a:custGeom>
              <a:avLst/>
              <a:gdLst/>
              <a:ahLst/>
              <a:cxnLst/>
              <a:rect l="l" t="t" r="r" b="b"/>
              <a:pathLst>
                <a:path w="734" h="1479" extrusionOk="0">
                  <a:moveTo>
                    <a:pt x="625" y="0"/>
                  </a:moveTo>
                  <a:cubicBezTo>
                    <a:pt x="602" y="0"/>
                    <a:pt x="578" y="10"/>
                    <a:pt x="555" y="33"/>
                  </a:cubicBezTo>
                  <a:cubicBezTo>
                    <a:pt x="377" y="330"/>
                    <a:pt x="199" y="627"/>
                    <a:pt x="40" y="944"/>
                  </a:cubicBezTo>
                  <a:cubicBezTo>
                    <a:pt x="1" y="1003"/>
                    <a:pt x="1" y="1063"/>
                    <a:pt x="1" y="1142"/>
                  </a:cubicBezTo>
                  <a:cubicBezTo>
                    <a:pt x="100" y="1261"/>
                    <a:pt x="199" y="1379"/>
                    <a:pt x="318" y="1478"/>
                  </a:cubicBezTo>
                  <a:cubicBezTo>
                    <a:pt x="318" y="1439"/>
                    <a:pt x="318" y="1419"/>
                    <a:pt x="278" y="1399"/>
                  </a:cubicBezTo>
                  <a:cubicBezTo>
                    <a:pt x="179" y="1300"/>
                    <a:pt x="139" y="1142"/>
                    <a:pt x="179" y="1003"/>
                  </a:cubicBezTo>
                  <a:cubicBezTo>
                    <a:pt x="337" y="706"/>
                    <a:pt x="516" y="409"/>
                    <a:pt x="694" y="132"/>
                  </a:cubicBezTo>
                  <a:cubicBezTo>
                    <a:pt x="733" y="92"/>
                    <a:pt x="714" y="53"/>
                    <a:pt x="674" y="13"/>
                  </a:cubicBezTo>
                  <a:cubicBezTo>
                    <a:pt x="658" y="5"/>
                    <a:pt x="641" y="0"/>
                    <a:pt x="625"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3" name="Google Shape;603;p44"/>
            <p:cNvSpPr/>
            <p:nvPr/>
          </p:nvSpPr>
          <p:spPr>
            <a:xfrm>
              <a:off x="4073600" y="2362425"/>
              <a:ext cx="76775" cy="93600"/>
            </a:xfrm>
            <a:custGeom>
              <a:avLst/>
              <a:gdLst/>
              <a:ahLst/>
              <a:cxnLst/>
              <a:rect l="l" t="t" r="r" b="b"/>
              <a:pathLst>
                <a:path w="3071" h="3744" extrusionOk="0">
                  <a:moveTo>
                    <a:pt x="456" y="1"/>
                  </a:moveTo>
                  <a:lnTo>
                    <a:pt x="1" y="3387"/>
                  </a:lnTo>
                  <a:lnTo>
                    <a:pt x="2615" y="3743"/>
                  </a:lnTo>
                  <a:lnTo>
                    <a:pt x="3070" y="337"/>
                  </a:lnTo>
                  <a:lnTo>
                    <a:pt x="4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4" name="Google Shape;604;p44"/>
            <p:cNvSpPr/>
            <p:nvPr/>
          </p:nvSpPr>
          <p:spPr>
            <a:xfrm>
              <a:off x="4744425" y="238100"/>
              <a:ext cx="223300" cy="249150"/>
            </a:xfrm>
            <a:custGeom>
              <a:avLst/>
              <a:gdLst/>
              <a:ahLst/>
              <a:cxnLst/>
              <a:rect l="l" t="t" r="r" b="b"/>
              <a:pathLst>
                <a:path w="8932" h="9966" extrusionOk="0">
                  <a:moveTo>
                    <a:pt x="3840" y="0"/>
                  </a:moveTo>
                  <a:cubicBezTo>
                    <a:pt x="3821" y="0"/>
                    <a:pt x="3802" y="0"/>
                    <a:pt x="3782" y="1"/>
                  </a:cubicBezTo>
                  <a:cubicBezTo>
                    <a:pt x="2674" y="41"/>
                    <a:pt x="2277" y="1882"/>
                    <a:pt x="2277" y="1882"/>
                  </a:cubicBezTo>
                  <a:cubicBezTo>
                    <a:pt x="2277" y="1882"/>
                    <a:pt x="1859" y="1275"/>
                    <a:pt x="1145" y="1275"/>
                  </a:cubicBezTo>
                  <a:cubicBezTo>
                    <a:pt x="994" y="1275"/>
                    <a:pt x="830" y="1302"/>
                    <a:pt x="654" y="1367"/>
                  </a:cubicBezTo>
                  <a:cubicBezTo>
                    <a:pt x="0" y="1605"/>
                    <a:pt x="79" y="2635"/>
                    <a:pt x="218" y="3387"/>
                  </a:cubicBezTo>
                  <a:cubicBezTo>
                    <a:pt x="277" y="3645"/>
                    <a:pt x="337" y="3902"/>
                    <a:pt x="416" y="4160"/>
                  </a:cubicBezTo>
                  <a:lnTo>
                    <a:pt x="1169" y="6080"/>
                  </a:lnTo>
                  <a:lnTo>
                    <a:pt x="2258" y="8813"/>
                  </a:lnTo>
                  <a:cubicBezTo>
                    <a:pt x="2258" y="8813"/>
                    <a:pt x="3224" y="9965"/>
                    <a:pt x="3969" y="9965"/>
                  </a:cubicBezTo>
                  <a:cubicBezTo>
                    <a:pt x="3993" y="9965"/>
                    <a:pt x="4016" y="9964"/>
                    <a:pt x="4040" y="9962"/>
                  </a:cubicBezTo>
                  <a:cubicBezTo>
                    <a:pt x="4495" y="9902"/>
                    <a:pt x="4713" y="9447"/>
                    <a:pt x="4812" y="9110"/>
                  </a:cubicBezTo>
                  <a:cubicBezTo>
                    <a:pt x="4832" y="8972"/>
                    <a:pt x="4872" y="8853"/>
                    <a:pt x="4872" y="8734"/>
                  </a:cubicBezTo>
                  <a:cubicBezTo>
                    <a:pt x="4911" y="8774"/>
                    <a:pt x="4971" y="8833"/>
                    <a:pt x="5010" y="8873"/>
                  </a:cubicBezTo>
                  <a:cubicBezTo>
                    <a:pt x="5174" y="9070"/>
                    <a:pt x="5411" y="9170"/>
                    <a:pt x="5651" y="9170"/>
                  </a:cubicBezTo>
                  <a:cubicBezTo>
                    <a:pt x="5844" y="9170"/>
                    <a:pt x="6039" y="9104"/>
                    <a:pt x="6198" y="8972"/>
                  </a:cubicBezTo>
                  <a:cubicBezTo>
                    <a:pt x="6951" y="8397"/>
                    <a:pt x="6476" y="6991"/>
                    <a:pt x="6476" y="6991"/>
                  </a:cubicBezTo>
                  <a:lnTo>
                    <a:pt x="6476" y="6991"/>
                  </a:lnTo>
                  <a:cubicBezTo>
                    <a:pt x="6699" y="7108"/>
                    <a:pt x="6946" y="7167"/>
                    <a:pt x="7193" y="7167"/>
                  </a:cubicBezTo>
                  <a:cubicBezTo>
                    <a:pt x="7451" y="7167"/>
                    <a:pt x="7709" y="7103"/>
                    <a:pt x="7941" y="6971"/>
                  </a:cubicBezTo>
                  <a:cubicBezTo>
                    <a:pt x="8634" y="6516"/>
                    <a:pt x="7981" y="4615"/>
                    <a:pt x="7981" y="4615"/>
                  </a:cubicBezTo>
                  <a:lnTo>
                    <a:pt x="7981" y="4615"/>
                  </a:lnTo>
                  <a:cubicBezTo>
                    <a:pt x="7981" y="4615"/>
                    <a:pt x="8019" y="4629"/>
                    <a:pt x="8078" y="4629"/>
                  </a:cubicBezTo>
                  <a:cubicBezTo>
                    <a:pt x="8234" y="4629"/>
                    <a:pt x="8536" y="4535"/>
                    <a:pt x="8693" y="3862"/>
                  </a:cubicBezTo>
                  <a:cubicBezTo>
                    <a:pt x="8931" y="2952"/>
                    <a:pt x="7961" y="2674"/>
                    <a:pt x="7961" y="2674"/>
                  </a:cubicBezTo>
                  <a:cubicBezTo>
                    <a:pt x="7961" y="2674"/>
                    <a:pt x="8892" y="1328"/>
                    <a:pt x="7921" y="635"/>
                  </a:cubicBezTo>
                  <a:cubicBezTo>
                    <a:pt x="7654" y="444"/>
                    <a:pt x="7344" y="374"/>
                    <a:pt x="7036" y="374"/>
                  </a:cubicBezTo>
                  <a:cubicBezTo>
                    <a:pt x="6226" y="374"/>
                    <a:pt x="5426" y="853"/>
                    <a:pt x="5426" y="853"/>
                  </a:cubicBezTo>
                  <a:cubicBezTo>
                    <a:pt x="5061" y="314"/>
                    <a:pt x="4472" y="0"/>
                    <a:pt x="3840"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5" name="Google Shape;605;p44"/>
            <p:cNvSpPr/>
            <p:nvPr/>
          </p:nvSpPr>
          <p:spPr>
            <a:xfrm>
              <a:off x="4749875" y="322250"/>
              <a:ext cx="125750" cy="138675"/>
            </a:xfrm>
            <a:custGeom>
              <a:avLst/>
              <a:gdLst/>
              <a:ahLst/>
              <a:cxnLst/>
              <a:rect l="l" t="t" r="r" b="b"/>
              <a:pathLst>
                <a:path w="5030" h="5547" extrusionOk="0">
                  <a:moveTo>
                    <a:pt x="593" y="0"/>
                  </a:moveTo>
                  <a:cubicBezTo>
                    <a:pt x="343" y="0"/>
                    <a:pt x="137" y="13"/>
                    <a:pt x="0" y="21"/>
                  </a:cubicBezTo>
                  <a:cubicBezTo>
                    <a:pt x="59" y="279"/>
                    <a:pt x="119" y="536"/>
                    <a:pt x="198" y="794"/>
                  </a:cubicBezTo>
                  <a:lnTo>
                    <a:pt x="951" y="2714"/>
                  </a:lnTo>
                  <a:cubicBezTo>
                    <a:pt x="2218" y="4497"/>
                    <a:pt x="3505" y="5190"/>
                    <a:pt x="4040" y="5447"/>
                  </a:cubicBezTo>
                  <a:cubicBezTo>
                    <a:pt x="4079" y="5467"/>
                    <a:pt x="4139" y="5507"/>
                    <a:pt x="4178" y="5546"/>
                  </a:cubicBezTo>
                  <a:cubicBezTo>
                    <a:pt x="4396" y="5289"/>
                    <a:pt x="4555" y="4992"/>
                    <a:pt x="4654" y="4655"/>
                  </a:cubicBezTo>
                  <a:cubicBezTo>
                    <a:pt x="5030" y="3467"/>
                    <a:pt x="4753" y="2160"/>
                    <a:pt x="3921" y="1249"/>
                  </a:cubicBezTo>
                  <a:cubicBezTo>
                    <a:pt x="3005" y="162"/>
                    <a:pt x="1504" y="0"/>
                    <a:pt x="593" y="0"/>
                  </a:cubicBezTo>
                  <a:close/>
                </a:path>
              </a:pathLst>
            </a:custGeom>
            <a:solidFill>
              <a:srgbClr val="BA6C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6" name="Google Shape;606;p44"/>
            <p:cNvSpPr/>
            <p:nvPr/>
          </p:nvSpPr>
          <p:spPr>
            <a:xfrm>
              <a:off x="4889475" y="2197075"/>
              <a:ext cx="97550" cy="86400"/>
            </a:xfrm>
            <a:custGeom>
              <a:avLst/>
              <a:gdLst/>
              <a:ahLst/>
              <a:cxnLst/>
              <a:rect l="l" t="t" r="r" b="b"/>
              <a:pathLst>
                <a:path w="3902" h="3456" extrusionOk="0">
                  <a:moveTo>
                    <a:pt x="3090" y="0"/>
                  </a:moveTo>
                  <a:lnTo>
                    <a:pt x="0" y="496"/>
                  </a:lnTo>
                  <a:lnTo>
                    <a:pt x="990" y="3208"/>
                  </a:lnTo>
                  <a:cubicBezTo>
                    <a:pt x="1411" y="3355"/>
                    <a:pt x="1829" y="3456"/>
                    <a:pt x="2247" y="3456"/>
                  </a:cubicBezTo>
                  <a:cubicBezTo>
                    <a:pt x="2793" y="3456"/>
                    <a:pt x="3341" y="3283"/>
                    <a:pt x="3901" y="2812"/>
                  </a:cubicBezTo>
                  <a:lnTo>
                    <a:pt x="3090"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7" name="Google Shape;607;p44"/>
            <p:cNvSpPr/>
            <p:nvPr/>
          </p:nvSpPr>
          <p:spPr>
            <a:xfrm>
              <a:off x="4841500" y="2254875"/>
              <a:ext cx="190075" cy="199200"/>
            </a:xfrm>
            <a:custGeom>
              <a:avLst/>
              <a:gdLst/>
              <a:ahLst/>
              <a:cxnLst/>
              <a:rect l="l" t="t" r="r" b="b"/>
              <a:pathLst>
                <a:path w="7603" h="7968" extrusionOk="0">
                  <a:moveTo>
                    <a:pt x="2447" y="1"/>
                  </a:moveTo>
                  <a:cubicBezTo>
                    <a:pt x="1996" y="1"/>
                    <a:pt x="1754" y="335"/>
                    <a:pt x="2137" y="1233"/>
                  </a:cubicBezTo>
                  <a:cubicBezTo>
                    <a:pt x="2474" y="2005"/>
                    <a:pt x="1503" y="5392"/>
                    <a:pt x="1503" y="5392"/>
                  </a:cubicBezTo>
                  <a:cubicBezTo>
                    <a:pt x="929" y="5669"/>
                    <a:pt x="38" y="6936"/>
                    <a:pt x="38" y="7590"/>
                  </a:cubicBezTo>
                  <a:cubicBezTo>
                    <a:pt x="1" y="7796"/>
                    <a:pt x="177" y="7967"/>
                    <a:pt x="398" y="7967"/>
                  </a:cubicBezTo>
                  <a:cubicBezTo>
                    <a:pt x="410" y="7967"/>
                    <a:pt x="422" y="7967"/>
                    <a:pt x="434" y="7966"/>
                  </a:cubicBezTo>
                  <a:cubicBezTo>
                    <a:pt x="824" y="7953"/>
                    <a:pt x="1253" y="7948"/>
                    <a:pt x="1687" y="7948"/>
                  </a:cubicBezTo>
                  <a:cubicBezTo>
                    <a:pt x="2555" y="7948"/>
                    <a:pt x="3444" y="7966"/>
                    <a:pt x="4078" y="7966"/>
                  </a:cubicBezTo>
                  <a:cubicBezTo>
                    <a:pt x="4593" y="7966"/>
                    <a:pt x="5068" y="7689"/>
                    <a:pt x="5325" y="7233"/>
                  </a:cubicBezTo>
                  <a:lnTo>
                    <a:pt x="7088" y="4184"/>
                  </a:lnTo>
                  <a:lnTo>
                    <a:pt x="7207" y="3946"/>
                  </a:lnTo>
                  <a:lnTo>
                    <a:pt x="7603" y="3273"/>
                  </a:lnTo>
                  <a:lnTo>
                    <a:pt x="7405" y="2936"/>
                  </a:lnTo>
                  <a:cubicBezTo>
                    <a:pt x="7187" y="2520"/>
                    <a:pt x="6811" y="1768"/>
                    <a:pt x="6513" y="1174"/>
                  </a:cubicBezTo>
                  <a:cubicBezTo>
                    <a:pt x="6454" y="1035"/>
                    <a:pt x="6395" y="896"/>
                    <a:pt x="6335" y="797"/>
                  </a:cubicBezTo>
                  <a:cubicBezTo>
                    <a:pt x="6256" y="619"/>
                    <a:pt x="6177" y="441"/>
                    <a:pt x="6117" y="243"/>
                  </a:cubicBezTo>
                  <a:cubicBezTo>
                    <a:pt x="6078" y="71"/>
                    <a:pt x="6007" y="14"/>
                    <a:pt x="5931" y="14"/>
                  </a:cubicBezTo>
                  <a:cubicBezTo>
                    <a:pt x="5779" y="14"/>
                    <a:pt x="5603" y="243"/>
                    <a:pt x="5603" y="243"/>
                  </a:cubicBezTo>
                  <a:cubicBezTo>
                    <a:pt x="5603" y="243"/>
                    <a:pt x="4553" y="738"/>
                    <a:pt x="4058" y="738"/>
                  </a:cubicBezTo>
                  <a:cubicBezTo>
                    <a:pt x="3741" y="738"/>
                    <a:pt x="3642" y="421"/>
                    <a:pt x="3226" y="223"/>
                  </a:cubicBezTo>
                  <a:cubicBezTo>
                    <a:pt x="2949" y="85"/>
                    <a:pt x="2672" y="1"/>
                    <a:pt x="2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8" name="Google Shape;608;p44"/>
            <p:cNvSpPr/>
            <p:nvPr/>
          </p:nvSpPr>
          <p:spPr>
            <a:xfrm>
              <a:off x="4993925" y="2274300"/>
              <a:ext cx="27750" cy="85175"/>
            </a:xfrm>
            <a:custGeom>
              <a:avLst/>
              <a:gdLst/>
              <a:ahLst/>
              <a:cxnLst/>
              <a:rect l="l" t="t" r="r" b="b"/>
              <a:pathLst>
                <a:path w="1110" h="3407" extrusionOk="0">
                  <a:moveTo>
                    <a:pt x="238" y="1"/>
                  </a:moveTo>
                  <a:cubicBezTo>
                    <a:pt x="139" y="377"/>
                    <a:pt x="80" y="753"/>
                    <a:pt x="60" y="1129"/>
                  </a:cubicBezTo>
                  <a:cubicBezTo>
                    <a:pt x="1" y="2139"/>
                    <a:pt x="317" y="2931"/>
                    <a:pt x="991" y="3407"/>
                  </a:cubicBezTo>
                  <a:lnTo>
                    <a:pt x="1110" y="3169"/>
                  </a:lnTo>
                  <a:cubicBezTo>
                    <a:pt x="535" y="2753"/>
                    <a:pt x="258" y="2060"/>
                    <a:pt x="317" y="1149"/>
                  </a:cubicBezTo>
                  <a:cubicBezTo>
                    <a:pt x="317" y="892"/>
                    <a:pt x="357" y="634"/>
                    <a:pt x="416" y="377"/>
                  </a:cubicBezTo>
                  <a:cubicBezTo>
                    <a:pt x="357" y="258"/>
                    <a:pt x="298" y="119"/>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9" name="Google Shape;609;p44"/>
            <p:cNvSpPr/>
            <p:nvPr/>
          </p:nvSpPr>
          <p:spPr>
            <a:xfrm>
              <a:off x="4841525" y="2328275"/>
              <a:ext cx="190050" cy="125900"/>
            </a:xfrm>
            <a:custGeom>
              <a:avLst/>
              <a:gdLst/>
              <a:ahLst/>
              <a:cxnLst/>
              <a:rect l="l" t="t" r="r" b="b"/>
              <a:pathLst>
                <a:path w="7602" h="5036" extrusionOk="0">
                  <a:moveTo>
                    <a:pt x="7404" y="0"/>
                  </a:moveTo>
                  <a:lnTo>
                    <a:pt x="5087" y="4040"/>
                  </a:lnTo>
                  <a:cubicBezTo>
                    <a:pt x="4869" y="4396"/>
                    <a:pt x="4473" y="4634"/>
                    <a:pt x="4037" y="4634"/>
                  </a:cubicBezTo>
                  <a:lnTo>
                    <a:pt x="37" y="4654"/>
                  </a:lnTo>
                  <a:cubicBezTo>
                    <a:pt x="1" y="4853"/>
                    <a:pt x="163" y="5035"/>
                    <a:pt x="372" y="5035"/>
                  </a:cubicBezTo>
                  <a:cubicBezTo>
                    <a:pt x="392" y="5035"/>
                    <a:pt x="413" y="5033"/>
                    <a:pt x="433" y="5030"/>
                  </a:cubicBezTo>
                  <a:cubicBezTo>
                    <a:pt x="823" y="5023"/>
                    <a:pt x="1252" y="5021"/>
                    <a:pt x="1686" y="5021"/>
                  </a:cubicBezTo>
                  <a:cubicBezTo>
                    <a:pt x="2554" y="5021"/>
                    <a:pt x="3443" y="5030"/>
                    <a:pt x="4077" y="5030"/>
                  </a:cubicBezTo>
                  <a:cubicBezTo>
                    <a:pt x="4592" y="5030"/>
                    <a:pt x="5067" y="4753"/>
                    <a:pt x="5324" y="4297"/>
                  </a:cubicBezTo>
                  <a:lnTo>
                    <a:pt x="7602" y="337"/>
                  </a:lnTo>
                  <a:lnTo>
                    <a:pt x="7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0" name="Google Shape;610;p44"/>
            <p:cNvSpPr/>
            <p:nvPr/>
          </p:nvSpPr>
          <p:spPr>
            <a:xfrm>
              <a:off x="4892925" y="2302450"/>
              <a:ext cx="33200" cy="10500"/>
            </a:xfrm>
            <a:custGeom>
              <a:avLst/>
              <a:gdLst/>
              <a:ahLst/>
              <a:cxnLst/>
              <a:rect l="l" t="t" r="r" b="b"/>
              <a:pathLst>
                <a:path w="1328" h="420" extrusionOk="0">
                  <a:moveTo>
                    <a:pt x="1136" y="1"/>
                  </a:moveTo>
                  <a:cubicBezTo>
                    <a:pt x="1127" y="1"/>
                    <a:pt x="1119" y="2"/>
                    <a:pt x="1110" y="3"/>
                  </a:cubicBezTo>
                  <a:lnTo>
                    <a:pt x="239" y="43"/>
                  </a:lnTo>
                  <a:cubicBezTo>
                    <a:pt x="120" y="43"/>
                    <a:pt x="21" y="122"/>
                    <a:pt x="1" y="241"/>
                  </a:cubicBezTo>
                  <a:cubicBezTo>
                    <a:pt x="1" y="340"/>
                    <a:pt x="100" y="419"/>
                    <a:pt x="219" y="419"/>
                  </a:cubicBezTo>
                  <a:lnTo>
                    <a:pt x="1090" y="380"/>
                  </a:lnTo>
                  <a:lnTo>
                    <a:pt x="1149" y="380"/>
                  </a:lnTo>
                  <a:cubicBezTo>
                    <a:pt x="1229" y="360"/>
                    <a:pt x="1308" y="281"/>
                    <a:pt x="1328" y="182"/>
                  </a:cubicBezTo>
                  <a:cubicBezTo>
                    <a:pt x="1310" y="91"/>
                    <a:pt x="1226" y="1"/>
                    <a:pt x="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1" name="Google Shape;611;p44"/>
            <p:cNvSpPr/>
            <p:nvPr/>
          </p:nvSpPr>
          <p:spPr>
            <a:xfrm>
              <a:off x="4877600" y="2373250"/>
              <a:ext cx="32700" cy="10500"/>
            </a:xfrm>
            <a:custGeom>
              <a:avLst/>
              <a:gdLst/>
              <a:ahLst/>
              <a:cxnLst/>
              <a:rect l="l" t="t" r="r" b="b"/>
              <a:pathLst>
                <a:path w="1308" h="420" extrusionOk="0">
                  <a:moveTo>
                    <a:pt x="1135" y="1"/>
                  </a:moveTo>
                  <a:cubicBezTo>
                    <a:pt x="1126" y="1"/>
                    <a:pt x="1118" y="1"/>
                    <a:pt x="1109" y="3"/>
                  </a:cubicBezTo>
                  <a:lnTo>
                    <a:pt x="238" y="43"/>
                  </a:lnTo>
                  <a:cubicBezTo>
                    <a:pt x="119" y="43"/>
                    <a:pt x="20" y="122"/>
                    <a:pt x="0" y="241"/>
                  </a:cubicBezTo>
                  <a:cubicBezTo>
                    <a:pt x="0" y="340"/>
                    <a:pt x="99" y="419"/>
                    <a:pt x="218" y="419"/>
                  </a:cubicBezTo>
                  <a:lnTo>
                    <a:pt x="1089" y="379"/>
                  </a:lnTo>
                  <a:lnTo>
                    <a:pt x="1129" y="379"/>
                  </a:lnTo>
                  <a:cubicBezTo>
                    <a:pt x="1228" y="360"/>
                    <a:pt x="1307" y="280"/>
                    <a:pt x="1307" y="181"/>
                  </a:cubicBezTo>
                  <a:cubicBezTo>
                    <a:pt x="1307" y="91"/>
                    <a:pt x="1225" y="1"/>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2" name="Google Shape;612;p44"/>
            <p:cNvSpPr/>
            <p:nvPr/>
          </p:nvSpPr>
          <p:spPr>
            <a:xfrm>
              <a:off x="4882550" y="2354425"/>
              <a:ext cx="33175" cy="10075"/>
            </a:xfrm>
            <a:custGeom>
              <a:avLst/>
              <a:gdLst/>
              <a:ahLst/>
              <a:cxnLst/>
              <a:rect l="l" t="t" r="r" b="b"/>
              <a:pathLst>
                <a:path w="1327" h="403" extrusionOk="0">
                  <a:moveTo>
                    <a:pt x="1140" y="1"/>
                  </a:moveTo>
                  <a:cubicBezTo>
                    <a:pt x="1129" y="1"/>
                    <a:pt x="1119" y="2"/>
                    <a:pt x="1109" y="4"/>
                  </a:cubicBezTo>
                  <a:lnTo>
                    <a:pt x="238" y="23"/>
                  </a:lnTo>
                  <a:cubicBezTo>
                    <a:pt x="119" y="23"/>
                    <a:pt x="20" y="103"/>
                    <a:pt x="0" y="221"/>
                  </a:cubicBezTo>
                  <a:cubicBezTo>
                    <a:pt x="0" y="328"/>
                    <a:pt x="80" y="403"/>
                    <a:pt x="182" y="403"/>
                  </a:cubicBezTo>
                  <a:cubicBezTo>
                    <a:pt x="194" y="403"/>
                    <a:pt x="206" y="402"/>
                    <a:pt x="218" y="400"/>
                  </a:cubicBezTo>
                  <a:lnTo>
                    <a:pt x="1089" y="380"/>
                  </a:lnTo>
                  <a:lnTo>
                    <a:pt x="1149" y="380"/>
                  </a:lnTo>
                  <a:cubicBezTo>
                    <a:pt x="1228" y="360"/>
                    <a:pt x="1307" y="281"/>
                    <a:pt x="1327" y="182"/>
                  </a:cubicBezTo>
                  <a:cubicBezTo>
                    <a:pt x="1309" y="75"/>
                    <a:pt x="1228" y="1"/>
                    <a:pt x="1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3" name="Google Shape;613;p44"/>
            <p:cNvSpPr/>
            <p:nvPr/>
          </p:nvSpPr>
          <p:spPr>
            <a:xfrm>
              <a:off x="4886000" y="2337125"/>
              <a:ext cx="33200" cy="10475"/>
            </a:xfrm>
            <a:custGeom>
              <a:avLst/>
              <a:gdLst/>
              <a:ahLst/>
              <a:cxnLst/>
              <a:rect l="l" t="t" r="r" b="b"/>
              <a:pathLst>
                <a:path w="1328" h="419" extrusionOk="0">
                  <a:moveTo>
                    <a:pt x="1135" y="0"/>
                  </a:moveTo>
                  <a:cubicBezTo>
                    <a:pt x="1127" y="0"/>
                    <a:pt x="1118" y="1"/>
                    <a:pt x="1110" y="3"/>
                  </a:cubicBezTo>
                  <a:lnTo>
                    <a:pt x="238" y="42"/>
                  </a:lnTo>
                  <a:cubicBezTo>
                    <a:pt x="120" y="42"/>
                    <a:pt x="21" y="121"/>
                    <a:pt x="1" y="240"/>
                  </a:cubicBezTo>
                  <a:cubicBezTo>
                    <a:pt x="1" y="339"/>
                    <a:pt x="100" y="418"/>
                    <a:pt x="219" y="418"/>
                  </a:cubicBezTo>
                  <a:lnTo>
                    <a:pt x="1090" y="379"/>
                  </a:lnTo>
                  <a:lnTo>
                    <a:pt x="1149" y="379"/>
                  </a:lnTo>
                  <a:cubicBezTo>
                    <a:pt x="1228" y="359"/>
                    <a:pt x="1308" y="280"/>
                    <a:pt x="1327" y="181"/>
                  </a:cubicBezTo>
                  <a:cubicBezTo>
                    <a:pt x="1309" y="90"/>
                    <a:pt x="1225"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4" name="Google Shape;614;p44"/>
            <p:cNvSpPr/>
            <p:nvPr/>
          </p:nvSpPr>
          <p:spPr>
            <a:xfrm>
              <a:off x="4889475" y="2320275"/>
              <a:ext cx="33200" cy="10075"/>
            </a:xfrm>
            <a:custGeom>
              <a:avLst/>
              <a:gdLst/>
              <a:ahLst/>
              <a:cxnLst/>
              <a:rect l="l" t="t" r="r" b="b"/>
              <a:pathLst>
                <a:path w="1328" h="403" extrusionOk="0">
                  <a:moveTo>
                    <a:pt x="1140" y="0"/>
                  </a:moveTo>
                  <a:cubicBezTo>
                    <a:pt x="1130" y="0"/>
                    <a:pt x="1119" y="1"/>
                    <a:pt x="1109" y="3"/>
                  </a:cubicBezTo>
                  <a:lnTo>
                    <a:pt x="238" y="23"/>
                  </a:lnTo>
                  <a:cubicBezTo>
                    <a:pt x="119" y="23"/>
                    <a:pt x="20" y="102"/>
                    <a:pt x="0" y="221"/>
                  </a:cubicBezTo>
                  <a:cubicBezTo>
                    <a:pt x="0" y="328"/>
                    <a:pt x="80" y="402"/>
                    <a:pt x="182" y="402"/>
                  </a:cubicBezTo>
                  <a:cubicBezTo>
                    <a:pt x="194" y="402"/>
                    <a:pt x="206" y="401"/>
                    <a:pt x="218" y="399"/>
                  </a:cubicBezTo>
                  <a:lnTo>
                    <a:pt x="1089" y="380"/>
                  </a:lnTo>
                  <a:lnTo>
                    <a:pt x="1129" y="360"/>
                  </a:lnTo>
                  <a:cubicBezTo>
                    <a:pt x="1228" y="340"/>
                    <a:pt x="1307" y="261"/>
                    <a:pt x="1327" y="182"/>
                  </a:cubicBezTo>
                  <a:cubicBezTo>
                    <a:pt x="1309" y="75"/>
                    <a:pt x="1228"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5" name="Google Shape;615;p44"/>
            <p:cNvSpPr/>
            <p:nvPr/>
          </p:nvSpPr>
          <p:spPr>
            <a:xfrm>
              <a:off x="4344275" y="1026250"/>
              <a:ext cx="642750" cy="472825"/>
            </a:xfrm>
            <a:custGeom>
              <a:avLst/>
              <a:gdLst/>
              <a:ahLst/>
              <a:cxnLst/>
              <a:rect l="l" t="t" r="r" b="b"/>
              <a:pathLst>
                <a:path w="25710" h="18913" extrusionOk="0">
                  <a:moveTo>
                    <a:pt x="18026" y="1"/>
                  </a:moveTo>
                  <a:cubicBezTo>
                    <a:pt x="18026" y="1"/>
                    <a:pt x="10244" y="713"/>
                    <a:pt x="8006" y="911"/>
                  </a:cubicBezTo>
                  <a:cubicBezTo>
                    <a:pt x="5788" y="1090"/>
                    <a:pt x="4323" y="7585"/>
                    <a:pt x="2956" y="9842"/>
                  </a:cubicBezTo>
                  <a:cubicBezTo>
                    <a:pt x="1604" y="12076"/>
                    <a:pt x="1" y="17508"/>
                    <a:pt x="7005" y="17508"/>
                  </a:cubicBezTo>
                  <a:cubicBezTo>
                    <a:pt x="7080" y="17508"/>
                    <a:pt x="7157" y="17507"/>
                    <a:pt x="7234" y="17506"/>
                  </a:cubicBezTo>
                  <a:cubicBezTo>
                    <a:pt x="7350" y="17504"/>
                    <a:pt x="7467" y="17504"/>
                    <a:pt x="7584" y="17504"/>
                  </a:cubicBezTo>
                  <a:cubicBezTo>
                    <a:pt x="12586" y="17504"/>
                    <a:pt x="18176" y="18913"/>
                    <a:pt x="21543" y="18913"/>
                  </a:cubicBezTo>
                  <a:cubicBezTo>
                    <a:pt x="23031" y="18913"/>
                    <a:pt x="24085" y="18637"/>
                    <a:pt x="24462" y="17843"/>
                  </a:cubicBezTo>
                  <a:cubicBezTo>
                    <a:pt x="25709" y="15209"/>
                    <a:pt x="23868" y="13110"/>
                    <a:pt x="23076" y="7486"/>
                  </a:cubicBezTo>
                  <a:cubicBezTo>
                    <a:pt x="22264" y="1862"/>
                    <a:pt x="18026" y="1"/>
                    <a:pt x="18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6" name="Google Shape;616;p44"/>
            <p:cNvSpPr/>
            <p:nvPr/>
          </p:nvSpPr>
          <p:spPr>
            <a:xfrm>
              <a:off x="4423125" y="2243600"/>
              <a:ext cx="87150" cy="101025"/>
            </a:xfrm>
            <a:custGeom>
              <a:avLst/>
              <a:gdLst/>
              <a:ahLst/>
              <a:cxnLst/>
              <a:rect l="l" t="t" r="r" b="b"/>
              <a:pathLst>
                <a:path w="3486" h="4041" extrusionOk="0">
                  <a:moveTo>
                    <a:pt x="0" y="1"/>
                  </a:moveTo>
                  <a:lnTo>
                    <a:pt x="258" y="4041"/>
                  </a:lnTo>
                  <a:lnTo>
                    <a:pt x="3268" y="4021"/>
                  </a:lnTo>
                  <a:lnTo>
                    <a:pt x="3486" y="21"/>
                  </a:lnTo>
                  <a:lnTo>
                    <a:pt x="0" y="1"/>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7" name="Google Shape;617;p44"/>
            <p:cNvSpPr/>
            <p:nvPr/>
          </p:nvSpPr>
          <p:spPr>
            <a:xfrm>
              <a:off x="4249350" y="2322475"/>
              <a:ext cx="276775" cy="131550"/>
            </a:xfrm>
            <a:custGeom>
              <a:avLst/>
              <a:gdLst/>
              <a:ahLst/>
              <a:cxnLst/>
              <a:rect l="l" t="t" r="r" b="b"/>
              <a:pathLst>
                <a:path w="11071" h="5262" extrusionOk="0">
                  <a:moveTo>
                    <a:pt x="7215" y="1"/>
                  </a:moveTo>
                  <a:cubicBezTo>
                    <a:pt x="7084" y="1"/>
                    <a:pt x="6963" y="33"/>
                    <a:pt x="6852" y="113"/>
                  </a:cubicBezTo>
                  <a:cubicBezTo>
                    <a:pt x="6852" y="113"/>
                    <a:pt x="6555" y="331"/>
                    <a:pt x="5704" y="1103"/>
                  </a:cubicBezTo>
                  <a:cubicBezTo>
                    <a:pt x="4852" y="1876"/>
                    <a:pt x="3407" y="2371"/>
                    <a:pt x="2179" y="2886"/>
                  </a:cubicBezTo>
                  <a:cubicBezTo>
                    <a:pt x="575" y="3559"/>
                    <a:pt x="139" y="4212"/>
                    <a:pt x="40" y="4688"/>
                  </a:cubicBezTo>
                  <a:cubicBezTo>
                    <a:pt x="1" y="4866"/>
                    <a:pt x="40" y="5084"/>
                    <a:pt x="139" y="5262"/>
                  </a:cubicBezTo>
                  <a:lnTo>
                    <a:pt x="10852" y="5262"/>
                  </a:lnTo>
                  <a:cubicBezTo>
                    <a:pt x="10932" y="5064"/>
                    <a:pt x="10991" y="4866"/>
                    <a:pt x="10991" y="4668"/>
                  </a:cubicBezTo>
                  <a:cubicBezTo>
                    <a:pt x="11070" y="3757"/>
                    <a:pt x="10773" y="2311"/>
                    <a:pt x="10635" y="1400"/>
                  </a:cubicBezTo>
                  <a:cubicBezTo>
                    <a:pt x="10615" y="1282"/>
                    <a:pt x="10595" y="1183"/>
                    <a:pt x="10595" y="1103"/>
                  </a:cubicBezTo>
                  <a:cubicBezTo>
                    <a:pt x="10575" y="965"/>
                    <a:pt x="10555" y="846"/>
                    <a:pt x="10555" y="727"/>
                  </a:cubicBezTo>
                  <a:cubicBezTo>
                    <a:pt x="10555" y="177"/>
                    <a:pt x="10206" y="103"/>
                    <a:pt x="10019" y="103"/>
                  </a:cubicBezTo>
                  <a:cubicBezTo>
                    <a:pt x="9949" y="103"/>
                    <a:pt x="9902" y="113"/>
                    <a:pt x="9902" y="113"/>
                  </a:cubicBezTo>
                  <a:cubicBezTo>
                    <a:pt x="9617" y="393"/>
                    <a:pt x="9323" y="490"/>
                    <a:pt x="9030" y="490"/>
                  </a:cubicBezTo>
                  <a:cubicBezTo>
                    <a:pt x="8373" y="490"/>
                    <a:pt x="7725" y="1"/>
                    <a:pt x="72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8" name="Google Shape;618;p44"/>
            <p:cNvSpPr/>
            <p:nvPr/>
          </p:nvSpPr>
          <p:spPr>
            <a:xfrm>
              <a:off x="4249350" y="2439150"/>
              <a:ext cx="274800" cy="14875"/>
            </a:xfrm>
            <a:custGeom>
              <a:avLst/>
              <a:gdLst/>
              <a:ahLst/>
              <a:cxnLst/>
              <a:rect l="l" t="t" r="r" b="b"/>
              <a:pathLst>
                <a:path w="10992" h="595" extrusionOk="0">
                  <a:moveTo>
                    <a:pt x="40" y="1"/>
                  </a:moveTo>
                  <a:cubicBezTo>
                    <a:pt x="1" y="199"/>
                    <a:pt x="21" y="417"/>
                    <a:pt x="139" y="595"/>
                  </a:cubicBezTo>
                  <a:lnTo>
                    <a:pt x="10852" y="595"/>
                  </a:lnTo>
                  <a:cubicBezTo>
                    <a:pt x="10932" y="397"/>
                    <a:pt x="10991" y="199"/>
                    <a:pt x="10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9" name="Google Shape;619;p44"/>
            <p:cNvSpPr/>
            <p:nvPr/>
          </p:nvSpPr>
          <p:spPr>
            <a:xfrm>
              <a:off x="4479550" y="2349550"/>
              <a:ext cx="35175" cy="104000"/>
            </a:xfrm>
            <a:custGeom>
              <a:avLst/>
              <a:gdLst/>
              <a:ahLst/>
              <a:cxnLst/>
              <a:rect l="l" t="t" r="r" b="b"/>
              <a:pathLst>
                <a:path w="1407" h="4160" extrusionOk="0">
                  <a:moveTo>
                    <a:pt x="1367" y="1"/>
                  </a:moveTo>
                  <a:cubicBezTo>
                    <a:pt x="595" y="575"/>
                    <a:pt x="100" y="1466"/>
                    <a:pt x="40" y="2436"/>
                  </a:cubicBezTo>
                  <a:cubicBezTo>
                    <a:pt x="1" y="3050"/>
                    <a:pt x="179" y="3664"/>
                    <a:pt x="555" y="4159"/>
                  </a:cubicBezTo>
                  <a:lnTo>
                    <a:pt x="872" y="4159"/>
                  </a:lnTo>
                  <a:cubicBezTo>
                    <a:pt x="456" y="3684"/>
                    <a:pt x="238" y="3070"/>
                    <a:pt x="278" y="2436"/>
                  </a:cubicBezTo>
                  <a:cubicBezTo>
                    <a:pt x="338" y="1605"/>
                    <a:pt x="753" y="813"/>
                    <a:pt x="1407" y="298"/>
                  </a:cubicBezTo>
                  <a:cubicBezTo>
                    <a:pt x="1387" y="199"/>
                    <a:pt x="1387" y="100"/>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0" name="Google Shape;620;p44"/>
            <p:cNvSpPr/>
            <p:nvPr/>
          </p:nvSpPr>
          <p:spPr>
            <a:xfrm>
              <a:off x="4374600" y="2352425"/>
              <a:ext cx="26775" cy="13000"/>
            </a:xfrm>
            <a:custGeom>
              <a:avLst/>
              <a:gdLst/>
              <a:ahLst/>
              <a:cxnLst/>
              <a:rect l="l" t="t" r="r" b="b"/>
              <a:pathLst>
                <a:path w="1071" h="520" extrusionOk="0">
                  <a:moveTo>
                    <a:pt x="206" y="1"/>
                  </a:moveTo>
                  <a:cubicBezTo>
                    <a:pt x="134" y="1"/>
                    <a:pt x="58" y="54"/>
                    <a:pt x="40" y="123"/>
                  </a:cubicBezTo>
                  <a:cubicBezTo>
                    <a:pt x="1" y="222"/>
                    <a:pt x="60" y="321"/>
                    <a:pt x="159" y="341"/>
                  </a:cubicBezTo>
                  <a:lnTo>
                    <a:pt x="832" y="519"/>
                  </a:lnTo>
                  <a:lnTo>
                    <a:pt x="872" y="519"/>
                  </a:lnTo>
                  <a:cubicBezTo>
                    <a:pt x="951" y="519"/>
                    <a:pt x="1030" y="460"/>
                    <a:pt x="1050" y="381"/>
                  </a:cubicBezTo>
                  <a:cubicBezTo>
                    <a:pt x="1070" y="282"/>
                    <a:pt x="1011" y="202"/>
                    <a:pt x="912" y="163"/>
                  </a:cubicBezTo>
                  <a:lnTo>
                    <a:pt x="238" y="4"/>
                  </a:lnTo>
                  <a:cubicBezTo>
                    <a:pt x="228" y="2"/>
                    <a:pt x="217" y="1"/>
                    <a:pt x="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1" name="Google Shape;621;p44"/>
            <p:cNvSpPr/>
            <p:nvPr/>
          </p:nvSpPr>
          <p:spPr>
            <a:xfrm>
              <a:off x="4389950" y="2338050"/>
              <a:ext cx="26750" cy="13025"/>
            </a:xfrm>
            <a:custGeom>
              <a:avLst/>
              <a:gdLst/>
              <a:ahLst/>
              <a:cxnLst/>
              <a:rect l="l" t="t" r="r" b="b"/>
              <a:pathLst>
                <a:path w="1070" h="521" extrusionOk="0">
                  <a:moveTo>
                    <a:pt x="209" y="0"/>
                  </a:moveTo>
                  <a:cubicBezTo>
                    <a:pt x="128" y="0"/>
                    <a:pt x="57" y="41"/>
                    <a:pt x="40" y="124"/>
                  </a:cubicBezTo>
                  <a:cubicBezTo>
                    <a:pt x="1" y="223"/>
                    <a:pt x="60" y="322"/>
                    <a:pt x="159" y="342"/>
                  </a:cubicBezTo>
                  <a:lnTo>
                    <a:pt x="832" y="500"/>
                  </a:lnTo>
                  <a:cubicBezTo>
                    <a:pt x="852" y="520"/>
                    <a:pt x="852" y="520"/>
                    <a:pt x="872" y="520"/>
                  </a:cubicBezTo>
                  <a:cubicBezTo>
                    <a:pt x="951" y="520"/>
                    <a:pt x="1030" y="461"/>
                    <a:pt x="1050" y="381"/>
                  </a:cubicBezTo>
                  <a:cubicBezTo>
                    <a:pt x="1070" y="282"/>
                    <a:pt x="1011" y="183"/>
                    <a:pt x="912" y="164"/>
                  </a:cubicBezTo>
                  <a:lnTo>
                    <a:pt x="258" y="5"/>
                  </a:lnTo>
                  <a:cubicBezTo>
                    <a:pt x="242" y="2"/>
                    <a:pt x="225" y="0"/>
                    <a:pt x="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2" name="Google Shape;622;p44"/>
            <p:cNvSpPr/>
            <p:nvPr/>
          </p:nvSpPr>
          <p:spPr>
            <a:xfrm>
              <a:off x="4358275" y="2362125"/>
              <a:ext cx="26250" cy="13200"/>
            </a:xfrm>
            <a:custGeom>
              <a:avLst/>
              <a:gdLst/>
              <a:ahLst/>
              <a:cxnLst/>
              <a:rect l="l" t="t" r="r" b="b"/>
              <a:pathLst>
                <a:path w="1050" h="528" extrusionOk="0">
                  <a:moveTo>
                    <a:pt x="175" y="0"/>
                  </a:moveTo>
                  <a:cubicBezTo>
                    <a:pt x="100" y="0"/>
                    <a:pt x="36" y="53"/>
                    <a:pt x="20" y="131"/>
                  </a:cubicBezTo>
                  <a:cubicBezTo>
                    <a:pt x="0" y="230"/>
                    <a:pt x="40" y="329"/>
                    <a:pt x="139" y="349"/>
                  </a:cubicBezTo>
                  <a:lnTo>
                    <a:pt x="812" y="508"/>
                  </a:lnTo>
                  <a:lnTo>
                    <a:pt x="852" y="527"/>
                  </a:lnTo>
                  <a:cubicBezTo>
                    <a:pt x="931" y="527"/>
                    <a:pt x="1010" y="468"/>
                    <a:pt x="1030" y="389"/>
                  </a:cubicBezTo>
                  <a:cubicBezTo>
                    <a:pt x="1050" y="290"/>
                    <a:pt x="990" y="191"/>
                    <a:pt x="891" y="171"/>
                  </a:cubicBezTo>
                  <a:lnTo>
                    <a:pt x="238" y="13"/>
                  </a:lnTo>
                  <a:cubicBezTo>
                    <a:pt x="217" y="4"/>
                    <a:pt x="196" y="0"/>
                    <a:pt x="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3" name="Google Shape;623;p44"/>
            <p:cNvSpPr/>
            <p:nvPr/>
          </p:nvSpPr>
          <p:spPr>
            <a:xfrm>
              <a:off x="4341425" y="2371250"/>
              <a:ext cx="26275" cy="13475"/>
            </a:xfrm>
            <a:custGeom>
              <a:avLst/>
              <a:gdLst/>
              <a:ahLst/>
              <a:cxnLst/>
              <a:rect l="l" t="t" r="r" b="b"/>
              <a:pathLst>
                <a:path w="1051" h="539" extrusionOk="0">
                  <a:moveTo>
                    <a:pt x="200" y="0"/>
                  </a:moveTo>
                  <a:cubicBezTo>
                    <a:pt x="115" y="0"/>
                    <a:pt x="38" y="56"/>
                    <a:pt x="21" y="143"/>
                  </a:cubicBezTo>
                  <a:cubicBezTo>
                    <a:pt x="1" y="242"/>
                    <a:pt x="60" y="341"/>
                    <a:pt x="140" y="360"/>
                  </a:cubicBezTo>
                  <a:lnTo>
                    <a:pt x="813" y="519"/>
                  </a:lnTo>
                  <a:lnTo>
                    <a:pt x="852" y="539"/>
                  </a:lnTo>
                  <a:cubicBezTo>
                    <a:pt x="951" y="539"/>
                    <a:pt x="1011" y="479"/>
                    <a:pt x="1031" y="400"/>
                  </a:cubicBezTo>
                  <a:cubicBezTo>
                    <a:pt x="1051" y="301"/>
                    <a:pt x="991" y="202"/>
                    <a:pt x="912" y="182"/>
                  </a:cubicBezTo>
                  <a:lnTo>
                    <a:pt x="239" y="4"/>
                  </a:lnTo>
                  <a:cubicBezTo>
                    <a:pt x="226" y="1"/>
                    <a:pt x="213" y="0"/>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4" name="Google Shape;624;p44"/>
            <p:cNvSpPr/>
            <p:nvPr/>
          </p:nvSpPr>
          <p:spPr>
            <a:xfrm>
              <a:off x="4321600" y="2380075"/>
              <a:ext cx="29275" cy="13075"/>
            </a:xfrm>
            <a:custGeom>
              <a:avLst/>
              <a:gdLst/>
              <a:ahLst/>
              <a:cxnLst/>
              <a:rect l="l" t="t" r="r" b="b"/>
              <a:pathLst>
                <a:path w="1171" h="523" extrusionOk="0">
                  <a:moveTo>
                    <a:pt x="247" y="1"/>
                  </a:moveTo>
                  <a:cubicBezTo>
                    <a:pt x="51" y="1"/>
                    <a:pt x="0" y="307"/>
                    <a:pt x="220" y="344"/>
                  </a:cubicBezTo>
                  <a:lnTo>
                    <a:pt x="873" y="522"/>
                  </a:lnTo>
                  <a:lnTo>
                    <a:pt x="933" y="522"/>
                  </a:lnTo>
                  <a:cubicBezTo>
                    <a:pt x="1131" y="522"/>
                    <a:pt x="1170" y="225"/>
                    <a:pt x="972" y="186"/>
                  </a:cubicBezTo>
                  <a:lnTo>
                    <a:pt x="299" y="7"/>
                  </a:lnTo>
                  <a:cubicBezTo>
                    <a:pt x="281" y="3"/>
                    <a:pt x="263" y="1"/>
                    <a:pt x="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5" name="Google Shape;625;p44"/>
            <p:cNvSpPr/>
            <p:nvPr/>
          </p:nvSpPr>
          <p:spPr>
            <a:xfrm>
              <a:off x="4302475" y="2387650"/>
              <a:ext cx="27100" cy="12925"/>
            </a:xfrm>
            <a:custGeom>
              <a:avLst/>
              <a:gdLst/>
              <a:ahLst/>
              <a:cxnLst/>
              <a:rect l="l" t="t" r="r" b="b"/>
              <a:pathLst>
                <a:path w="1084" h="517" extrusionOk="0">
                  <a:moveTo>
                    <a:pt x="251" y="0"/>
                  </a:moveTo>
                  <a:cubicBezTo>
                    <a:pt x="50" y="0"/>
                    <a:pt x="1" y="281"/>
                    <a:pt x="193" y="338"/>
                  </a:cubicBezTo>
                  <a:lnTo>
                    <a:pt x="846" y="516"/>
                  </a:lnTo>
                  <a:lnTo>
                    <a:pt x="905" y="516"/>
                  </a:lnTo>
                  <a:cubicBezTo>
                    <a:pt x="985" y="516"/>
                    <a:pt x="1044" y="457"/>
                    <a:pt x="1064" y="378"/>
                  </a:cubicBezTo>
                  <a:cubicBezTo>
                    <a:pt x="1084" y="279"/>
                    <a:pt x="1044" y="199"/>
                    <a:pt x="945" y="160"/>
                  </a:cubicBezTo>
                  <a:lnTo>
                    <a:pt x="272" y="1"/>
                  </a:lnTo>
                  <a:cubicBezTo>
                    <a:pt x="265" y="1"/>
                    <a:pt x="258"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6" name="Google Shape;626;p44"/>
            <p:cNvSpPr/>
            <p:nvPr/>
          </p:nvSpPr>
          <p:spPr>
            <a:xfrm>
              <a:off x="4459250" y="1070800"/>
              <a:ext cx="391625" cy="239425"/>
            </a:xfrm>
            <a:custGeom>
              <a:avLst/>
              <a:gdLst/>
              <a:ahLst/>
              <a:cxnLst/>
              <a:rect l="l" t="t" r="r" b="b"/>
              <a:pathLst>
                <a:path w="15665" h="9577" extrusionOk="0">
                  <a:moveTo>
                    <a:pt x="2219" y="1"/>
                  </a:moveTo>
                  <a:cubicBezTo>
                    <a:pt x="2219" y="1"/>
                    <a:pt x="1803" y="773"/>
                    <a:pt x="1328" y="1783"/>
                  </a:cubicBezTo>
                  <a:cubicBezTo>
                    <a:pt x="971" y="2555"/>
                    <a:pt x="654" y="3328"/>
                    <a:pt x="397" y="4140"/>
                  </a:cubicBezTo>
                  <a:cubicBezTo>
                    <a:pt x="258" y="4555"/>
                    <a:pt x="159" y="4971"/>
                    <a:pt x="100" y="5387"/>
                  </a:cubicBezTo>
                  <a:cubicBezTo>
                    <a:pt x="1" y="6555"/>
                    <a:pt x="3011" y="8041"/>
                    <a:pt x="6417" y="8892"/>
                  </a:cubicBezTo>
                  <a:lnTo>
                    <a:pt x="6971" y="9031"/>
                  </a:lnTo>
                  <a:cubicBezTo>
                    <a:pt x="8463" y="9372"/>
                    <a:pt x="10003" y="9576"/>
                    <a:pt x="11370" y="9576"/>
                  </a:cubicBezTo>
                  <a:cubicBezTo>
                    <a:pt x="12144" y="9576"/>
                    <a:pt x="12863" y="9511"/>
                    <a:pt x="13486" y="9367"/>
                  </a:cubicBezTo>
                  <a:cubicBezTo>
                    <a:pt x="14318" y="9169"/>
                    <a:pt x="14873" y="8120"/>
                    <a:pt x="15209" y="6971"/>
                  </a:cubicBezTo>
                  <a:cubicBezTo>
                    <a:pt x="15328" y="6654"/>
                    <a:pt x="15407" y="6318"/>
                    <a:pt x="15467" y="6001"/>
                  </a:cubicBezTo>
                  <a:cubicBezTo>
                    <a:pt x="15665" y="2773"/>
                    <a:pt x="14873" y="1407"/>
                    <a:pt x="14873" y="1407"/>
                  </a:cubicBezTo>
                  <a:lnTo>
                    <a:pt x="22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7" name="Google Shape;627;p44"/>
            <p:cNvSpPr/>
            <p:nvPr/>
          </p:nvSpPr>
          <p:spPr>
            <a:xfrm>
              <a:off x="4632050" y="1208750"/>
              <a:ext cx="353000" cy="1010125"/>
            </a:xfrm>
            <a:custGeom>
              <a:avLst/>
              <a:gdLst/>
              <a:ahLst/>
              <a:cxnLst/>
              <a:rect l="l" t="t" r="r" b="b"/>
              <a:pathLst>
                <a:path w="14120" h="40405" extrusionOk="0">
                  <a:moveTo>
                    <a:pt x="6308" y="0"/>
                  </a:moveTo>
                  <a:cubicBezTo>
                    <a:pt x="4333" y="0"/>
                    <a:pt x="1012" y="237"/>
                    <a:pt x="218" y="1770"/>
                  </a:cubicBezTo>
                  <a:cubicBezTo>
                    <a:pt x="119" y="1948"/>
                    <a:pt x="79" y="2146"/>
                    <a:pt x="59" y="2344"/>
                  </a:cubicBezTo>
                  <a:cubicBezTo>
                    <a:pt x="0" y="3117"/>
                    <a:pt x="20" y="3889"/>
                    <a:pt x="79" y="4681"/>
                  </a:cubicBezTo>
                  <a:cubicBezTo>
                    <a:pt x="337" y="9236"/>
                    <a:pt x="1822" y="17771"/>
                    <a:pt x="2673" y="21058"/>
                  </a:cubicBezTo>
                  <a:cubicBezTo>
                    <a:pt x="3406" y="23989"/>
                    <a:pt x="7268" y="33929"/>
                    <a:pt x="9307" y="39137"/>
                  </a:cubicBezTo>
                  <a:cubicBezTo>
                    <a:pt x="9327" y="39217"/>
                    <a:pt x="9367" y="39276"/>
                    <a:pt x="9386" y="39355"/>
                  </a:cubicBezTo>
                  <a:cubicBezTo>
                    <a:pt x="9505" y="39632"/>
                    <a:pt x="9664" y="40147"/>
                    <a:pt x="9763" y="40405"/>
                  </a:cubicBezTo>
                  <a:lnTo>
                    <a:pt x="11010" y="40227"/>
                  </a:lnTo>
                  <a:cubicBezTo>
                    <a:pt x="12080" y="40068"/>
                    <a:pt x="13050" y="39949"/>
                    <a:pt x="14119" y="39831"/>
                  </a:cubicBezTo>
                  <a:cubicBezTo>
                    <a:pt x="14099" y="39632"/>
                    <a:pt x="14060" y="39058"/>
                    <a:pt x="14020" y="38821"/>
                  </a:cubicBezTo>
                  <a:cubicBezTo>
                    <a:pt x="14020" y="38761"/>
                    <a:pt x="14000" y="38682"/>
                    <a:pt x="13981" y="38603"/>
                  </a:cubicBezTo>
                  <a:cubicBezTo>
                    <a:pt x="13604" y="36108"/>
                    <a:pt x="12990" y="32306"/>
                    <a:pt x="12436" y="28880"/>
                  </a:cubicBezTo>
                  <a:cubicBezTo>
                    <a:pt x="11525" y="23216"/>
                    <a:pt x="10139" y="20147"/>
                    <a:pt x="10139" y="20147"/>
                  </a:cubicBezTo>
                  <a:cubicBezTo>
                    <a:pt x="10139" y="20147"/>
                    <a:pt x="9466" y="18978"/>
                    <a:pt x="9129" y="15612"/>
                  </a:cubicBezTo>
                  <a:cubicBezTo>
                    <a:pt x="8852" y="12840"/>
                    <a:pt x="8060" y="3968"/>
                    <a:pt x="7881" y="998"/>
                  </a:cubicBezTo>
                  <a:cubicBezTo>
                    <a:pt x="7842" y="384"/>
                    <a:pt x="7802" y="47"/>
                    <a:pt x="7802" y="47"/>
                  </a:cubicBezTo>
                  <a:cubicBezTo>
                    <a:pt x="7802" y="47"/>
                    <a:pt x="7189" y="0"/>
                    <a:pt x="6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8" name="Google Shape;628;p44"/>
            <p:cNvSpPr/>
            <p:nvPr/>
          </p:nvSpPr>
          <p:spPr>
            <a:xfrm>
              <a:off x="4692425" y="1698850"/>
              <a:ext cx="65875" cy="15375"/>
            </a:xfrm>
            <a:custGeom>
              <a:avLst/>
              <a:gdLst/>
              <a:ahLst/>
              <a:cxnLst/>
              <a:rect l="l" t="t" r="r" b="b"/>
              <a:pathLst>
                <a:path w="2635" h="615" extrusionOk="0">
                  <a:moveTo>
                    <a:pt x="2422" y="0"/>
                  </a:moveTo>
                  <a:cubicBezTo>
                    <a:pt x="2392" y="0"/>
                    <a:pt x="2363" y="9"/>
                    <a:pt x="2338" y="28"/>
                  </a:cubicBezTo>
                  <a:cubicBezTo>
                    <a:pt x="1988" y="172"/>
                    <a:pt x="1622" y="241"/>
                    <a:pt x="1260" y="241"/>
                  </a:cubicBezTo>
                  <a:cubicBezTo>
                    <a:pt x="925" y="241"/>
                    <a:pt x="592" y="182"/>
                    <a:pt x="278" y="68"/>
                  </a:cubicBezTo>
                  <a:cubicBezTo>
                    <a:pt x="256" y="59"/>
                    <a:pt x="235" y="55"/>
                    <a:pt x="214" y="55"/>
                  </a:cubicBezTo>
                  <a:cubicBezTo>
                    <a:pt x="139" y="55"/>
                    <a:pt x="71" y="105"/>
                    <a:pt x="41" y="167"/>
                  </a:cubicBezTo>
                  <a:cubicBezTo>
                    <a:pt x="1" y="266"/>
                    <a:pt x="60" y="365"/>
                    <a:pt x="159" y="404"/>
                  </a:cubicBezTo>
                  <a:lnTo>
                    <a:pt x="239" y="444"/>
                  </a:lnTo>
                  <a:cubicBezTo>
                    <a:pt x="566" y="559"/>
                    <a:pt x="909" y="615"/>
                    <a:pt x="1252" y="615"/>
                  </a:cubicBezTo>
                  <a:cubicBezTo>
                    <a:pt x="1677" y="615"/>
                    <a:pt x="2102" y="529"/>
                    <a:pt x="2496" y="365"/>
                  </a:cubicBezTo>
                  <a:cubicBezTo>
                    <a:pt x="2595" y="305"/>
                    <a:pt x="2635" y="206"/>
                    <a:pt x="2575" y="107"/>
                  </a:cubicBezTo>
                  <a:cubicBezTo>
                    <a:pt x="2548" y="40"/>
                    <a:pt x="2485" y="0"/>
                    <a:pt x="2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9" name="Google Shape;629;p44"/>
            <p:cNvSpPr/>
            <p:nvPr/>
          </p:nvSpPr>
          <p:spPr>
            <a:xfrm>
              <a:off x="4864725" y="2173800"/>
              <a:ext cx="117850" cy="19350"/>
            </a:xfrm>
            <a:custGeom>
              <a:avLst/>
              <a:gdLst/>
              <a:ahLst/>
              <a:cxnLst/>
              <a:rect l="l" t="t" r="r" b="b"/>
              <a:pathLst>
                <a:path w="4714" h="774" extrusionOk="0">
                  <a:moveTo>
                    <a:pt x="4693" y="1"/>
                  </a:moveTo>
                  <a:lnTo>
                    <a:pt x="4396" y="40"/>
                  </a:lnTo>
                  <a:lnTo>
                    <a:pt x="4099" y="80"/>
                  </a:lnTo>
                  <a:lnTo>
                    <a:pt x="0" y="555"/>
                  </a:lnTo>
                  <a:cubicBezTo>
                    <a:pt x="20" y="615"/>
                    <a:pt x="60" y="694"/>
                    <a:pt x="79" y="773"/>
                  </a:cubicBezTo>
                  <a:lnTo>
                    <a:pt x="4139" y="298"/>
                  </a:lnTo>
                  <a:lnTo>
                    <a:pt x="4396" y="278"/>
                  </a:lnTo>
                  <a:lnTo>
                    <a:pt x="4713" y="238"/>
                  </a:lnTo>
                  <a:cubicBezTo>
                    <a:pt x="4713" y="159"/>
                    <a:pt x="4693" y="80"/>
                    <a:pt x="4693" y="1"/>
                  </a:cubicBezTo>
                  <a:close/>
                </a:path>
              </a:pathLst>
            </a:custGeom>
            <a:solidFill>
              <a:srgbClr val="475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0" name="Google Shape;630;p44"/>
            <p:cNvSpPr/>
            <p:nvPr/>
          </p:nvSpPr>
          <p:spPr>
            <a:xfrm>
              <a:off x="4726600" y="1245675"/>
              <a:ext cx="85675" cy="113275"/>
            </a:xfrm>
            <a:custGeom>
              <a:avLst/>
              <a:gdLst/>
              <a:ahLst/>
              <a:cxnLst/>
              <a:rect l="l" t="t" r="r" b="b"/>
              <a:pathLst>
                <a:path w="3427" h="4531" extrusionOk="0">
                  <a:moveTo>
                    <a:pt x="116" y="1"/>
                  </a:moveTo>
                  <a:cubicBezTo>
                    <a:pt x="57" y="1"/>
                    <a:pt x="0" y="41"/>
                    <a:pt x="0" y="115"/>
                  </a:cubicBezTo>
                  <a:cubicBezTo>
                    <a:pt x="119" y="2016"/>
                    <a:pt x="990" y="3125"/>
                    <a:pt x="1703" y="3699"/>
                  </a:cubicBezTo>
                  <a:cubicBezTo>
                    <a:pt x="2139" y="4075"/>
                    <a:pt x="2674" y="4372"/>
                    <a:pt x="3248" y="4531"/>
                  </a:cubicBezTo>
                  <a:lnTo>
                    <a:pt x="3268" y="4531"/>
                  </a:lnTo>
                  <a:cubicBezTo>
                    <a:pt x="3406" y="4511"/>
                    <a:pt x="3426" y="4313"/>
                    <a:pt x="3288" y="4273"/>
                  </a:cubicBezTo>
                  <a:cubicBezTo>
                    <a:pt x="2773" y="4115"/>
                    <a:pt x="2278" y="3858"/>
                    <a:pt x="1842" y="3501"/>
                  </a:cubicBezTo>
                  <a:cubicBezTo>
                    <a:pt x="872" y="2709"/>
                    <a:pt x="337" y="1560"/>
                    <a:pt x="238" y="95"/>
                  </a:cubicBezTo>
                  <a:cubicBezTo>
                    <a:pt x="220" y="31"/>
                    <a:pt x="167" y="1"/>
                    <a:pt x="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1" name="Google Shape;631;p44"/>
            <p:cNvSpPr/>
            <p:nvPr/>
          </p:nvSpPr>
          <p:spPr>
            <a:xfrm>
              <a:off x="4380550" y="1138900"/>
              <a:ext cx="266850" cy="1133450"/>
            </a:xfrm>
            <a:custGeom>
              <a:avLst/>
              <a:gdLst/>
              <a:ahLst/>
              <a:cxnLst/>
              <a:rect l="l" t="t" r="r" b="b"/>
              <a:pathLst>
                <a:path w="10674" h="45338" extrusionOk="0">
                  <a:moveTo>
                    <a:pt x="5810" y="1"/>
                  </a:moveTo>
                  <a:cubicBezTo>
                    <a:pt x="4788" y="1"/>
                    <a:pt x="3930" y="306"/>
                    <a:pt x="3644" y="1217"/>
                  </a:cubicBezTo>
                  <a:cubicBezTo>
                    <a:pt x="2416" y="5079"/>
                    <a:pt x="594" y="17238"/>
                    <a:pt x="337" y="19931"/>
                  </a:cubicBezTo>
                  <a:cubicBezTo>
                    <a:pt x="0" y="23376"/>
                    <a:pt x="990" y="38803"/>
                    <a:pt x="1327" y="43773"/>
                  </a:cubicBezTo>
                  <a:cubicBezTo>
                    <a:pt x="1347" y="43852"/>
                    <a:pt x="1347" y="43931"/>
                    <a:pt x="1347" y="44011"/>
                  </a:cubicBezTo>
                  <a:cubicBezTo>
                    <a:pt x="1406" y="44842"/>
                    <a:pt x="1446" y="45337"/>
                    <a:pt x="1446" y="45337"/>
                  </a:cubicBezTo>
                  <a:lnTo>
                    <a:pt x="5585" y="44882"/>
                  </a:lnTo>
                  <a:cubicBezTo>
                    <a:pt x="5585" y="44882"/>
                    <a:pt x="5604" y="44427"/>
                    <a:pt x="5664" y="43694"/>
                  </a:cubicBezTo>
                  <a:cubicBezTo>
                    <a:pt x="5664" y="43615"/>
                    <a:pt x="5664" y="43535"/>
                    <a:pt x="5664" y="43456"/>
                  </a:cubicBezTo>
                  <a:cubicBezTo>
                    <a:pt x="5822" y="40763"/>
                    <a:pt x="6218" y="34822"/>
                    <a:pt x="6872" y="30565"/>
                  </a:cubicBezTo>
                  <a:cubicBezTo>
                    <a:pt x="7723" y="24881"/>
                    <a:pt x="6911" y="21614"/>
                    <a:pt x="6911" y="21614"/>
                  </a:cubicBezTo>
                  <a:cubicBezTo>
                    <a:pt x="6911" y="21614"/>
                    <a:pt x="6812" y="20030"/>
                    <a:pt x="7862" y="16822"/>
                  </a:cubicBezTo>
                  <a:cubicBezTo>
                    <a:pt x="8892" y="13634"/>
                    <a:pt x="10674" y="1277"/>
                    <a:pt x="10674" y="1277"/>
                  </a:cubicBezTo>
                  <a:cubicBezTo>
                    <a:pt x="10674" y="1277"/>
                    <a:pt x="7898" y="1"/>
                    <a:pt x="5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2" name="Google Shape;632;p44"/>
            <p:cNvSpPr/>
            <p:nvPr/>
          </p:nvSpPr>
          <p:spPr>
            <a:xfrm>
              <a:off x="4390950" y="1642375"/>
              <a:ext cx="65925" cy="19400"/>
            </a:xfrm>
            <a:custGeom>
              <a:avLst/>
              <a:gdLst/>
              <a:ahLst/>
              <a:cxnLst/>
              <a:rect l="l" t="t" r="r" b="b"/>
              <a:pathLst>
                <a:path w="2637" h="776" extrusionOk="0">
                  <a:moveTo>
                    <a:pt x="209" y="1"/>
                  </a:moveTo>
                  <a:cubicBezTo>
                    <a:pt x="148" y="1"/>
                    <a:pt x="86" y="36"/>
                    <a:pt x="60" y="89"/>
                  </a:cubicBezTo>
                  <a:cubicBezTo>
                    <a:pt x="0" y="188"/>
                    <a:pt x="20" y="287"/>
                    <a:pt x="119" y="346"/>
                  </a:cubicBezTo>
                  <a:lnTo>
                    <a:pt x="198" y="386"/>
                  </a:lnTo>
                  <a:cubicBezTo>
                    <a:pt x="667" y="648"/>
                    <a:pt x="1193" y="775"/>
                    <a:pt x="1730" y="775"/>
                  </a:cubicBezTo>
                  <a:cubicBezTo>
                    <a:pt x="1964" y="775"/>
                    <a:pt x="2201" y="751"/>
                    <a:pt x="2436" y="703"/>
                  </a:cubicBezTo>
                  <a:cubicBezTo>
                    <a:pt x="2636" y="630"/>
                    <a:pt x="2569" y="339"/>
                    <a:pt x="2387" y="339"/>
                  </a:cubicBezTo>
                  <a:cubicBezTo>
                    <a:pt x="2371" y="339"/>
                    <a:pt x="2354" y="342"/>
                    <a:pt x="2337" y="346"/>
                  </a:cubicBezTo>
                  <a:cubicBezTo>
                    <a:pt x="2135" y="393"/>
                    <a:pt x="1929" y="415"/>
                    <a:pt x="1724" y="415"/>
                  </a:cubicBezTo>
                  <a:cubicBezTo>
                    <a:pt x="1226" y="415"/>
                    <a:pt x="732" y="282"/>
                    <a:pt x="297" y="29"/>
                  </a:cubicBezTo>
                  <a:cubicBezTo>
                    <a:pt x="271" y="10"/>
                    <a:pt x="240"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3" name="Google Shape;633;p44"/>
            <p:cNvSpPr/>
            <p:nvPr/>
          </p:nvSpPr>
          <p:spPr>
            <a:xfrm>
              <a:off x="4414200" y="2225300"/>
              <a:ext cx="107950" cy="13875"/>
            </a:xfrm>
            <a:custGeom>
              <a:avLst/>
              <a:gdLst/>
              <a:ahLst/>
              <a:cxnLst/>
              <a:rect l="l" t="t" r="r" b="b"/>
              <a:pathLst>
                <a:path w="4318" h="555" extrusionOk="0">
                  <a:moveTo>
                    <a:pt x="4318" y="0"/>
                  </a:moveTo>
                  <a:lnTo>
                    <a:pt x="1" y="317"/>
                  </a:lnTo>
                  <a:cubicBezTo>
                    <a:pt x="21" y="416"/>
                    <a:pt x="21" y="475"/>
                    <a:pt x="21" y="555"/>
                  </a:cubicBezTo>
                  <a:lnTo>
                    <a:pt x="4318" y="238"/>
                  </a:lnTo>
                  <a:cubicBezTo>
                    <a:pt x="4318" y="159"/>
                    <a:pt x="4318" y="79"/>
                    <a:pt x="4318" y="0"/>
                  </a:cubicBezTo>
                  <a:close/>
                </a:path>
              </a:pathLst>
            </a:custGeom>
            <a:solidFill>
              <a:srgbClr val="475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4" name="Google Shape;634;p44"/>
            <p:cNvSpPr/>
            <p:nvPr/>
          </p:nvSpPr>
          <p:spPr>
            <a:xfrm>
              <a:off x="4803325" y="1229725"/>
              <a:ext cx="167350" cy="948550"/>
            </a:xfrm>
            <a:custGeom>
              <a:avLst/>
              <a:gdLst/>
              <a:ahLst/>
              <a:cxnLst/>
              <a:rect l="l" t="t" r="r" b="b"/>
              <a:pathLst>
                <a:path w="6694" h="37942" extrusionOk="0">
                  <a:moveTo>
                    <a:pt x="120" y="0"/>
                  </a:moveTo>
                  <a:cubicBezTo>
                    <a:pt x="60" y="0"/>
                    <a:pt x="1" y="60"/>
                    <a:pt x="20" y="139"/>
                  </a:cubicBezTo>
                  <a:cubicBezTo>
                    <a:pt x="20" y="278"/>
                    <a:pt x="1308" y="13228"/>
                    <a:pt x="1842" y="18298"/>
                  </a:cubicBezTo>
                  <a:lnTo>
                    <a:pt x="1842" y="18318"/>
                  </a:lnTo>
                  <a:cubicBezTo>
                    <a:pt x="1862" y="18357"/>
                    <a:pt x="3545" y="23427"/>
                    <a:pt x="4040" y="26080"/>
                  </a:cubicBezTo>
                  <a:cubicBezTo>
                    <a:pt x="4476" y="28437"/>
                    <a:pt x="5823" y="34892"/>
                    <a:pt x="6456" y="37942"/>
                  </a:cubicBezTo>
                  <a:cubicBezTo>
                    <a:pt x="6536" y="37902"/>
                    <a:pt x="6615" y="37883"/>
                    <a:pt x="6694" y="37863"/>
                  </a:cubicBezTo>
                  <a:cubicBezTo>
                    <a:pt x="6060" y="34833"/>
                    <a:pt x="4733" y="28397"/>
                    <a:pt x="4298" y="26041"/>
                  </a:cubicBezTo>
                  <a:cubicBezTo>
                    <a:pt x="3823" y="23427"/>
                    <a:pt x="2199" y="18536"/>
                    <a:pt x="2100" y="18238"/>
                  </a:cubicBezTo>
                  <a:cubicBezTo>
                    <a:pt x="1545" y="13189"/>
                    <a:pt x="278" y="238"/>
                    <a:pt x="258" y="119"/>
                  </a:cubicBezTo>
                  <a:cubicBezTo>
                    <a:pt x="258" y="40"/>
                    <a:pt x="199" y="0"/>
                    <a:pt x="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5" name="Google Shape;635;p44"/>
            <p:cNvSpPr/>
            <p:nvPr/>
          </p:nvSpPr>
          <p:spPr>
            <a:xfrm>
              <a:off x="4586500" y="1209825"/>
              <a:ext cx="50025" cy="67450"/>
            </a:xfrm>
            <a:custGeom>
              <a:avLst/>
              <a:gdLst/>
              <a:ahLst/>
              <a:cxnLst/>
              <a:rect l="l" t="t" r="r" b="b"/>
              <a:pathLst>
                <a:path w="2001" h="2698" extrusionOk="0">
                  <a:moveTo>
                    <a:pt x="150" y="0"/>
                  </a:moveTo>
                  <a:cubicBezTo>
                    <a:pt x="140" y="0"/>
                    <a:pt x="130" y="2"/>
                    <a:pt x="119" y="4"/>
                  </a:cubicBezTo>
                  <a:cubicBezTo>
                    <a:pt x="40" y="24"/>
                    <a:pt x="0" y="84"/>
                    <a:pt x="20" y="143"/>
                  </a:cubicBezTo>
                  <a:cubicBezTo>
                    <a:pt x="198" y="1212"/>
                    <a:pt x="852" y="2143"/>
                    <a:pt x="1802" y="2678"/>
                  </a:cubicBezTo>
                  <a:cubicBezTo>
                    <a:pt x="1802" y="2678"/>
                    <a:pt x="1822" y="2697"/>
                    <a:pt x="1862" y="2697"/>
                  </a:cubicBezTo>
                  <a:cubicBezTo>
                    <a:pt x="1901" y="2697"/>
                    <a:pt x="1941" y="2658"/>
                    <a:pt x="1961" y="2618"/>
                  </a:cubicBezTo>
                  <a:cubicBezTo>
                    <a:pt x="2000" y="2559"/>
                    <a:pt x="1980" y="2480"/>
                    <a:pt x="1921" y="2460"/>
                  </a:cubicBezTo>
                  <a:cubicBezTo>
                    <a:pt x="1050" y="1945"/>
                    <a:pt x="456" y="1093"/>
                    <a:pt x="277" y="103"/>
                  </a:cubicBezTo>
                  <a:cubicBezTo>
                    <a:pt x="260" y="52"/>
                    <a:pt x="213" y="0"/>
                    <a:pt x="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6" name="Google Shape;636;p44"/>
            <p:cNvSpPr/>
            <p:nvPr/>
          </p:nvSpPr>
          <p:spPr>
            <a:xfrm>
              <a:off x="4498375" y="1262300"/>
              <a:ext cx="121800" cy="968950"/>
            </a:xfrm>
            <a:custGeom>
              <a:avLst/>
              <a:gdLst/>
              <a:ahLst/>
              <a:cxnLst/>
              <a:rect l="l" t="t" r="r" b="b"/>
              <a:pathLst>
                <a:path w="4872" h="38758" extrusionOk="0">
                  <a:moveTo>
                    <a:pt x="4728" y="0"/>
                  </a:moveTo>
                  <a:cubicBezTo>
                    <a:pt x="4673" y="0"/>
                    <a:pt x="4612" y="52"/>
                    <a:pt x="4595" y="103"/>
                  </a:cubicBezTo>
                  <a:cubicBezTo>
                    <a:pt x="4575" y="222"/>
                    <a:pt x="1901" y="12024"/>
                    <a:pt x="951" y="14916"/>
                  </a:cubicBezTo>
                  <a:cubicBezTo>
                    <a:pt x="951" y="14935"/>
                    <a:pt x="951" y="14955"/>
                    <a:pt x="951" y="14955"/>
                  </a:cubicBezTo>
                  <a:cubicBezTo>
                    <a:pt x="951" y="15015"/>
                    <a:pt x="1426" y="19371"/>
                    <a:pt x="1149" y="22342"/>
                  </a:cubicBezTo>
                  <a:cubicBezTo>
                    <a:pt x="872" y="25332"/>
                    <a:pt x="20" y="38481"/>
                    <a:pt x="20" y="38619"/>
                  </a:cubicBezTo>
                  <a:cubicBezTo>
                    <a:pt x="0" y="38679"/>
                    <a:pt x="60" y="38738"/>
                    <a:pt x="139" y="38758"/>
                  </a:cubicBezTo>
                  <a:cubicBezTo>
                    <a:pt x="198" y="38738"/>
                    <a:pt x="258" y="38698"/>
                    <a:pt x="258" y="38639"/>
                  </a:cubicBezTo>
                  <a:cubicBezTo>
                    <a:pt x="258" y="38500"/>
                    <a:pt x="1109" y="25371"/>
                    <a:pt x="1387" y="22381"/>
                  </a:cubicBezTo>
                  <a:cubicBezTo>
                    <a:pt x="1664" y="19490"/>
                    <a:pt x="1248" y="15351"/>
                    <a:pt x="1208" y="14955"/>
                  </a:cubicBezTo>
                  <a:cubicBezTo>
                    <a:pt x="2179" y="12024"/>
                    <a:pt x="4832" y="282"/>
                    <a:pt x="4852" y="163"/>
                  </a:cubicBezTo>
                  <a:cubicBezTo>
                    <a:pt x="4872" y="103"/>
                    <a:pt x="4812" y="24"/>
                    <a:pt x="4753" y="4"/>
                  </a:cubicBezTo>
                  <a:cubicBezTo>
                    <a:pt x="4745" y="2"/>
                    <a:pt x="4737" y="0"/>
                    <a:pt x="4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7" name="Google Shape;637;p44"/>
            <p:cNvSpPr/>
            <p:nvPr/>
          </p:nvSpPr>
          <p:spPr>
            <a:xfrm>
              <a:off x="4514700" y="605450"/>
              <a:ext cx="413900" cy="509375"/>
            </a:xfrm>
            <a:custGeom>
              <a:avLst/>
              <a:gdLst/>
              <a:ahLst/>
              <a:cxnLst/>
              <a:rect l="l" t="t" r="r" b="b"/>
              <a:pathLst>
                <a:path w="16556" h="20375" extrusionOk="0">
                  <a:moveTo>
                    <a:pt x="11328" y="0"/>
                  </a:moveTo>
                  <a:lnTo>
                    <a:pt x="6377" y="416"/>
                  </a:lnTo>
                  <a:lnTo>
                    <a:pt x="5902" y="456"/>
                  </a:lnTo>
                  <a:cubicBezTo>
                    <a:pt x="5308" y="515"/>
                    <a:pt x="4734" y="614"/>
                    <a:pt x="4159" y="733"/>
                  </a:cubicBezTo>
                  <a:cubicBezTo>
                    <a:pt x="3823" y="812"/>
                    <a:pt x="3486" y="911"/>
                    <a:pt x="3149" y="1050"/>
                  </a:cubicBezTo>
                  <a:cubicBezTo>
                    <a:pt x="1981" y="1565"/>
                    <a:pt x="1981" y="2436"/>
                    <a:pt x="1664" y="4060"/>
                  </a:cubicBezTo>
                  <a:lnTo>
                    <a:pt x="1644" y="4139"/>
                  </a:lnTo>
                  <a:cubicBezTo>
                    <a:pt x="1644" y="4159"/>
                    <a:pt x="1644" y="4159"/>
                    <a:pt x="1644" y="4179"/>
                  </a:cubicBezTo>
                  <a:cubicBezTo>
                    <a:pt x="1605" y="4456"/>
                    <a:pt x="1545" y="4713"/>
                    <a:pt x="1466" y="4991"/>
                  </a:cubicBezTo>
                  <a:cubicBezTo>
                    <a:pt x="1387" y="5268"/>
                    <a:pt x="1288" y="5605"/>
                    <a:pt x="1189" y="5882"/>
                  </a:cubicBezTo>
                  <a:cubicBezTo>
                    <a:pt x="991" y="6496"/>
                    <a:pt x="773" y="7090"/>
                    <a:pt x="595" y="7624"/>
                  </a:cubicBezTo>
                  <a:cubicBezTo>
                    <a:pt x="496" y="7882"/>
                    <a:pt x="417" y="8139"/>
                    <a:pt x="337" y="8357"/>
                  </a:cubicBezTo>
                  <a:cubicBezTo>
                    <a:pt x="258" y="8615"/>
                    <a:pt x="199" y="8872"/>
                    <a:pt x="159" y="9149"/>
                  </a:cubicBezTo>
                  <a:cubicBezTo>
                    <a:pt x="100" y="9387"/>
                    <a:pt x="80" y="9644"/>
                    <a:pt x="100" y="9902"/>
                  </a:cubicBezTo>
                  <a:cubicBezTo>
                    <a:pt x="100" y="9981"/>
                    <a:pt x="120" y="10060"/>
                    <a:pt x="139" y="10139"/>
                  </a:cubicBezTo>
                  <a:cubicBezTo>
                    <a:pt x="199" y="10337"/>
                    <a:pt x="258" y="10516"/>
                    <a:pt x="337" y="10694"/>
                  </a:cubicBezTo>
                  <a:cubicBezTo>
                    <a:pt x="456" y="10951"/>
                    <a:pt x="615" y="11209"/>
                    <a:pt x="773" y="11446"/>
                  </a:cubicBezTo>
                  <a:cubicBezTo>
                    <a:pt x="991" y="11763"/>
                    <a:pt x="1209" y="12040"/>
                    <a:pt x="1466" y="12318"/>
                  </a:cubicBezTo>
                  <a:cubicBezTo>
                    <a:pt x="1506" y="12357"/>
                    <a:pt x="1545" y="12397"/>
                    <a:pt x="1565" y="12436"/>
                  </a:cubicBezTo>
                  <a:lnTo>
                    <a:pt x="1565" y="12456"/>
                  </a:lnTo>
                  <a:cubicBezTo>
                    <a:pt x="1565" y="12496"/>
                    <a:pt x="1565" y="12535"/>
                    <a:pt x="1565" y="12575"/>
                  </a:cubicBezTo>
                  <a:cubicBezTo>
                    <a:pt x="1545" y="12753"/>
                    <a:pt x="1506" y="12951"/>
                    <a:pt x="1466" y="13189"/>
                  </a:cubicBezTo>
                  <a:cubicBezTo>
                    <a:pt x="1110" y="15288"/>
                    <a:pt x="615" y="17367"/>
                    <a:pt x="1" y="19427"/>
                  </a:cubicBezTo>
                  <a:cubicBezTo>
                    <a:pt x="2280" y="20034"/>
                    <a:pt x="5235" y="20374"/>
                    <a:pt x="9062" y="20374"/>
                  </a:cubicBezTo>
                  <a:cubicBezTo>
                    <a:pt x="10224" y="20374"/>
                    <a:pt x="11466" y="20343"/>
                    <a:pt x="12793" y="20278"/>
                  </a:cubicBezTo>
                  <a:cubicBezTo>
                    <a:pt x="12773" y="17942"/>
                    <a:pt x="12952" y="15605"/>
                    <a:pt x="13328" y="13308"/>
                  </a:cubicBezTo>
                  <a:cubicBezTo>
                    <a:pt x="13427" y="12674"/>
                    <a:pt x="13566" y="12060"/>
                    <a:pt x="13724" y="11446"/>
                  </a:cubicBezTo>
                  <a:cubicBezTo>
                    <a:pt x="13783" y="11209"/>
                    <a:pt x="13843" y="10951"/>
                    <a:pt x="13922" y="10694"/>
                  </a:cubicBezTo>
                  <a:cubicBezTo>
                    <a:pt x="14001" y="10436"/>
                    <a:pt x="14080" y="10179"/>
                    <a:pt x="14160" y="9922"/>
                  </a:cubicBezTo>
                  <a:cubicBezTo>
                    <a:pt x="14239" y="9644"/>
                    <a:pt x="14318" y="9426"/>
                    <a:pt x="14397" y="9169"/>
                  </a:cubicBezTo>
                  <a:cubicBezTo>
                    <a:pt x="14457" y="9011"/>
                    <a:pt x="14516" y="8832"/>
                    <a:pt x="14575" y="8674"/>
                  </a:cubicBezTo>
                  <a:cubicBezTo>
                    <a:pt x="14595" y="8575"/>
                    <a:pt x="14635" y="8476"/>
                    <a:pt x="14674" y="8377"/>
                  </a:cubicBezTo>
                  <a:cubicBezTo>
                    <a:pt x="14674" y="8357"/>
                    <a:pt x="14674" y="8357"/>
                    <a:pt x="14694" y="8337"/>
                  </a:cubicBezTo>
                  <a:lnTo>
                    <a:pt x="14773" y="8100"/>
                  </a:lnTo>
                  <a:cubicBezTo>
                    <a:pt x="14833" y="7941"/>
                    <a:pt x="14892" y="7783"/>
                    <a:pt x="14952" y="7605"/>
                  </a:cubicBezTo>
                  <a:cubicBezTo>
                    <a:pt x="15090" y="7228"/>
                    <a:pt x="15249" y="6852"/>
                    <a:pt x="15407" y="6476"/>
                  </a:cubicBezTo>
                  <a:cubicBezTo>
                    <a:pt x="16397" y="4199"/>
                    <a:pt x="16556" y="1624"/>
                    <a:pt x="14199" y="832"/>
                  </a:cubicBezTo>
                  <a:cubicBezTo>
                    <a:pt x="14021" y="773"/>
                    <a:pt x="13843" y="733"/>
                    <a:pt x="13704" y="674"/>
                  </a:cubicBezTo>
                  <a:cubicBezTo>
                    <a:pt x="12575" y="317"/>
                    <a:pt x="11645" y="99"/>
                    <a:pt x="11387" y="20"/>
                  </a:cubicBezTo>
                  <a:lnTo>
                    <a:pt x="113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8" name="Google Shape;638;p44"/>
            <p:cNvSpPr/>
            <p:nvPr/>
          </p:nvSpPr>
          <p:spPr>
            <a:xfrm>
              <a:off x="4523625" y="796550"/>
              <a:ext cx="324775" cy="18325"/>
            </a:xfrm>
            <a:custGeom>
              <a:avLst/>
              <a:gdLst/>
              <a:ahLst/>
              <a:cxnLst/>
              <a:rect l="l" t="t" r="r" b="b"/>
              <a:pathLst>
                <a:path w="12991" h="733" extrusionOk="0">
                  <a:moveTo>
                    <a:pt x="238" y="0"/>
                  </a:moveTo>
                  <a:cubicBezTo>
                    <a:pt x="159" y="258"/>
                    <a:pt x="60" y="495"/>
                    <a:pt x="0" y="733"/>
                  </a:cubicBezTo>
                  <a:lnTo>
                    <a:pt x="12991" y="733"/>
                  </a:lnTo>
                  <a:cubicBezTo>
                    <a:pt x="12674" y="535"/>
                    <a:pt x="12377" y="297"/>
                    <a:pt x="12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9" name="Google Shape;639;p44"/>
            <p:cNvSpPr/>
            <p:nvPr/>
          </p:nvSpPr>
          <p:spPr>
            <a:xfrm>
              <a:off x="4517175" y="834675"/>
              <a:ext cx="357475" cy="18825"/>
            </a:xfrm>
            <a:custGeom>
              <a:avLst/>
              <a:gdLst/>
              <a:ahLst/>
              <a:cxnLst/>
              <a:rect l="l" t="t" r="r" b="b"/>
              <a:pathLst>
                <a:path w="14299" h="753" extrusionOk="0">
                  <a:moveTo>
                    <a:pt x="60" y="0"/>
                  </a:moveTo>
                  <a:cubicBezTo>
                    <a:pt x="1" y="238"/>
                    <a:pt x="1" y="495"/>
                    <a:pt x="21" y="753"/>
                  </a:cubicBezTo>
                  <a:lnTo>
                    <a:pt x="14061" y="753"/>
                  </a:lnTo>
                  <a:cubicBezTo>
                    <a:pt x="14140" y="495"/>
                    <a:pt x="14219" y="257"/>
                    <a:pt x="14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0" name="Google Shape;640;p44"/>
            <p:cNvSpPr/>
            <p:nvPr/>
          </p:nvSpPr>
          <p:spPr>
            <a:xfrm>
              <a:off x="4523625" y="872775"/>
              <a:ext cx="339125" cy="18850"/>
            </a:xfrm>
            <a:custGeom>
              <a:avLst/>
              <a:gdLst/>
              <a:ahLst/>
              <a:cxnLst/>
              <a:rect l="l" t="t" r="r" b="b"/>
              <a:pathLst>
                <a:path w="13565" h="754" extrusionOk="0">
                  <a:moveTo>
                    <a:pt x="0" y="1"/>
                  </a:moveTo>
                  <a:cubicBezTo>
                    <a:pt x="119" y="258"/>
                    <a:pt x="258" y="516"/>
                    <a:pt x="416" y="753"/>
                  </a:cubicBezTo>
                  <a:lnTo>
                    <a:pt x="13367" y="753"/>
                  </a:lnTo>
                  <a:cubicBezTo>
                    <a:pt x="13426" y="516"/>
                    <a:pt x="13486" y="258"/>
                    <a:pt x="13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1" name="Google Shape;641;p44"/>
            <p:cNvSpPr/>
            <p:nvPr/>
          </p:nvSpPr>
          <p:spPr>
            <a:xfrm>
              <a:off x="4495900" y="1024275"/>
              <a:ext cx="352000" cy="112925"/>
            </a:xfrm>
            <a:custGeom>
              <a:avLst/>
              <a:gdLst/>
              <a:ahLst/>
              <a:cxnLst/>
              <a:rect l="l" t="t" r="r" b="b"/>
              <a:pathLst>
                <a:path w="14080" h="4517" extrusionOk="0">
                  <a:moveTo>
                    <a:pt x="1486" y="0"/>
                  </a:moveTo>
                  <a:cubicBezTo>
                    <a:pt x="1486" y="0"/>
                    <a:pt x="0" y="1129"/>
                    <a:pt x="753" y="2971"/>
                  </a:cubicBezTo>
                  <a:cubicBezTo>
                    <a:pt x="753" y="2971"/>
                    <a:pt x="5279" y="4516"/>
                    <a:pt x="9551" y="4516"/>
                  </a:cubicBezTo>
                  <a:cubicBezTo>
                    <a:pt x="11000" y="4516"/>
                    <a:pt x="12420" y="4338"/>
                    <a:pt x="13624" y="3862"/>
                  </a:cubicBezTo>
                  <a:cubicBezTo>
                    <a:pt x="13624" y="3862"/>
                    <a:pt x="14080" y="2238"/>
                    <a:pt x="13525" y="911"/>
                  </a:cubicBezTo>
                  <a:cubicBezTo>
                    <a:pt x="13526" y="911"/>
                    <a:pt x="13525" y="911"/>
                    <a:pt x="13525" y="911"/>
                  </a:cubicBezTo>
                  <a:cubicBezTo>
                    <a:pt x="13483" y="911"/>
                    <a:pt x="11229" y="1360"/>
                    <a:pt x="8437" y="1360"/>
                  </a:cubicBezTo>
                  <a:cubicBezTo>
                    <a:pt x="6177" y="1360"/>
                    <a:pt x="3563" y="1065"/>
                    <a:pt x="1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2" name="Google Shape;642;p44"/>
            <p:cNvSpPr/>
            <p:nvPr/>
          </p:nvSpPr>
          <p:spPr>
            <a:xfrm>
              <a:off x="4693925" y="1062350"/>
              <a:ext cx="144900" cy="16900"/>
            </a:xfrm>
            <a:custGeom>
              <a:avLst/>
              <a:gdLst/>
              <a:ahLst/>
              <a:cxnLst/>
              <a:rect l="l" t="t" r="r" b="b"/>
              <a:pathLst>
                <a:path w="5796" h="676" extrusionOk="0">
                  <a:moveTo>
                    <a:pt x="5624" y="1"/>
                  </a:moveTo>
                  <a:cubicBezTo>
                    <a:pt x="5617" y="1"/>
                    <a:pt x="5611" y="1"/>
                    <a:pt x="5604" y="2"/>
                  </a:cubicBezTo>
                  <a:cubicBezTo>
                    <a:pt x="5588" y="2"/>
                    <a:pt x="3336" y="464"/>
                    <a:pt x="1199" y="464"/>
                  </a:cubicBezTo>
                  <a:cubicBezTo>
                    <a:pt x="832" y="464"/>
                    <a:pt x="468" y="450"/>
                    <a:pt x="119" y="418"/>
                  </a:cubicBezTo>
                  <a:cubicBezTo>
                    <a:pt x="60" y="418"/>
                    <a:pt x="0" y="458"/>
                    <a:pt x="0" y="517"/>
                  </a:cubicBezTo>
                  <a:cubicBezTo>
                    <a:pt x="0" y="576"/>
                    <a:pt x="40" y="636"/>
                    <a:pt x="99" y="636"/>
                  </a:cubicBezTo>
                  <a:cubicBezTo>
                    <a:pt x="456" y="675"/>
                    <a:pt x="812" y="675"/>
                    <a:pt x="1208" y="675"/>
                  </a:cubicBezTo>
                  <a:cubicBezTo>
                    <a:pt x="2693" y="656"/>
                    <a:pt x="4179" y="497"/>
                    <a:pt x="5664" y="220"/>
                  </a:cubicBezTo>
                  <a:cubicBezTo>
                    <a:pt x="5796" y="182"/>
                    <a:pt x="5748" y="1"/>
                    <a:pt x="5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3" name="Google Shape;643;p44"/>
            <p:cNvSpPr/>
            <p:nvPr/>
          </p:nvSpPr>
          <p:spPr>
            <a:xfrm>
              <a:off x="4516250" y="1067425"/>
              <a:ext cx="122250" cy="37575"/>
            </a:xfrm>
            <a:custGeom>
              <a:avLst/>
              <a:gdLst/>
              <a:ahLst/>
              <a:cxnLst/>
              <a:rect l="l" t="t" r="r" b="b"/>
              <a:pathLst>
                <a:path w="4890" h="1503" extrusionOk="0">
                  <a:moveTo>
                    <a:pt x="161" y="1"/>
                  </a:moveTo>
                  <a:cubicBezTo>
                    <a:pt x="55" y="1"/>
                    <a:pt x="1" y="184"/>
                    <a:pt x="137" y="235"/>
                  </a:cubicBezTo>
                  <a:cubicBezTo>
                    <a:pt x="1622" y="809"/>
                    <a:pt x="3167" y="1225"/>
                    <a:pt x="4751" y="1502"/>
                  </a:cubicBezTo>
                  <a:lnTo>
                    <a:pt x="4771" y="1502"/>
                  </a:lnTo>
                  <a:cubicBezTo>
                    <a:pt x="4830" y="1502"/>
                    <a:pt x="4870" y="1463"/>
                    <a:pt x="4870" y="1423"/>
                  </a:cubicBezTo>
                  <a:cubicBezTo>
                    <a:pt x="4889" y="1364"/>
                    <a:pt x="4850" y="1304"/>
                    <a:pt x="4790" y="1304"/>
                  </a:cubicBezTo>
                  <a:cubicBezTo>
                    <a:pt x="3226" y="1027"/>
                    <a:pt x="1701" y="591"/>
                    <a:pt x="216" y="17"/>
                  </a:cubicBezTo>
                  <a:cubicBezTo>
                    <a:pt x="197" y="6"/>
                    <a:pt x="178" y="1"/>
                    <a:pt x="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4" name="Google Shape;644;p44"/>
            <p:cNvSpPr/>
            <p:nvPr/>
          </p:nvSpPr>
          <p:spPr>
            <a:xfrm>
              <a:off x="4493425" y="1098025"/>
              <a:ext cx="154475" cy="149550"/>
            </a:xfrm>
            <a:custGeom>
              <a:avLst/>
              <a:gdLst/>
              <a:ahLst/>
              <a:cxnLst/>
              <a:rect l="l" t="t" r="r" b="b"/>
              <a:pathLst>
                <a:path w="6179" h="5982" extrusionOk="0">
                  <a:moveTo>
                    <a:pt x="5347" y="1"/>
                  </a:moveTo>
                  <a:cubicBezTo>
                    <a:pt x="5347" y="1"/>
                    <a:pt x="1842" y="1130"/>
                    <a:pt x="0" y="2991"/>
                  </a:cubicBezTo>
                  <a:cubicBezTo>
                    <a:pt x="0" y="2991"/>
                    <a:pt x="693" y="5565"/>
                    <a:pt x="2594" y="5981"/>
                  </a:cubicBezTo>
                  <a:cubicBezTo>
                    <a:pt x="2594" y="5981"/>
                    <a:pt x="5268" y="1348"/>
                    <a:pt x="6179" y="1031"/>
                  </a:cubicBezTo>
                  <a:lnTo>
                    <a:pt x="5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5" name="Google Shape;645;p44"/>
            <p:cNvSpPr/>
            <p:nvPr/>
          </p:nvSpPr>
          <p:spPr>
            <a:xfrm>
              <a:off x="4686000" y="1101500"/>
              <a:ext cx="133700" cy="163600"/>
            </a:xfrm>
            <a:custGeom>
              <a:avLst/>
              <a:gdLst/>
              <a:ahLst/>
              <a:cxnLst/>
              <a:rect l="l" t="t" r="r" b="b"/>
              <a:pathLst>
                <a:path w="5348" h="6544" extrusionOk="0">
                  <a:moveTo>
                    <a:pt x="1090" y="1"/>
                  </a:moveTo>
                  <a:lnTo>
                    <a:pt x="1" y="753"/>
                  </a:lnTo>
                  <a:cubicBezTo>
                    <a:pt x="773" y="1308"/>
                    <a:pt x="1981" y="6535"/>
                    <a:pt x="1981" y="6535"/>
                  </a:cubicBezTo>
                  <a:cubicBezTo>
                    <a:pt x="2046" y="6541"/>
                    <a:pt x="2110" y="6543"/>
                    <a:pt x="2174" y="6543"/>
                  </a:cubicBezTo>
                  <a:cubicBezTo>
                    <a:pt x="3998" y="6543"/>
                    <a:pt x="5347" y="4436"/>
                    <a:pt x="5347" y="4436"/>
                  </a:cubicBezTo>
                  <a:cubicBezTo>
                    <a:pt x="4119" y="2100"/>
                    <a:pt x="1090"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6" name="Google Shape;646;p44"/>
            <p:cNvSpPr/>
            <p:nvPr/>
          </p:nvSpPr>
          <p:spPr>
            <a:xfrm>
              <a:off x="4616700" y="1038050"/>
              <a:ext cx="123275" cy="110675"/>
            </a:xfrm>
            <a:custGeom>
              <a:avLst/>
              <a:gdLst/>
              <a:ahLst/>
              <a:cxnLst/>
              <a:rect l="l" t="t" r="r" b="b"/>
              <a:pathLst>
                <a:path w="4931" h="4427" extrusionOk="0">
                  <a:moveTo>
                    <a:pt x="1277" y="1"/>
                  </a:moveTo>
                  <a:cubicBezTo>
                    <a:pt x="1242" y="1"/>
                    <a:pt x="1206" y="2"/>
                    <a:pt x="1168" y="4"/>
                  </a:cubicBezTo>
                  <a:cubicBezTo>
                    <a:pt x="634" y="43"/>
                    <a:pt x="337" y="539"/>
                    <a:pt x="178" y="994"/>
                  </a:cubicBezTo>
                  <a:cubicBezTo>
                    <a:pt x="40" y="1390"/>
                    <a:pt x="0" y="1806"/>
                    <a:pt x="40" y="2222"/>
                  </a:cubicBezTo>
                  <a:cubicBezTo>
                    <a:pt x="79" y="2836"/>
                    <a:pt x="258" y="3806"/>
                    <a:pt x="713" y="4024"/>
                  </a:cubicBezTo>
                  <a:cubicBezTo>
                    <a:pt x="943" y="4141"/>
                    <a:pt x="1138" y="4185"/>
                    <a:pt x="1300" y="4185"/>
                  </a:cubicBezTo>
                  <a:cubicBezTo>
                    <a:pt x="1765" y="4185"/>
                    <a:pt x="1961" y="3826"/>
                    <a:pt x="1961" y="3826"/>
                  </a:cubicBezTo>
                  <a:cubicBezTo>
                    <a:pt x="1961" y="3826"/>
                    <a:pt x="2247" y="4426"/>
                    <a:pt x="2956" y="4426"/>
                  </a:cubicBezTo>
                  <a:cubicBezTo>
                    <a:pt x="3101" y="4426"/>
                    <a:pt x="3264" y="4401"/>
                    <a:pt x="3446" y="4341"/>
                  </a:cubicBezTo>
                  <a:cubicBezTo>
                    <a:pt x="4515" y="3964"/>
                    <a:pt x="4931" y="816"/>
                    <a:pt x="3842" y="360"/>
                  </a:cubicBezTo>
                  <a:cubicBezTo>
                    <a:pt x="3600" y="257"/>
                    <a:pt x="3391" y="216"/>
                    <a:pt x="3212" y="216"/>
                  </a:cubicBezTo>
                  <a:cubicBezTo>
                    <a:pt x="2571" y="216"/>
                    <a:pt x="2317" y="737"/>
                    <a:pt x="2317" y="737"/>
                  </a:cubicBezTo>
                  <a:cubicBezTo>
                    <a:pt x="2317" y="737"/>
                    <a:pt x="2207" y="1"/>
                    <a:pt x="1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7" name="Google Shape;647;p44"/>
            <p:cNvSpPr/>
            <p:nvPr/>
          </p:nvSpPr>
          <p:spPr>
            <a:xfrm>
              <a:off x="4652825" y="603325"/>
              <a:ext cx="141950" cy="88175"/>
            </a:xfrm>
            <a:custGeom>
              <a:avLst/>
              <a:gdLst/>
              <a:ahLst/>
              <a:cxnLst/>
              <a:rect l="l" t="t" r="r" b="b"/>
              <a:pathLst>
                <a:path w="5678" h="3527" extrusionOk="0">
                  <a:moveTo>
                    <a:pt x="5509" y="0"/>
                  </a:moveTo>
                  <a:cubicBezTo>
                    <a:pt x="5478" y="0"/>
                    <a:pt x="5448" y="14"/>
                    <a:pt x="5427" y="46"/>
                  </a:cubicBezTo>
                  <a:cubicBezTo>
                    <a:pt x="5407" y="84"/>
                    <a:pt x="3132" y="3300"/>
                    <a:pt x="1641" y="3300"/>
                  </a:cubicBezTo>
                  <a:cubicBezTo>
                    <a:pt x="1602" y="3300"/>
                    <a:pt x="1564" y="3298"/>
                    <a:pt x="1526" y="3293"/>
                  </a:cubicBezTo>
                  <a:cubicBezTo>
                    <a:pt x="1209" y="3274"/>
                    <a:pt x="912" y="3115"/>
                    <a:pt x="753" y="2838"/>
                  </a:cubicBezTo>
                  <a:cubicBezTo>
                    <a:pt x="238" y="2006"/>
                    <a:pt x="892" y="303"/>
                    <a:pt x="892" y="283"/>
                  </a:cubicBezTo>
                  <a:cubicBezTo>
                    <a:pt x="912" y="224"/>
                    <a:pt x="892" y="145"/>
                    <a:pt x="832" y="125"/>
                  </a:cubicBezTo>
                  <a:cubicBezTo>
                    <a:pt x="822" y="122"/>
                    <a:pt x="811" y="120"/>
                    <a:pt x="801" y="120"/>
                  </a:cubicBezTo>
                  <a:cubicBezTo>
                    <a:pt x="753" y="120"/>
                    <a:pt x="710" y="155"/>
                    <a:pt x="694" y="204"/>
                  </a:cubicBezTo>
                  <a:cubicBezTo>
                    <a:pt x="654" y="264"/>
                    <a:pt x="1" y="2026"/>
                    <a:pt x="555" y="2957"/>
                  </a:cubicBezTo>
                  <a:cubicBezTo>
                    <a:pt x="753" y="3293"/>
                    <a:pt x="1110" y="3491"/>
                    <a:pt x="1486" y="3511"/>
                  </a:cubicBezTo>
                  <a:cubicBezTo>
                    <a:pt x="1506" y="3521"/>
                    <a:pt x="1530" y="3526"/>
                    <a:pt x="1555" y="3526"/>
                  </a:cubicBezTo>
                  <a:cubicBezTo>
                    <a:pt x="1580" y="3526"/>
                    <a:pt x="1605" y="3521"/>
                    <a:pt x="1625" y="3511"/>
                  </a:cubicBezTo>
                  <a:cubicBezTo>
                    <a:pt x="3248" y="3511"/>
                    <a:pt x="5506" y="323"/>
                    <a:pt x="5605" y="184"/>
                  </a:cubicBezTo>
                  <a:cubicBezTo>
                    <a:pt x="5677" y="98"/>
                    <a:pt x="5591" y="0"/>
                    <a:pt x="550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8" name="Google Shape;648;p44"/>
            <p:cNvSpPr/>
            <p:nvPr/>
          </p:nvSpPr>
          <p:spPr>
            <a:xfrm>
              <a:off x="4551350" y="631675"/>
              <a:ext cx="42100" cy="98550"/>
            </a:xfrm>
            <a:custGeom>
              <a:avLst/>
              <a:gdLst/>
              <a:ahLst/>
              <a:cxnLst/>
              <a:rect l="l" t="t" r="r" b="b"/>
              <a:pathLst>
                <a:path w="1684" h="3942" extrusionOk="0">
                  <a:moveTo>
                    <a:pt x="1683" y="1"/>
                  </a:moveTo>
                  <a:lnTo>
                    <a:pt x="1683" y="1"/>
                  </a:lnTo>
                  <a:cubicBezTo>
                    <a:pt x="515" y="516"/>
                    <a:pt x="515" y="1387"/>
                    <a:pt x="198" y="3011"/>
                  </a:cubicBezTo>
                  <a:lnTo>
                    <a:pt x="178" y="3090"/>
                  </a:lnTo>
                  <a:cubicBezTo>
                    <a:pt x="178" y="3110"/>
                    <a:pt x="178" y="3110"/>
                    <a:pt x="178" y="3130"/>
                  </a:cubicBezTo>
                  <a:cubicBezTo>
                    <a:pt x="139" y="3407"/>
                    <a:pt x="60" y="3664"/>
                    <a:pt x="0" y="3942"/>
                  </a:cubicBezTo>
                  <a:cubicBezTo>
                    <a:pt x="891" y="2793"/>
                    <a:pt x="1485" y="1447"/>
                    <a:pt x="168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9" name="Google Shape;649;p44"/>
            <p:cNvSpPr/>
            <p:nvPr/>
          </p:nvSpPr>
          <p:spPr>
            <a:xfrm>
              <a:off x="4790450" y="622775"/>
              <a:ext cx="137650" cy="199950"/>
            </a:xfrm>
            <a:custGeom>
              <a:avLst/>
              <a:gdLst/>
              <a:ahLst/>
              <a:cxnLst/>
              <a:rect l="l" t="t" r="r" b="b"/>
              <a:pathLst>
                <a:path w="5506" h="7998" extrusionOk="0">
                  <a:moveTo>
                    <a:pt x="2654" y="1"/>
                  </a:moveTo>
                  <a:cubicBezTo>
                    <a:pt x="1328" y="278"/>
                    <a:pt x="1" y="1129"/>
                    <a:pt x="120" y="3624"/>
                  </a:cubicBezTo>
                  <a:cubicBezTo>
                    <a:pt x="233" y="5703"/>
                    <a:pt x="1915" y="7997"/>
                    <a:pt x="3341" y="7997"/>
                  </a:cubicBezTo>
                  <a:cubicBezTo>
                    <a:pt x="3410" y="7997"/>
                    <a:pt x="3478" y="7992"/>
                    <a:pt x="3545" y="7981"/>
                  </a:cubicBezTo>
                  <a:lnTo>
                    <a:pt x="3664" y="7644"/>
                  </a:lnTo>
                  <a:lnTo>
                    <a:pt x="3743" y="7426"/>
                  </a:lnTo>
                  <a:cubicBezTo>
                    <a:pt x="3942" y="6872"/>
                    <a:pt x="4159" y="6337"/>
                    <a:pt x="4377" y="5803"/>
                  </a:cubicBezTo>
                  <a:cubicBezTo>
                    <a:pt x="5367" y="3525"/>
                    <a:pt x="5506" y="951"/>
                    <a:pt x="3149" y="159"/>
                  </a:cubicBezTo>
                  <a:lnTo>
                    <a:pt x="2654" y="1"/>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0" name="Google Shape;650;p44"/>
            <p:cNvSpPr/>
            <p:nvPr/>
          </p:nvSpPr>
          <p:spPr>
            <a:xfrm>
              <a:off x="4551850" y="911025"/>
              <a:ext cx="182700" cy="24150"/>
            </a:xfrm>
            <a:custGeom>
              <a:avLst/>
              <a:gdLst/>
              <a:ahLst/>
              <a:cxnLst/>
              <a:rect l="l" t="t" r="r" b="b"/>
              <a:pathLst>
                <a:path w="7308" h="966" extrusionOk="0">
                  <a:moveTo>
                    <a:pt x="4144" y="1"/>
                  </a:moveTo>
                  <a:cubicBezTo>
                    <a:pt x="3740" y="1"/>
                    <a:pt x="3334" y="38"/>
                    <a:pt x="2931" y="114"/>
                  </a:cubicBezTo>
                  <a:cubicBezTo>
                    <a:pt x="2446" y="223"/>
                    <a:pt x="1951" y="278"/>
                    <a:pt x="1458" y="278"/>
                  </a:cubicBezTo>
                  <a:cubicBezTo>
                    <a:pt x="965" y="278"/>
                    <a:pt x="475" y="223"/>
                    <a:pt x="0" y="114"/>
                  </a:cubicBezTo>
                  <a:lnTo>
                    <a:pt x="0" y="114"/>
                  </a:lnTo>
                  <a:cubicBezTo>
                    <a:pt x="59" y="174"/>
                    <a:pt x="99" y="213"/>
                    <a:pt x="99" y="213"/>
                  </a:cubicBezTo>
                  <a:lnTo>
                    <a:pt x="99" y="233"/>
                  </a:lnTo>
                  <a:cubicBezTo>
                    <a:pt x="79" y="273"/>
                    <a:pt x="79" y="312"/>
                    <a:pt x="79" y="372"/>
                  </a:cubicBezTo>
                  <a:cubicBezTo>
                    <a:pt x="517" y="454"/>
                    <a:pt x="963" y="494"/>
                    <a:pt x="1410" y="494"/>
                  </a:cubicBezTo>
                  <a:cubicBezTo>
                    <a:pt x="1933" y="494"/>
                    <a:pt x="2458" y="439"/>
                    <a:pt x="2970" y="332"/>
                  </a:cubicBezTo>
                  <a:cubicBezTo>
                    <a:pt x="3361" y="262"/>
                    <a:pt x="3753" y="227"/>
                    <a:pt x="4143" y="227"/>
                  </a:cubicBezTo>
                  <a:cubicBezTo>
                    <a:pt x="5176" y="227"/>
                    <a:pt x="6194" y="472"/>
                    <a:pt x="7129" y="946"/>
                  </a:cubicBezTo>
                  <a:cubicBezTo>
                    <a:pt x="7149" y="946"/>
                    <a:pt x="7149" y="966"/>
                    <a:pt x="7188" y="966"/>
                  </a:cubicBezTo>
                  <a:cubicBezTo>
                    <a:pt x="7228" y="966"/>
                    <a:pt x="7248" y="946"/>
                    <a:pt x="7287" y="907"/>
                  </a:cubicBezTo>
                  <a:cubicBezTo>
                    <a:pt x="7307" y="847"/>
                    <a:pt x="7287" y="788"/>
                    <a:pt x="7228" y="748"/>
                  </a:cubicBezTo>
                  <a:cubicBezTo>
                    <a:pt x="6266" y="260"/>
                    <a:pt x="5211" y="1"/>
                    <a:pt x="4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1" name="Google Shape;651;p44"/>
            <p:cNvSpPr/>
            <p:nvPr/>
          </p:nvSpPr>
          <p:spPr>
            <a:xfrm>
              <a:off x="4598100" y="713675"/>
              <a:ext cx="156075" cy="57150"/>
            </a:xfrm>
            <a:custGeom>
              <a:avLst/>
              <a:gdLst/>
              <a:ahLst/>
              <a:cxnLst/>
              <a:rect l="l" t="t" r="r" b="b"/>
              <a:pathLst>
                <a:path w="6243" h="2286" extrusionOk="0">
                  <a:moveTo>
                    <a:pt x="6070" y="1"/>
                  </a:moveTo>
                  <a:cubicBezTo>
                    <a:pt x="6045" y="1"/>
                    <a:pt x="6019" y="9"/>
                    <a:pt x="5992" y="28"/>
                  </a:cubicBezTo>
                  <a:cubicBezTo>
                    <a:pt x="5972" y="48"/>
                    <a:pt x="3101" y="2068"/>
                    <a:pt x="1794" y="2068"/>
                  </a:cubicBezTo>
                  <a:cubicBezTo>
                    <a:pt x="526" y="2068"/>
                    <a:pt x="249" y="721"/>
                    <a:pt x="249" y="662"/>
                  </a:cubicBezTo>
                  <a:cubicBezTo>
                    <a:pt x="232" y="602"/>
                    <a:pt x="182" y="575"/>
                    <a:pt x="132" y="575"/>
                  </a:cubicBezTo>
                  <a:cubicBezTo>
                    <a:pt x="66" y="575"/>
                    <a:pt x="0" y="622"/>
                    <a:pt x="11" y="701"/>
                  </a:cubicBezTo>
                  <a:cubicBezTo>
                    <a:pt x="31" y="721"/>
                    <a:pt x="348" y="2285"/>
                    <a:pt x="1794" y="2285"/>
                  </a:cubicBezTo>
                  <a:cubicBezTo>
                    <a:pt x="3180" y="2285"/>
                    <a:pt x="6031" y="285"/>
                    <a:pt x="6130" y="206"/>
                  </a:cubicBezTo>
                  <a:cubicBezTo>
                    <a:pt x="6242" y="142"/>
                    <a:pt x="6174" y="1"/>
                    <a:pt x="6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2" name="Google Shape;652;p44"/>
            <p:cNvSpPr/>
            <p:nvPr/>
          </p:nvSpPr>
          <p:spPr>
            <a:xfrm>
              <a:off x="4675600" y="527225"/>
              <a:ext cx="120325" cy="120700"/>
            </a:xfrm>
            <a:custGeom>
              <a:avLst/>
              <a:gdLst/>
              <a:ahLst/>
              <a:cxnLst/>
              <a:rect l="l" t="t" r="r" b="b"/>
              <a:pathLst>
                <a:path w="4813" h="4828" extrusionOk="0">
                  <a:moveTo>
                    <a:pt x="4813" y="1"/>
                  </a:moveTo>
                  <a:lnTo>
                    <a:pt x="654" y="535"/>
                  </a:lnTo>
                  <a:cubicBezTo>
                    <a:pt x="634" y="654"/>
                    <a:pt x="634" y="753"/>
                    <a:pt x="615" y="872"/>
                  </a:cubicBezTo>
                  <a:cubicBezTo>
                    <a:pt x="555" y="1426"/>
                    <a:pt x="456" y="1981"/>
                    <a:pt x="337" y="2516"/>
                  </a:cubicBezTo>
                  <a:cubicBezTo>
                    <a:pt x="258" y="2793"/>
                    <a:pt x="100" y="3327"/>
                    <a:pt x="1" y="3605"/>
                  </a:cubicBezTo>
                  <a:cubicBezTo>
                    <a:pt x="257" y="4510"/>
                    <a:pt x="823" y="4828"/>
                    <a:pt x="1467" y="4828"/>
                  </a:cubicBezTo>
                  <a:cubicBezTo>
                    <a:pt x="2709" y="4828"/>
                    <a:pt x="4240" y="3646"/>
                    <a:pt x="4397" y="3228"/>
                  </a:cubicBezTo>
                  <a:cubicBezTo>
                    <a:pt x="4318" y="2139"/>
                    <a:pt x="4456" y="1030"/>
                    <a:pt x="481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3" name="Google Shape;653;p44"/>
            <p:cNvSpPr/>
            <p:nvPr/>
          </p:nvSpPr>
          <p:spPr>
            <a:xfrm>
              <a:off x="4684025" y="545050"/>
              <a:ext cx="97050" cy="45075"/>
            </a:xfrm>
            <a:custGeom>
              <a:avLst/>
              <a:gdLst/>
              <a:ahLst/>
              <a:cxnLst/>
              <a:rect l="l" t="t" r="r" b="b"/>
              <a:pathLst>
                <a:path w="3882" h="1803" extrusionOk="0">
                  <a:moveTo>
                    <a:pt x="3882" y="1"/>
                  </a:moveTo>
                  <a:lnTo>
                    <a:pt x="278" y="159"/>
                  </a:lnTo>
                  <a:cubicBezTo>
                    <a:pt x="218" y="713"/>
                    <a:pt x="119" y="1268"/>
                    <a:pt x="0" y="1803"/>
                  </a:cubicBezTo>
                  <a:cubicBezTo>
                    <a:pt x="2119" y="1803"/>
                    <a:pt x="3882" y="1"/>
                    <a:pt x="3882"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4" name="Google Shape;654;p44"/>
            <p:cNvSpPr/>
            <p:nvPr/>
          </p:nvSpPr>
          <p:spPr>
            <a:xfrm>
              <a:off x="4641450" y="328000"/>
              <a:ext cx="238650" cy="191125"/>
            </a:xfrm>
            <a:custGeom>
              <a:avLst/>
              <a:gdLst/>
              <a:ahLst/>
              <a:cxnLst/>
              <a:rect l="l" t="t" r="r" b="b"/>
              <a:pathLst>
                <a:path w="9546" h="7645" extrusionOk="0">
                  <a:moveTo>
                    <a:pt x="4512" y="1"/>
                  </a:moveTo>
                  <a:cubicBezTo>
                    <a:pt x="3485" y="1"/>
                    <a:pt x="2488" y="252"/>
                    <a:pt x="1802" y="742"/>
                  </a:cubicBezTo>
                  <a:cubicBezTo>
                    <a:pt x="0" y="2009"/>
                    <a:pt x="693" y="5098"/>
                    <a:pt x="693" y="5098"/>
                  </a:cubicBezTo>
                  <a:cubicBezTo>
                    <a:pt x="693" y="5098"/>
                    <a:pt x="3393" y="7645"/>
                    <a:pt x="5538" y="7645"/>
                  </a:cubicBezTo>
                  <a:cubicBezTo>
                    <a:pt x="5709" y="7645"/>
                    <a:pt x="5877" y="7629"/>
                    <a:pt x="6040" y="7593"/>
                  </a:cubicBezTo>
                  <a:cubicBezTo>
                    <a:pt x="8258" y="7138"/>
                    <a:pt x="9545" y="4346"/>
                    <a:pt x="8555" y="2069"/>
                  </a:cubicBezTo>
                  <a:cubicBezTo>
                    <a:pt x="7941" y="669"/>
                    <a:pt x="6187" y="1"/>
                    <a:pt x="4512"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5" name="Google Shape;655;p44"/>
            <p:cNvSpPr/>
            <p:nvPr/>
          </p:nvSpPr>
          <p:spPr>
            <a:xfrm>
              <a:off x="4628575" y="440075"/>
              <a:ext cx="58450" cy="71325"/>
            </a:xfrm>
            <a:custGeom>
              <a:avLst/>
              <a:gdLst/>
              <a:ahLst/>
              <a:cxnLst/>
              <a:rect l="l" t="t" r="r" b="b"/>
              <a:pathLst>
                <a:path w="2338" h="2853" extrusionOk="0">
                  <a:moveTo>
                    <a:pt x="1472" y="0"/>
                  </a:moveTo>
                  <a:cubicBezTo>
                    <a:pt x="1457" y="0"/>
                    <a:pt x="1442" y="1"/>
                    <a:pt x="1426" y="1"/>
                  </a:cubicBezTo>
                  <a:cubicBezTo>
                    <a:pt x="614" y="41"/>
                    <a:pt x="0" y="2596"/>
                    <a:pt x="1486" y="2853"/>
                  </a:cubicBezTo>
                  <a:lnTo>
                    <a:pt x="2337" y="972"/>
                  </a:lnTo>
                  <a:cubicBezTo>
                    <a:pt x="2337" y="972"/>
                    <a:pt x="2242" y="0"/>
                    <a:pt x="1472"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6" name="Google Shape;656;p44"/>
            <p:cNvSpPr/>
            <p:nvPr/>
          </p:nvSpPr>
          <p:spPr>
            <a:xfrm>
              <a:off x="4618675" y="491375"/>
              <a:ext cx="78950" cy="65700"/>
            </a:xfrm>
            <a:custGeom>
              <a:avLst/>
              <a:gdLst/>
              <a:ahLst/>
              <a:cxnLst/>
              <a:rect l="l" t="t" r="r" b="b"/>
              <a:pathLst>
                <a:path w="3158" h="2628" extrusionOk="0">
                  <a:moveTo>
                    <a:pt x="1593" y="197"/>
                  </a:moveTo>
                  <a:cubicBezTo>
                    <a:pt x="1719" y="197"/>
                    <a:pt x="1849" y="219"/>
                    <a:pt x="1981" y="266"/>
                  </a:cubicBezTo>
                  <a:cubicBezTo>
                    <a:pt x="2555" y="484"/>
                    <a:pt x="2852" y="1118"/>
                    <a:pt x="2654" y="1692"/>
                  </a:cubicBezTo>
                  <a:cubicBezTo>
                    <a:pt x="2468" y="2178"/>
                    <a:pt x="2029" y="2426"/>
                    <a:pt x="1592" y="2426"/>
                  </a:cubicBezTo>
                  <a:cubicBezTo>
                    <a:pt x="1192" y="2426"/>
                    <a:pt x="793" y="2217"/>
                    <a:pt x="594" y="1791"/>
                  </a:cubicBezTo>
                  <a:cubicBezTo>
                    <a:pt x="220" y="1009"/>
                    <a:pt x="825" y="197"/>
                    <a:pt x="1593" y="197"/>
                  </a:cubicBezTo>
                  <a:close/>
                  <a:moveTo>
                    <a:pt x="1614" y="0"/>
                  </a:moveTo>
                  <a:cubicBezTo>
                    <a:pt x="1430" y="0"/>
                    <a:pt x="1239" y="40"/>
                    <a:pt x="1050" y="128"/>
                  </a:cubicBezTo>
                  <a:cubicBezTo>
                    <a:pt x="0" y="623"/>
                    <a:pt x="60" y="2148"/>
                    <a:pt x="1149" y="2544"/>
                  </a:cubicBezTo>
                  <a:cubicBezTo>
                    <a:pt x="1302" y="2601"/>
                    <a:pt x="1459" y="2628"/>
                    <a:pt x="1612" y="2628"/>
                  </a:cubicBezTo>
                  <a:cubicBezTo>
                    <a:pt x="2150" y="2628"/>
                    <a:pt x="2647" y="2295"/>
                    <a:pt x="2832" y="1771"/>
                  </a:cubicBezTo>
                  <a:cubicBezTo>
                    <a:pt x="3158" y="859"/>
                    <a:pt x="2465" y="0"/>
                    <a:pt x="1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7" name="Google Shape;657;p44"/>
            <p:cNvSpPr/>
            <p:nvPr/>
          </p:nvSpPr>
          <p:spPr>
            <a:xfrm>
              <a:off x="4656300" y="359975"/>
              <a:ext cx="174275" cy="202150"/>
            </a:xfrm>
            <a:custGeom>
              <a:avLst/>
              <a:gdLst/>
              <a:ahLst/>
              <a:cxnLst/>
              <a:rect l="l" t="t" r="r" b="b"/>
              <a:pathLst>
                <a:path w="6971" h="8086" extrusionOk="0">
                  <a:moveTo>
                    <a:pt x="3642" y="1"/>
                  </a:moveTo>
                  <a:cubicBezTo>
                    <a:pt x="3123" y="1"/>
                    <a:pt x="2602" y="97"/>
                    <a:pt x="2139" y="275"/>
                  </a:cubicBezTo>
                  <a:cubicBezTo>
                    <a:pt x="674" y="829"/>
                    <a:pt x="377" y="2374"/>
                    <a:pt x="99" y="3740"/>
                  </a:cubicBezTo>
                  <a:cubicBezTo>
                    <a:pt x="80" y="3839"/>
                    <a:pt x="60" y="3938"/>
                    <a:pt x="40" y="4017"/>
                  </a:cubicBezTo>
                  <a:cubicBezTo>
                    <a:pt x="40" y="4097"/>
                    <a:pt x="20" y="4176"/>
                    <a:pt x="20" y="4275"/>
                  </a:cubicBezTo>
                  <a:lnTo>
                    <a:pt x="20" y="4374"/>
                  </a:lnTo>
                  <a:cubicBezTo>
                    <a:pt x="0" y="4493"/>
                    <a:pt x="0" y="4651"/>
                    <a:pt x="0" y="4790"/>
                  </a:cubicBezTo>
                  <a:lnTo>
                    <a:pt x="0" y="5047"/>
                  </a:lnTo>
                  <a:lnTo>
                    <a:pt x="0" y="5067"/>
                  </a:lnTo>
                  <a:cubicBezTo>
                    <a:pt x="0" y="6512"/>
                    <a:pt x="436" y="7265"/>
                    <a:pt x="1030" y="7720"/>
                  </a:cubicBezTo>
                  <a:cubicBezTo>
                    <a:pt x="1350" y="7975"/>
                    <a:pt x="1884" y="8086"/>
                    <a:pt x="2479" y="8086"/>
                  </a:cubicBezTo>
                  <a:cubicBezTo>
                    <a:pt x="3685" y="8086"/>
                    <a:pt x="5140" y="7631"/>
                    <a:pt x="5565" y="7007"/>
                  </a:cubicBezTo>
                  <a:cubicBezTo>
                    <a:pt x="6040" y="6334"/>
                    <a:pt x="5941" y="6631"/>
                    <a:pt x="6456" y="4671"/>
                  </a:cubicBezTo>
                  <a:cubicBezTo>
                    <a:pt x="6971" y="2710"/>
                    <a:pt x="6397" y="1443"/>
                    <a:pt x="6397" y="1443"/>
                  </a:cubicBezTo>
                  <a:cubicBezTo>
                    <a:pt x="5845" y="434"/>
                    <a:pt x="4744" y="1"/>
                    <a:pt x="3642"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8" name="Google Shape;658;p44"/>
            <p:cNvSpPr/>
            <p:nvPr/>
          </p:nvSpPr>
          <p:spPr>
            <a:xfrm>
              <a:off x="4680050" y="499500"/>
              <a:ext cx="50525" cy="23425"/>
            </a:xfrm>
            <a:custGeom>
              <a:avLst/>
              <a:gdLst/>
              <a:ahLst/>
              <a:cxnLst/>
              <a:rect l="l" t="t" r="r" b="b"/>
              <a:pathLst>
                <a:path w="2021" h="937" extrusionOk="0">
                  <a:moveTo>
                    <a:pt x="2021" y="1"/>
                  </a:moveTo>
                  <a:lnTo>
                    <a:pt x="2021" y="1"/>
                  </a:lnTo>
                  <a:cubicBezTo>
                    <a:pt x="1347" y="80"/>
                    <a:pt x="674" y="100"/>
                    <a:pt x="1" y="100"/>
                  </a:cubicBezTo>
                  <a:cubicBezTo>
                    <a:pt x="1" y="100"/>
                    <a:pt x="146" y="936"/>
                    <a:pt x="960" y="936"/>
                  </a:cubicBezTo>
                  <a:cubicBezTo>
                    <a:pt x="996" y="936"/>
                    <a:pt x="1032" y="935"/>
                    <a:pt x="1070" y="931"/>
                  </a:cubicBezTo>
                  <a:cubicBezTo>
                    <a:pt x="1565" y="912"/>
                    <a:pt x="1981" y="496"/>
                    <a:pt x="202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9" name="Google Shape;659;p44"/>
            <p:cNvSpPr/>
            <p:nvPr/>
          </p:nvSpPr>
          <p:spPr>
            <a:xfrm>
              <a:off x="4791950" y="379025"/>
              <a:ext cx="48050" cy="81275"/>
            </a:xfrm>
            <a:custGeom>
              <a:avLst/>
              <a:gdLst/>
              <a:ahLst/>
              <a:cxnLst/>
              <a:rect l="l" t="t" r="r" b="b"/>
              <a:pathLst>
                <a:path w="1922" h="3251" extrusionOk="0">
                  <a:moveTo>
                    <a:pt x="511" y="0"/>
                  </a:moveTo>
                  <a:cubicBezTo>
                    <a:pt x="357" y="0"/>
                    <a:pt x="187" y="57"/>
                    <a:pt x="0" y="186"/>
                  </a:cubicBezTo>
                  <a:cubicBezTo>
                    <a:pt x="0" y="186"/>
                    <a:pt x="119" y="2483"/>
                    <a:pt x="634" y="3057"/>
                  </a:cubicBezTo>
                  <a:cubicBezTo>
                    <a:pt x="755" y="3197"/>
                    <a:pt x="893" y="3250"/>
                    <a:pt x="1033" y="3250"/>
                  </a:cubicBezTo>
                  <a:cubicBezTo>
                    <a:pt x="1468" y="3250"/>
                    <a:pt x="1921" y="2740"/>
                    <a:pt x="1921" y="2740"/>
                  </a:cubicBezTo>
                  <a:cubicBezTo>
                    <a:pt x="1921" y="2740"/>
                    <a:pt x="1588" y="0"/>
                    <a:pt x="51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0" name="Google Shape;660;p44"/>
            <p:cNvSpPr/>
            <p:nvPr/>
          </p:nvSpPr>
          <p:spPr>
            <a:xfrm>
              <a:off x="4725100" y="356075"/>
              <a:ext cx="100525" cy="63750"/>
            </a:xfrm>
            <a:custGeom>
              <a:avLst/>
              <a:gdLst/>
              <a:ahLst/>
              <a:cxnLst/>
              <a:rect l="l" t="t" r="r" b="b"/>
              <a:pathLst>
                <a:path w="4021" h="2550" extrusionOk="0">
                  <a:moveTo>
                    <a:pt x="928" y="0"/>
                  </a:moveTo>
                  <a:cubicBezTo>
                    <a:pt x="546" y="0"/>
                    <a:pt x="209" y="137"/>
                    <a:pt x="1" y="510"/>
                  </a:cubicBezTo>
                  <a:cubicBezTo>
                    <a:pt x="1" y="510"/>
                    <a:pt x="766" y="2550"/>
                    <a:pt x="2374" y="2550"/>
                  </a:cubicBezTo>
                  <a:cubicBezTo>
                    <a:pt x="2381" y="2550"/>
                    <a:pt x="2389" y="2550"/>
                    <a:pt x="2397" y="2550"/>
                  </a:cubicBezTo>
                  <a:cubicBezTo>
                    <a:pt x="4021" y="2530"/>
                    <a:pt x="3328" y="1005"/>
                    <a:pt x="3328" y="1005"/>
                  </a:cubicBezTo>
                  <a:cubicBezTo>
                    <a:pt x="3328" y="1005"/>
                    <a:pt x="1964" y="0"/>
                    <a:pt x="928"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1" name="Google Shape;661;p44"/>
            <p:cNvSpPr/>
            <p:nvPr/>
          </p:nvSpPr>
          <p:spPr>
            <a:xfrm>
              <a:off x="4636575" y="346425"/>
              <a:ext cx="112325" cy="58875"/>
            </a:xfrm>
            <a:custGeom>
              <a:avLst/>
              <a:gdLst/>
              <a:ahLst/>
              <a:cxnLst/>
              <a:rect l="l" t="t" r="r" b="b"/>
              <a:pathLst>
                <a:path w="4493" h="2355" extrusionOk="0">
                  <a:moveTo>
                    <a:pt x="3225" y="1"/>
                  </a:moveTo>
                  <a:cubicBezTo>
                    <a:pt x="2095" y="1"/>
                    <a:pt x="1" y="1479"/>
                    <a:pt x="1265" y="2183"/>
                  </a:cubicBezTo>
                  <a:cubicBezTo>
                    <a:pt x="1482" y="2304"/>
                    <a:pt x="1698" y="2355"/>
                    <a:pt x="1908" y="2355"/>
                  </a:cubicBezTo>
                  <a:cubicBezTo>
                    <a:pt x="3040" y="2355"/>
                    <a:pt x="3997" y="876"/>
                    <a:pt x="3997" y="876"/>
                  </a:cubicBezTo>
                  <a:cubicBezTo>
                    <a:pt x="3997" y="876"/>
                    <a:pt x="4492" y="381"/>
                    <a:pt x="3522" y="44"/>
                  </a:cubicBezTo>
                  <a:cubicBezTo>
                    <a:pt x="3435" y="15"/>
                    <a:pt x="3335" y="1"/>
                    <a:pt x="322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2" name="Google Shape;662;p44"/>
            <p:cNvSpPr/>
            <p:nvPr/>
          </p:nvSpPr>
          <p:spPr>
            <a:xfrm>
              <a:off x="4656300" y="466825"/>
              <a:ext cx="24775" cy="20300"/>
            </a:xfrm>
            <a:custGeom>
              <a:avLst/>
              <a:gdLst/>
              <a:ahLst/>
              <a:cxnLst/>
              <a:rect l="l" t="t" r="r" b="b"/>
              <a:pathLst>
                <a:path w="991" h="812" extrusionOk="0">
                  <a:moveTo>
                    <a:pt x="20" y="1"/>
                  </a:moveTo>
                  <a:lnTo>
                    <a:pt x="20" y="100"/>
                  </a:lnTo>
                  <a:cubicBezTo>
                    <a:pt x="0" y="238"/>
                    <a:pt x="0" y="377"/>
                    <a:pt x="0" y="535"/>
                  </a:cubicBezTo>
                  <a:lnTo>
                    <a:pt x="0" y="773"/>
                  </a:lnTo>
                  <a:cubicBezTo>
                    <a:pt x="133" y="800"/>
                    <a:pt x="260" y="812"/>
                    <a:pt x="376" y="812"/>
                  </a:cubicBezTo>
                  <a:cubicBezTo>
                    <a:pt x="691" y="812"/>
                    <a:pt x="922" y="720"/>
                    <a:pt x="951" y="575"/>
                  </a:cubicBezTo>
                  <a:cubicBezTo>
                    <a:pt x="990" y="357"/>
                    <a:pt x="614" y="100"/>
                    <a:pt x="9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3" name="Google Shape;663;p44"/>
            <p:cNvSpPr/>
            <p:nvPr/>
          </p:nvSpPr>
          <p:spPr>
            <a:xfrm>
              <a:off x="4734525" y="479825"/>
              <a:ext cx="48525" cy="19600"/>
            </a:xfrm>
            <a:custGeom>
              <a:avLst/>
              <a:gdLst/>
              <a:ahLst/>
              <a:cxnLst/>
              <a:rect l="l" t="t" r="r" b="b"/>
              <a:pathLst>
                <a:path w="1941" h="784" extrusionOk="0">
                  <a:moveTo>
                    <a:pt x="748" y="0"/>
                  </a:moveTo>
                  <a:cubicBezTo>
                    <a:pt x="355" y="0"/>
                    <a:pt x="53" y="110"/>
                    <a:pt x="20" y="273"/>
                  </a:cubicBezTo>
                  <a:cubicBezTo>
                    <a:pt x="0" y="491"/>
                    <a:pt x="416" y="709"/>
                    <a:pt x="931" y="768"/>
                  </a:cubicBezTo>
                  <a:cubicBezTo>
                    <a:pt x="1021" y="778"/>
                    <a:pt x="1109" y="783"/>
                    <a:pt x="1194" y="783"/>
                  </a:cubicBezTo>
                  <a:cubicBezTo>
                    <a:pt x="1592" y="783"/>
                    <a:pt x="1905" y="674"/>
                    <a:pt x="1921" y="510"/>
                  </a:cubicBezTo>
                  <a:cubicBezTo>
                    <a:pt x="1941" y="293"/>
                    <a:pt x="1545" y="75"/>
                    <a:pt x="1010" y="15"/>
                  </a:cubicBezTo>
                  <a:cubicBezTo>
                    <a:pt x="920" y="5"/>
                    <a:pt x="832" y="0"/>
                    <a:pt x="748"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4" name="Google Shape;664;p44"/>
            <p:cNvSpPr/>
            <p:nvPr/>
          </p:nvSpPr>
          <p:spPr>
            <a:xfrm>
              <a:off x="4737475" y="419275"/>
              <a:ext cx="30300" cy="19275"/>
            </a:xfrm>
            <a:custGeom>
              <a:avLst/>
              <a:gdLst/>
              <a:ahLst/>
              <a:cxnLst/>
              <a:rect l="l" t="t" r="r" b="b"/>
              <a:pathLst>
                <a:path w="1212" h="771" extrusionOk="0">
                  <a:moveTo>
                    <a:pt x="239" y="0"/>
                  </a:moveTo>
                  <a:cubicBezTo>
                    <a:pt x="219" y="0"/>
                    <a:pt x="199" y="1"/>
                    <a:pt x="179" y="2"/>
                  </a:cubicBezTo>
                  <a:cubicBezTo>
                    <a:pt x="1" y="41"/>
                    <a:pt x="1" y="299"/>
                    <a:pt x="179" y="338"/>
                  </a:cubicBezTo>
                  <a:cubicBezTo>
                    <a:pt x="397" y="378"/>
                    <a:pt x="595" y="497"/>
                    <a:pt x="753" y="655"/>
                  </a:cubicBezTo>
                  <a:cubicBezTo>
                    <a:pt x="841" y="737"/>
                    <a:pt x="925" y="771"/>
                    <a:pt x="993" y="771"/>
                  </a:cubicBezTo>
                  <a:cubicBezTo>
                    <a:pt x="1140" y="771"/>
                    <a:pt x="1212" y="613"/>
                    <a:pt x="1090" y="437"/>
                  </a:cubicBezTo>
                  <a:cubicBezTo>
                    <a:pt x="884" y="157"/>
                    <a:pt x="573" y="0"/>
                    <a:pt x="239"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5" name="Google Shape;665;p44"/>
            <p:cNvSpPr/>
            <p:nvPr/>
          </p:nvSpPr>
          <p:spPr>
            <a:xfrm>
              <a:off x="4668700" y="410450"/>
              <a:ext cx="35125" cy="12350"/>
            </a:xfrm>
            <a:custGeom>
              <a:avLst/>
              <a:gdLst/>
              <a:ahLst/>
              <a:cxnLst/>
              <a:rect l="l" t="t" r="r" b="b"/>
              <a:pathLst>
                <a:path w="1405" h="494" extrusionOk="0">
                  <a:moveTo>
                    <a:pt x="747" y="1"/>
                  </a:moveTo>
                  <a:cubicBezTo>
                    <a:pt x="578" y="1"/>
                    <a:pt x="411" y="40"/>
                    <a:pt x="257" y="117"/>
                  </a:cubicBezTo>
                  <a:cubicBezTo>
                    <a:pt x="1" y="254"/>
                    <a:pt x="54" y="493"/>
                    <a:pt x="302" y="493"/>
                  </a:cubicBezTo>
                  <a:cubicBezTo>
                    <a:pt x="341" y="493"/>
                    <a:pt x="386" y="487"/>
                    <a:pt x="435" y="474"/>
                  </a:cubicBezTo>
                  <a:cubicBezTo>
                    <a:pt x="563" y="427"/>
                    <a:pt x="697" y="408"/>
                    <a:pt x="830" y="408"/>
                  </a:cubicBezTo>
                  <a:cubicBezTo>
                    <a:pt x="925" y="408"/>
                    <a:pt x="1018" y="418"/>
                    <a:pt x="1108" y="434"/>
                  </a:cubicBezTo>
                  <a:cubicBezTo>
                    <a:pt x="1131" y="444"/>
                    <a:pt x="1154" y="449"/>
                    <a:pt x="1175" y="449"/>
                  </a:cubicBezTo>
                  <a:cubicBezTo>
                    <a:pt x="1317" y="449"/>
                    <a:pt x="1405" y="240"/>
                    <a:pt x="1267" y="137"/>
                  </a:cubicBezTo>
                  <a:cubicBezTo>
                    <a:pt x="1104" y="45"/>
                    <a:pt x="925" y="1"/>
                    <a:pt x="747"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6" name="Google Shape;666;p44"/>
            <p:cNvSpPr/>
            <p:nvPr/>
          </p:nvSpPr>
          <p:spPr>
            <a:xfrm>
              <a:off x="4796900" y="458800"/>
              <a:ext cx="60500" cy="72950"/>
            </a:xfrm>
            <a:custGeom>
              <a:avLst/>
              <a:gdLst/>
              <a:ahLst/>
              <a:cxnLst/>
              <a:rect l="l" t="t" r="r" b="b"/>
              <a:pathLst>
                <a:path w="2420" h="2918" extrusionOk="0">
                  <a:moveTo>
                    <a:pt x="1205" y="0"/>
                  </a:moveTo>
                  <a:cubicBezTo>
                    <a:pt x="746" y="0"/>
                    <a:pt x="416" y="361"/>
                    <a:pt x="416" y="361"/>
                  </a:cubicBezTo>
                  <a:lnTo>
                    <a:pt x="0" y="2817"/>
                  </a:lnTo>
                  <a:cubicBezTo>
                    <a:pt x="164" y="2886"/>
                    <a:pt x="320" y="2917"/>
                    <a:pt x="469" y="2917"/>
                  </a:cubicBezTo>
                  <a:cubicBezTo>
                    <a:pt x="1727" y="2917"/>
                    <a:pt x="2420" y="681"/>
                    <a:pt x="1782" y="203"/>
                  </a:cubicBezTo>
                  <a:cubicBezTo>
                    <a:pt x="1579" y="54"/>
                    <a:pt x="1382" y="0"/>
                    <a:pt x="120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7" name="Google Shape;667;p44"/>
            <p:cNvSpPr/>
            <p:nvPr/>
          </p:nvSpPr>
          <p:spPr>
            <a:xfrm>
              <a:off x="4779100" y="437625"/>
              <a:ext cx="43075" cy="56525"/>
            </a:xfrm>
            <a:custGeom>
              <a:avLst/>
              <a:gdLst/>
              <a:ahLst/>
              <a:cxnLst/>
              <a:rect l="l" t="t" r="r" b="b"/>
              <a:pathLst>
                <a:path w="1723" h="2261" extrusionOk="0">
                  <a:moveTo>
                    <a:pt x="970" y="0"/>
                  </a:moveTo>
                  <a:cubicBezTo>
                    <a:pt x="970" y="0"/>
                    <a:pt x="1" y="2261"/>
                    <a:pt x="538" y="2261"/>
                  </a:cubicBezTo>
                  <a:cubicBezTo>
                    <a:pt x="549" y="2261"/>
                    <a:pt x="561" y="2260"/>
                    <a:pt x="574" y="2258"/>
                  </a:cubicBezTo>
                  <a:cubicBezTo>
                    <a:pt x="1188" y="2179"/>
                    <a:pt x="1722" y="733"/>
                    <a:pt x="1722" y="733"/>
                  </a:cubicBezTo>
                  <a:lnTo>
                    <a:pt x="970" y="0"/>
                  </a:ln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8" name="Google Shape;668;p44"/>
            <p:cNvSpPr/>
            <p:nvPr/>
          </p:nvSpPr>
          <p:spPr>
            <a:xfrm>
              <a:off x="4770450" y="518050"/>
              <a:ext cx="81225" cy="65375"/>
            </a:xfrm>
            <a:custGeom>
              <a:avLst/>
              <a:gdLst/>
              <a:ahLst/>
              <a:cxnLst/>
              <a:rect l="l" t="t" r="r" b="b"/>
              <a:pathLst>
                <a:path w="3249" h="2615" extrusionOk="0">
                  <a:moveTo>
                    <a:pt x="1657" y="0"/>
                  </a:moveTo>
                  <a:cubicBezTo>
                    <a:pt x="662" y="0"/>
                    <a:pt x="0" y="1111"/>
                    <a:pt x="543" y="1991"/>
                  </a:cubicBezTo>
                  <a:cubicBezTo>
                    <a:pt x="803" y="2412"/>
                    <a:pt x="1233" y="2615"/>
                    <a:pt x="1661" y="2615"/>
                  </a:cubicBezTo>
                  <a:cubicBezTo>
                    <a:pt x="2179" y="2615"/>
                    <a:pt x="2694" y="2318"/>
                    <a:pt x="2900" y="1754"/>
                  </a:cubicBezTo>
                  <a:cubicBezTo>
                    <a:pt x="3098" y="1180"/>
                    <a:pt x="2880" y="526"/>
                    <a:pt x="2345" y="189"/>
                  </a:cubicBezTo>
                  <a:cubicBezTo>
                    <a:pt x="2286" y="229"/>
                    <a:pt x="2246" y="288"/>
                    <a:pt x="2187" y="328"/>
                  </a:cubicBezTo>
                  <a:cubicBezTo>
                    <a:pt x="3249" y="887"/>
                    <a:pt x="2804" y="2426"/>
                    <a:pt x="1693" y="2426"/>
                  </a:cubicBezTo>
                  <a:cubicBezTo>
                    <a:pt x="1622" y="2426"/>
                    <a:pt x="1550" y="2420"/>
                    <a:pt x="1474" y="2407"/>
                  </a:cubicBezTo>
                  <a:cubicBezTo>
                    <a:pt x="227" y="2209"/>
                    <a:pt x="227" y="407"/>
                    <a:pt x="1494" y="209"/>
                  </a:cubicBezTo>
                  <a:cubicBezTo>
                    <a:pt x="1732" y="189"/>
                    <a:pt x="1791" y="110"/>
                    <a:pt x="1831" y="11"/>
                  </a:cubicBezTo>
                  <a:cubicBezTo>
                    <a:pt x="1772" y="4"/>
                    <a:pt x="1714" y="0"/>
                    <a:pt x="1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9" name="Google Shape;669;p44"/>
            <p:cNvSpPr/>
            <p:nvPr/>
          </p:nvSpPr>
          <p:spPr>
            <a:xfrm>
              <a:off x="4807775" y="483150"/>
              <a:ext cx="32225" cy="22325"/>
            </a:xfrm>
            <a:custGeom>
              <a:avLst/>
              <a:gdLst/>
              <a:ahLst/>
              <a:cxnLst/>
              <a:rect l="l" t="t" r="r" b="b"/>
              <a:pathLst>
                <a:path w="1289" h="893" extrusionOk="0">
                  <a:moveTo>
                    <a:pt x="1161" y="1"/>
                  </a:moveTo>
                  <a:cubicBezTo>
                    <a:pt x="427" y="1"/>
                    <a:pt x="40" y="754"/>
                    <a:pt x="21" y="774"/>
                  </a:cubicBezTo>
                  <a:cubicBezTo>
                    <a:pt x="1" y="813"/>
                    <a:pt x="21" y="873"/>
                    <a:pt x="60" y="892"/>
                  </a:cubicBezTo>
                  <a:cubicBezTo>
                    <a:pt x="100" y="892"/>
                    <a:pt x="140" y="873"/>
                    <a:pt x="159" y="853"/>
                  </a:cubicBezTo>
                  <a:cubicBezTo>
                    <a:pt x="258" y="675"/>
                    <a:pt x="377" y="516"/>
                    <a:pt x="536" y="397"/>
                  </a:cubicBezTo>
                  <a:cubicBezTo>
                    <a:pt x="654" y="556"/>
                    <a:pt x="753" y="714"/>
                    <a:pt x="753" y="714"/>
                  </a:cubicBezTo>
                  <a:cubicBezTo>
                    <a:pt x="768" y="743"/>
                    <a:pt x="804" y="761"/>
                    <a:pt x="837" y="761"/>
                  </a:cubicBezTo>
                  <a:cubicBezTo>
                    <a:pt x="850" y="761"/>
                    <a:pt x="862" y="759"/>
                    <a:pt x="872" y="754"/>
                  </a:cubicBezTo>
                  <a:cubicBezTo>
                    <a:pt x="892" y="734"/>
                    <a:pt x="912" y="675"/>
                    <a:pt x="892" y="635"/>
                  </a:cubicBezTo>
                  <a:cubicBezTo>
                    <a:pt x="892" y="635"/>
                    <a:pt x="793" y="476"/>
                    <a:pt x="654" y="298"/>
                  </a:cubicBezTo>
                  <a:cubicBezTo>
                    <a:pt x="813" y="199"/>
                    <a:pt x="1011" y="140"/>
                    <a:pt x="1189" y="140"/>
                  </a:cubicBezTo>
                  <a:cubicBezTo>
                    <a:pt x="1288" y="140"/>
                    <a:pt x="1288" y="1"/>
                    <a:pt x="1189" y="1"/>
                  </a:cubicBezTo>
                  <a:cubicBezTo>
                    <a:pt x="1180" y="1"/>
                    <a:pt x="1170" y="1"/>
                    <a:pt x="116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0" name="Google Shape;670;p44"/>
            <p:cNvSpPr/>
            <p:nvPr/>
          </p:nvSpPr>
          <p:spPr>
            <a:xfrm>
              <a:off x="4695900" y="528625"/>
              <a:ext cx="19200" cy="6725"/>
            </a:xfrm>
            <a:custGeom>
              <a:avLst/>
              <a:gdLst/>
              <a:ahLst/>
              <a:cxnLst/>
              <a:rect l="l" t="t" r="r" b="b"/>
              <a:pathLst>
                <a:path w="768" h="269" extrusionOk="0">
                  <a:moveTo>
                    <a:pt x="677" y="0"/>
                  </a:moveTo>
                  <a:cubicBezTo>
                    <a:pt x="661" y="0"/>
                    <a:pt x="645" y="8"/>
                    <a:pt x="634" y="24"/>
                  </a:cubicBezTo>
                  <a:cubicBezTo>
                    <a:pt x="542" y="82"/>
                    <a:pt x="436" y="112"/>
                    <a:pt x="333" y="112"/>
                  </a:cubicBezTo>
                  <a:cubicBezTo>
                    <a:pt x="259" y="112"/>
                    <a:pt x="185" y="97"/>
                    <a:pt x="119" y="63"/>
                  </a:cubicBezTo>
                  <a:cubicBezTo>
                    <a:pt x="109" y="58"/>
                    <a:pt x="97" y="56"/>
                    <a:pt x="85" y="56"/>
                  </a:cubicBezTo>
                  <a:cubicBezTo>
                    <a:pt x="52" y="56"/>
                    <a:pt x="20" y="74"/>
                    <a:pt x="20" y="103"/>
                  </a:cubicBezTo>
                  <a:cubicBezTo>
                    <a:pt x="1" y="143"/>
                    <a:pt x="1" y="182"/>
                    <a:pt x="40" y="202"/>
                  </a:cubicBezTo>
                  <a:lnTo>
                    <a:pt x="100" y="242"/>
                  </a:lnTo>
                  <a:cubicBezTo>
                    <a:pt x="165" y="260"/>
                    <a:pt x="234" y="268"/>
                    <a:pt x="303" y="268"/>
                  </a:cubicBezTo>
                  <a:cubicBezTo>
                    <a:pt x="465" y="268"/>
                    <a:pt x="628" y="220"/>
                    <a:pt x="753" y="123"/>
                  </a:cubicBezTo>
                  <a:cubicBezTo>
                    <a:pt x="767" y="51"/>
                    <a:pt x="719" y="0"/>
                    <a:pt x="677"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1" name="Google Shape;671;p44"/>
            <p:cNvSpPr/>
            <p:nvPr/>
          </p:nvSpPr>
          <p:spPr>
            <a:xfrm>
              <a:off x="4693925" y="437425"/>
              <a:ext cx="27750" cy="48250"/>
            </a:xfrm>
            <a:custGeom>
              <a:avLst/>
              <a:gdLst/>
              <a:ahLst/>
              <a:cxnLst/>
              <a:rect l="l" t="t" r="r" b="b"/>
              <a:pathLst>
                <a:path w="1110" h="1930" extrusionOk="0">
                  <a:moveTo>
                    <a:pt x="998" y="1"/>
                  </a:moveTo>
                  <a:cubicBezTo>
                    <a:pt x="963" y="1"/>
                    <a:pt x="926" y="23"/>
                    <a:pt x="911" y="68"/>
                  </a:cubicBezTo>
                  <a:cubicBezTo>
                    <a:pt x="773" y="365"/>
                    <a:pt x="377" y="1197"/>
                    <a:pt x="60" y="1375"/>
                  </a:cubicBezTo>
                  <a:cubicBezTo>
                    <a:pt x="20" y="1395"/>
                    <a:pt x="0" y="1454"/>
                    <a:pt x="20" y="1494"/>
                  </a:cubicBezTo>
                  <a:cubicBezTo>
                    <a:pt x="119" y="1672"/>
                    <a:pt x="278" y="1810"/>
                    <a:pt x="456" y="1870"/>
                  </a:cubicBezTo>
                  <a:cubicBezTo>
                    <a:pt x="515" y="1909"/>
                    <a:pt x="575" y="1909"/>
                    <a:pt x="654" y="1929"/>
                  </a:cubicBezTo>
                  <a:cubicBezTo>
                    <a:pt x="753" y="1890"/>
                    <a:pt x="733" y="1751"/>
                    <a:pt x="634" y="1731"/>
                  </a:cubicBezTo>
                  <a:cubicBezTo>
                    <a:pt x="476" y="1711"/>
                    <a:pt x="337" y="1612"/>
                    <a:pt x="238" y="1474"/>
                  </a:cubicBezTo>
                  <a:cubicBezTo>
                    <a:pt x="634" y="1157"/>
                    <a:pt x="1070" y="187"/>
                    <a:pt x="1089" y="147"/>
                  </a:cubicBezTo>
                  <a:cubicBezTo>
                    <a:pt x="1109" y="88"/>
                    <a:pt x="1089" y="28"/>
                    <a:pt x="1030" y="8"/>
                  </a:cubicBezTo>
                  <a:cubicBezTo>
                    <a:pt x="1020" y="3"/>
                    <a:pt x="1009" y="1"/>
                    <a:pt x="9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2" name="Google Shape;672;p44"/>
            <p:cNvSpPr/>
            <p:nvPr/>
          </p:nvSpPr>
          <p:spPr>
            <a:xfrm>
              <a:off x="4639950" y="423750"/>
              <a:ext cx="62900" cy="53950"/>
            </a:xfrm>
            <a:custGeom>
              <a:avLst/>
              <a:gdLst/>
              <a:ahLst/>
              <a:cxnLst/>
              <a:rect l="l" t="t" r="r" b="b"/>
              <a:pathLst>
                <a:path w="2516" h="2158" extrusionOk="0">
                  <a:moveTo>
                    <a:pt x="1446" y="1"/>
                  </a:moveTo>
                  <a:cubicBezTo>
                    <a:pt x="476" y="1"/>
                    <a:pt x="1" y="1169"/>
                    <a:pt x="674" y="1843"/>
                  </a:cubicBezTo>
                  <a:cubicBezTo>
                    <a:pt x="898" y="2060"/>
                    <a:pt x="1169" y="2158"/>
                    <a:pt x="1434" y="2158"/>
                  </a:cubicBezTo>
                  <a:cubicBezTo>
                    <a:pt x="1989" y="2158"/>
                    <a:pt x="2516" y="1727"/>
                    <a:pt x="2516" y="1070"/>
                  </a:cubicBezTo>
                  <a:cubicBezTo>
                    <a:pt x="2516" y="476"/>
                    <a:pt x="2021" y="1"/>
                    <a:pt x="144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3" name="Google Shape;673;p44"/>
            <p:cNvSpPr/>
            <p:nvPr/>
          </p:nvSpPr>
          <p:spPr>
            <a:xfrm>
              <a:off x="4705800" y="434150"/>
              <a:ext cx="63400" cy="53975"/>
            </a:xfrm>
            <a:custGeom>
              <a:avLst/>
              <a:gdLst/>
              <a:ahLst/>
              <a:cxnLst/>
              <a:rect l="l" t="t" r="r" b="b"/>
              <a:pathLst>
                <a:path w="2536" h="2159" extrusionOk="0">
                  <a:moveTo>
                    <a:pt x="1446" y="1"/>
                  </a:moveTo>
                  <a:cubicBezTo>
                    <a:pt x="496" y="1"/>
                    <a:pt x="1" y="1169"/>
                    <a:pt x="694" y="1842"/>
                  </a:cubicBezTo>
                  <a:cubicBezTo>
                    <a:pt x="912" y="2060"/>
                    <a:pt x="1182" y="2158"/>
                    <a:pt x="1447" y="2158"/>
                  </a:cubicBezTo>
                  <a:cubicBezTo>
                    <a:pt x="2001" y="2158"/>
                    <a:pt x="2535" y="1733"/>
                    <a:pt x="2535" y="1090"/>
                  </a:cubicBezTo>
                  <a:cubicBezTo>
                    <a:pt x="2535" y="496"/>
                    <a:pt x="2040" y="1"/>
                    <a:pt x="144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4" name="Google Shape;674;p44"/>
            <p:cNvSpPr/>
            <p:nvPr/>
          </p:nvSpPr>
          <p:spPr>
            <a:xfrm>
              <a:off x="4694900" y="450000"/>
              <a:ext cx="28250" cy="11400"/>
            </a:xfrm>
            <a:custGeom>
              <a:avLst/>
              <a:gdLst/>
              <a:ahLst/>
              <a:cxnLst/>
              <a:rect l="l" t="t" r="r" b="b"/>
              <a:pathLst>
                <a:path w="1130" h="456" extrusionOk="0">
                  <a:moveTo>
                    <a:pt x="389" y="0"/>
                  </a:moveTo>
                  <a:cubicBezTo>
                    <a:pt x="181" y="0"/>
                    <a:pt x="20" y="40"/>
                    <a:pt x="1" y="40"/>
                  </a:cubicBezTo>
                  <a:lnTo>
                    <a:pt x="80" y="317"/>
                  </a:lnTo>
                  <a:cubicBezTo>
                    <a:pt x="80" y="317"/>
                    <a:pt x="219" y="283"/>
                    <a:pt x="397" y="283"/>
                  </a:cubicBezTo>
                  <a:cubicBezTo>
                    <a:pt x="575" y="283"/>
                    <a:pt x="793" y="317"/>
                    <a:pt x="951" y="456"/>
                  </a:cubicBezTo>
                  <a:lnTo>
                    <a:pt x="1130" y="258"/>
                  </a:lnTo>
                  <a:cubicBezTo>
                    <a:pt x="911" y="49"/>
                    <a:pt x="621" y="0"/>
                    <a:pt x="389"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5" name="Google Shape;675;p44"/>
            <p:cNvSpPr/>
            <p:nvPr/>
          </p:nvSpPr>
          <p:spPr>
            <a:xfrm>
              <a:off x="4762725" y="447050"/>
              <a:ext cx="54975" cy="16350"/>
            </a:xfrm>
            <a:custGeom>
              <a:avLst/>
              <a:gdLst/>
              <a:ahLst/>
              <a:cxnLst/>
              <a:rect l="l" t="t" r="r" b="b"/>
              <a:pathLst>
                <a:path w="2199" h="654" extrusionOk="0">
                  <a:moveTo>
                    <a:pt x="1551" y="0"/>
                  </a:moveTo>
                  <a:cubicBezTo>
                    <a:pt x="824" y="0"/>
                    <a:pt x="46" y="385"/>
                    <a:pt x="1" y="416"/>
                  </a:cubicBezTo>
                  <a:lnTo>
                    <a:pt x="140" y="653"/>
                  </a:lnTo>
                  <a:cubicBezTo>
                    <a:pt x="140" y="653"/>
                    <a:pt x="889" y="284"/>
                    <a:pt x="1539" y="284"/>
                  </a:cubicBezTo>
                  <a:cubicBezTo>
                    <a:pt x="1728" y="284"/>
                    <a:pt x="1909" y="316"/>
                    <a:pt x="2060" y="396"/>
                  </a:cubicBezTo>
                  <a:lnTo>
                    <a:pt x="2199" y="138"/>
                  </a:lnTo>
                  <a:cubicBezTo>
                    <a:pt x="2004" y="39"/>
                    <a:pt x="1780" y="0"/>
                    <a:pt x="155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6" name="Google Shape;676;p44"/>
            <p:cNvSpPr/>
            <p:nvPr/>
          </p:nvSpPr>
          <p:spPr>
            <a:xfrm>
              <a:off x="4782050" y="631500"/>
              <a:ext cx="267850" cy="629425"/>
            </a:xfrm>
            <a:custGeom>
              <a:avLst/>
              <a:gdLst/>
              <a:ahLst/>
              <a:cxnLst/>
              <a:rect l="l" t="t" r="r" b="b"/>
              <a:pathLst>
                <a:path w="10714" h="25177" extrusionOk="0">
                  <a:moveTo>
                    <a:pt x="2887" y="0"/>
                  </a:moveTo>
                  <a:cubicBezTo>
                    <a:pt x="2336" y="0"/>
                    <a:pt x="1780" y="178"/>
                    <a:pt x="1307" y="543"/>
                  </a:cubicBezTo>
                  <a:cubicBezTo>
                    <a:pt x="198" y="1414"/>
                    <a:pt x="0" y="3018"/>
                    <a:pt x="871" y="4147"/>
                  </a:cubicBezTo>
                  <a:lnTo>
                    <a:pt x="871" y="4167"/>
                  </a:lnTo>
                  <a:lnTo>
                    <a:pt x="1070" y="4404"/>
                  </a:lnTo>
                  <a:lnTo>
                    <a:pt x="1287" y="4681"/>
                  </a:lnTo>
                  <a:lnTo>
                    <a:pt x="1703" y="5216"/>
                  </a:lnTo>
                  <a:cubicBezTo>
                    <a:pt x="1980" y="5592"/>
                    <a:pt x="2258" y="5969"/>
                    <a:pt x="2535" y="6325"/>
                  </a:cubicBezTo>
                  <a:cubicBezTo>
                    <a:pt x="3070" y="7077"/>
                    <a:pt x="3604" y="7830"/>
                    <a:pt x="4119" y="8582"/>
                  </a:cubicBezTo>
                  <a:cubicBezTo>
                    <a:pt x="4357" y="8959"/>
                    <a:pt x="4614" y="9315"/>
                    <a:pt x="4852" y="9711"/>
                  </a:cubicBezTo>
                  <a:cubicBezTo>
                    <a:pt x="5089" y="10087"/>
                    <a:pt x="5327" y="10464"/>
                    <a:pt x="5545" y="10820"/>
                  </a:cubicBezTo>
                  <a:cubicBezTo>
                    <a:pt x="5743" y="11196"/>
                    <a:pt x="5941" y="11573"/>
                    <a:pt x="6099" y="11909"/>
                  </a:cubicBezTo>
                  <a:cubicBezTo>
                    <a:pt x="6139" y="11949"/>
                    <a:pt x="6139" y="11988"/>
                    <a:pt x="6159" y="12028"/>
                  </a:cubicBezTo>
                  <a:lnTo>
                    <a:pt x="6218" y="12147"/>
                  </a:lnTo>
                  <a:cubicBezTo>
                    <a:pt x="6218" y="12167"/>
                    <a:pt x="6238" y="12187"/>
                    <a:pt x="6238" y="12206"/>
                  </a:cubicBezTo>
                  <a:lnTo>
                    <a:pt x="6258" y="12266"/>
                  </a:lnTo>
                  <a:lnTo>
                    <a:pt x="6278" y="12325"/>
                  </a:lnTo>
                  <a:cubicBezTo>
                    <a:pt x="6278" y="12314"/>
                    <a:pt x="6278" y="12302"/>
                    <a:pt x="6278" y="12286"/>
                  </a:cubicBezTo>
                  <a:cubicBezTo>
                    <a:pt x="6297" y="12345"/>
                    <a:pt x="6297" y="12385"/>
                    <a:pt x="6297" y="12424"/>
                  </a:cubicBezTo>
                  <a:cubicBezTo>
                    <a:pt x="6317" y="12583"/>
                    <a:pt x="6317" y="12741"/>
                    <a:pt x="6297" y="12899"/>
                  </a:cubicBezTo>
                  <a:cubicBezTo>
                    <a:pt x="6297" y="13078"/>
                    <a:pt x="6278" y="13276"/>
                    <a:pt x="6238" y="13474"/>
                  </a:cubicBezTo>
                  <a:cubicBezTo>
                    <a:pt x="6198" y="13870"/>
                    <a:pt x="6119" y="14286"/>
                    <a:pt x="6040" y="14721"/>
                  </a:cubicBezTo>
                  <a:cubicBezTo>
                    <a:pt x="5862" y="15573"/>
                    <a:pt x="5664" y="16464"/>
                    <a:pt x="5426" y="17355"/>
                  </a:cubicBezTo>
                  <a:cubicBezTo>
                    <a:pt x="5169" y="18226"/>
                    <a:pt x="4931" y="19117"/>
                    <a:pt x="4654" y="20009"/>
                  </a:cubicBezTo>
                  <a:cubicBezTo>
                    <a:pt x="4515" y="20444"/>
                    <a:pt x="4377" y="20880"/>
                    <a:pt x="4238" y="21315"/>
                  </a:cubicBezTo>
                  <a:lnTo>
                    <a:pt x="4020" y="21989"/>
                  </a:lnTo>
                  <a:lnTo>
                    <a:pt x="3802" y="22622"/>
                  </a:lnTo>
                  <a:lnTo>
                    <a:pt x="3782" y="22662"/>
                  </a:lnTo>
                  <a:cubicBezTo>
                    <a:pt x="3446" y="23652"/>
                    <a:pt x="3961" y="24702"/>
                    <a:pt x="4931" y="25058"/>
                  </a:cubicBezTo>
                  <a:cubicBezTo>
                    <a:pt x="5144" y="25138"/>
                    <a:pt x="5365" y="25176"/>
                    <a:pt x="5582" y="25176"/>
                  </a:cubicBezTo>
                  <a:cubicBezTo>
                    <a:pt x="6335" y="25176"/>
                    <a:pt x="7055" y="24722"/>
                    <a:pt x="7347" y="23969"/>
                  </a:cubicBezTo>
                  <a:lnTo>
                    <a:pt x="7604" y="23296"/>
                  </a:lnTo>
                  <a:lnTo>
                    <a:pt x="7882" y="22622"/>
                  </a:lnTo>
                  <a:cubicBezTo>
                    <a:pt x="8040" y="22167"/>
                    <a:pt x="8218" y="21712"/>
                    <a:pt x="8377" y="21256"/>
                  </a:cubicBezTo>
                  <a:cubicBezTo>
                    <a:pt x="8713" y="20365"/>
                    <a:pt x="9050" y="19454"/>
                    <a:pt x="9347" y="18523"/>
                  </a:cubicBezTo>
                  <a:cubicBezTo>
                    <a:pt x="9644" y="17593"/>
                    <a:pt x="9941" y="16662"/>
                    <a:pt x="10179" y="15672"/>
                  </a:cubicBezTo>
                  <a:cubicBezTo>
                    <a:pt x="10317" y="15177"/>
                    <a:pt x="10436" y="14682"/>
                    <a:pt x="10535" y="14147"/>
                  </a:cubicBezTo>
                  <a:cubicBezTo>
                    <a:pt x="10575" y="13870"/>
                    <a:pt x="10614" y="13612"/>
                    <a:pt x="10654" y="13315"/>
                  </a:cubicBezTo>
                  <a:cubicBezTo>
                    <a:pt x="10694" y="12998"/>
                    <a:pt x="10713" y="12682"/>
                    <a:pt x="10713" y="12365"/>
                  </a:cubicBezTo>
                  <a:cubicBezTo>
                    <a:pt x="10713" y="12187"/>
                    <a:pt x="10713" y="12008"/>
                    <a:pt x="10694" y="11790"/>
                  </a:cubicBezTo>
                  <a:cubicBezTo>
                    <a:pt x="10674" y="11691"/>
                    <a:pt x="10674" y="11573"/>
                    <a:pt x="10654" y="11454"/>
                  </a:cubicBezTo>
                  <a:cubicBezTo>
                    <a:pt x="10614" y="11315"/>
                    <a:pt x="10595" y="11177"/>
                    <a:pt x="10555" y="11038"/>
                  </a:cubicBezTo>
                  <a:lnTo>
                    <a:pt x="10515" y="10959"/>
                  </a:lnTo>
                  <a:lnTo>
                    <a:pt x="10515" y="10899"/>
                  </a:lnTo>
                  <a:lnTo>
                    <a:pt x="10476" y="10781"/>
                  </a:lnTo>
                  <a:lnTo>
                    <a:pt x="10436" y="10682"/>
                  </a:lnTo>
                  <a:lnTo>
                    <a:pt x="10396" y="10563"/>
                  </a:lnTo>
                  <a:lnTo>
                    <a:pt x="10317" y="10365"/>
                  </a:lnTo>
                  <a:cubicBezTo>
                    <a:pt x="10297" y="10285"/>
                    <a:pt x="10278" y="10226"/>
                    <a:pt x="10238" y="10167"/>
                  </a:cubicBezTo>
                  <a:cubicBezTo>
                    <a:pt x="10040" y="9612"/>
                    <a:pt x="9802" y="9137"/>
                    <a:pt x="9585" y="8681"/>
                  </a:cubicBezTo>
                  <a:cubicBezTo>
                    <a:pt x="9347" y="8206"/>
                    <a:pt x="9129" y="7771"/>
                    <a:pt x="8872" y="7335"/>
                  </a:cubicBezTo>
                  <a:cubicBezTo>
                    <a:pt x="8634" y="6879"/>
                    <a:pt x="8377" y="6464"/>
                    <a:pt x="8139" y="6028"/>
                  </a:cubicBezTo>
                  <a:cubicBezTo>
                    <a:pt x="7624" y="5196"/>
                    <a:pt x="7129" y="4365"/>
                    <a:pt x="6594" y="3533"/>
                  </a:cubicBezTo>
                  <a:cubicBezTo>
                    <a:pt x="6337" y="3137"/>
                    <a:pt x="6080" y="2721"/>
                    <a:pt x="5802" y="2325"/>
                  </a:cubicBezTo>
                  <a:lnTo>
                    <a:pt x="5406" y="1711"/>
                  </a:lnTo>
                  <a:lnTo>
                    <a:pt x="5188" y="1414"/>
                  </a:lnTo>
                  <a:lnTo>
                    <a:pt x="4990" y="1097"/>
                  </a:lnTo>
                  <a:cubicBezTo>
                    <a:pt x="4951" y="1058"/>
                    <a:pt x="4911" y="998"/>
                    <a:pt x="4911" y="998"/>
                  </a:cubicBezTo>
                  <a:cubicBezTo>
                    <a:pt x="4405" y="342"/>
                    <a:pt x="3651" y="0"/>
                    <a:pt x="288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7" name="Google Shape;677;p44"/>
            <p:cNvSpPr/>
            <p:nvPr/>
          </p:nvSpPr>
          <p:spPr>
            <a:xfrm>
              <a:off x="4812250" y="725725"/>
              <a:ext cx="54475" cy="90650"/>
            </a:xfrm>
            <a:custGeom>
              <a:avLst/>
              <a:gdLst/>
              <a:ahLst/>
              <a:cxnLst/>
              <a:rect l="l" t="t" r="r" b="b"/>
              <a:pathLst>
                <a:path w="2179" h="3626" extrusionOk="0">
                  <a:moveTo>
                    <a:pt x="142" y="1"/>
                  </a:moveTo>
                  <a:cubicBezTo>
                    <a:pt x="121" y="1"/>
                    <a:pt x="100" y="7"/>
                    <a:pt x="79" y="21"/>
                  </a:cubicBezTo>
                  <a:cubicBezTo>
                    <a:pt x="20" y="41"/>
                    <a:pt x="0" y="120"/>
                    <a:pt x="40" y="180"/>
                  </a:cubicBezTo>
                  <a:cubicBezTo>
                    <a:pt x="60" y="199"/>
                    <a:pt x="1406" y="2437"/>
                    <a:pt x="1961" y="3566"/>
                  </a:cubicBezTo>
                  <a:cubicBezTo>
                    <a:pt x="1961" y="3606"/>
                    <a:pt x="2000" y="3625"/>
                    <a:pt x="2060" y="3625"/>
                  </a:cubicBezTo>
                  <a:lnTo>
                    <a:pt x="2099" y="3625"/>
                  </a:lnTo>
                  <a:cubicBezTo>
                    <a:pt x="2159" y="3586"/>
                    <a:pt x="2178" y="3526"/>
                    <a:pt x="2159" y="3467"/>
                  </a:cubicBezTo>
                  <a:cubicBezTo>
                    <a:pt x="1604" y="2338"/>
                    <a:pt x="238" y="81"/>
                    <a:pt x="238" y="61"/>
                  </a:cubicBezTo>
                  <a:cubicBezTo>
                    <a:pt x="212" y="23"/>
                    <a:pt x="178" y="1"/>
                    <a:pt x="14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8" name="Google Shape;678;p44"/>
            <p:cNvSpPr/>
            <p:nvPr/>
          </p:nvSpPr>
          <p:spPr>
            <a:xfrm>
              <a:off x="4814000" y="751350"/>
              <a:ext cx="22525" cy="9575"/>
            </a:xfrm>
            <a:custGeom>
              <a:avLst/>
              <a:gdLst/>
              <a:ahLst/>
              <a:cxnLst/>
              <a:rect l="l" t="t" r="r" b="b"/>
              <a:pathLst>
                <a:path w="901" h="383" extrusionOk="0">
                  <a:moveTo>
                    <a:pt x="152" y="1"/>
                  </a:moveTo>
                  <a:cubicBezTo>
                    <a:pt x="40" y="1"/>
                    <a:pt x="0" y="170"/>
                    <a:pt x="108" y="224"/>
                  </a:cubicBezTo>
                  <a:lnTo>
                    <a:pt x="742" y="382"/>
                  </a:lnTo>
                  <a:lnTo>
                    <a:pt x="762" y="382"/>
                  </a:lnTo>
                  <a:cubicBezTo>
                    <a:pt x="821" y="382"/>
                    <a:pt x="861" y="363"/>
                    <a:pt x="881" y="323"/>
                  </a:cubicBezTo>
                  <a:cubicBezTo>
                    <a:pt x="900" y="244"/>
                    <a:pt x="861" y="184"/>
                    <a:pt x="801" y="184"/>
                  </a:cubicBezTo>
                  <a:lnTo>
                    <a:pt x="188" y="6"/>
                  </a:lnTo>
                  <a:cubicBezTo>
                    <a:pt x="175" y="3"/>
                    <a:pt x="163" y="1"/>
                    <a:pt x="15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9" name="Google Shape;679;p44"/>
            <p:cNvSpPr/>
            <p:nvPr/>
          </p:nvSpPr>
          <p:spPr>
            <a:xfrm>
              <a:off x="4939475" y="928200"/>
              <a:ext cx="41900" cy="13425"/>
            </a:xfrm>
            <a:custGeom>
              <a:avLst/>
              <a:gdLst/>
              <a:ahLst/>
              <a:cxnLst/>
              <a:rect l="l" t="t" r="r" b="b"/>
              <a:pathLst>
                <a:path w="1676" h="537" extrusionOk="0">
                  <a:moveTo>
                    <a:pt x="1315" y="0"/>
                  </a:moveTo>
                  <a:cubicBezTo>
                    <a:pt x="725" y="0"/>
                    <a:pt x="114" y="319"/>
                    <a:pt x="80" y="319"/>
                  </a:cubicBezTo>
                  <a:cubicBezTo>
                    <a:pt x="20" y="358"/>
                    <a:pt x="0" y="418"/>
                    <a:pt x="20" y="477"/>
                  </a:cubicBezTo>
                  <a:cubicBezTo>
                    <a:pt x="40" y="517"/>
                    <a:pt x="80" y="536"/>
                    <a:pt x="119" y="536"/>
                  </a:cubicBezTo>
                  <a:lnTo>
                    <a:pt x="179" y="536"/>
                  </a:lnTo>
                  <a:cubicBezTo>
                    <a:pt x="179" y="519"/>
                    <a:pt x="767" y="223"/>
                    <a:pt x="1314" y="223"/>
                  </a:cubicBezTo>
                  <a:cubicBezTo>
                    <a:pt x="1385" y="223"/>
                    <a:pt x="1456" y="228"/>
                    <a:pt x="1525" y="239"/>
                  </a:cubicBezTo>
                  <a:cubicBezTo>
                    <a:pt x="1534" y="242"/>
                    <a:pt x="1542" y="243"/>
                    <a:pt x="1549" y="243"/>
                  </a:cubicBezTo>
                  <a:cubicBezTo>
                    <a:pt x="1649" y="243"/>
                    <a:pt x="1675" y="21"/>
                    <a:pt x="1565" y="21"/>
                  </a:cubicBezTo>
                  <a:cubicBezTo>
                    <a:pt x="1483" y="7"/>
                    <a:pt x="1399" y="0"/>
                    <a:pt x="1315"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0" name="Google Shape;680;p44"/>
            <p:cNvSpPr/>
            <p:nvPr/>
          </p:nvSpPr>
          <p:spPr>
            <a:xfrm>
              <a:off x="4945425" y="913125"/>
              <a:ext cx="20800" cy="26025"/>
            </a:xfrm>
            <a:custGeom>
              <a:avLst/>
              <a:gdLst/>
              <a:ahLst/>
              <a:cxnLst/>
              <a:rect l="l" t="t" r="r" b="b"/>
              <a:pathLst>
                <a:path w="832" h="1041" extrusionOk="0">
                  <a:moveTo>
                    <a:pt x="701" y="1"/>
                  </a:moveTo>
                  <a:cubicBezTo>
                    <a:pt x="673" y="1"/>
                    <a:pt x="644" y="11"/>
                    <a:pt x="614" y="30"/>
                  </a:cubicBezTo>
                  <a:cubicBezTo>
                    <a:pt x="356" y="268"/>
                    <a:pt x="158" y="565"/>
                    <a:pt x="20" y="902"/>
                  </a:cubicBezTo>
                  <a:cubicBezTo>
                    <a:pt x="0" y="961"/>
                    <a:pt x="20" y="1021"/>
                    <a:pt x="79" y="1040"/>
                  </a:cubicBezTo>
                  <a:lnTo>
                    <a:pt x="119" y="1040"/>
                  </a:lnTo>
                  <a:cubicBezTo>
                    <a:pt x="178" y="1040"/>
                    <a:pt x="218" y="1021"/>
                    <a:pt x="238" y="961"/>
                  </a:cubicBezTo>
                  <a:cubicBezTo>
                    <a:pt x="356" y="664"/>
                    <a:pt x="554" y="407"/>
                    <a:pt x="772" y="189"/>
                  </a:cubicBezTo>
                  <a:cubicBezTo>
                    <a:pt x="832" y="149"/>
                    <a:pt x="832" y="70"/>
                    <a:pt x="772" y="30"/>
                  </a:cubicBezTo>
                  <a:cubicBezTo>
                    <a:pt x="752" y="11"/>
                    <a:pt x="728" y="1"/>
                    <a:pt x="70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1" name="Google Shape;681;p44"/>
            <p:cNvSpPr/>
            <p:nvPr/>
          </p:nvSpPr>
          <p:spPr>
            <a:xfrm>
              <a:off x="4833525" y="1180475"/>
              <a:ext cx="132200" cy="213800"/>
            </a:xfrm>
            <a:custGeom>
              <a:avLst/>
              <a:gdLst/>
              <a:ahLst/>
              <a:cxnLst/>
              <a:rect l="l" t="t" r="r" b="b"/>
              <a:pathLst>
                <a:path w="5288" h="8552" extrusionOk="0">
                  <a:moveTo>
                    <a:pt x="3071" y="0"/>
                  </a:moveTo>
                  <a:cubicBezTo>
                    <a:pt x="2885" y="0"/>
                    <a:pt x="2709" y="21"/>
                    <a:pt x="2555" y="69"/>
                  </a:cubicBezTo>
                  <a:cubicBezTo>
                    <a:pt x="2258" y="149"/>
                    <a:pt x="2060" y="624"/>
                    <a:pt x="1763" y="921"/>
                  </a:cubicBezTo>
                  <a:cubicBezTo>
                    <a:pt x="1367" y="1357"/>
                    <a:pt x="1030" y="1852"/>
                    <a:pt x="813" y="2406"/>
                  </a:cubicBezTo>
                  <a:cubicBezTo>
                    <a:pt x="575" y="3060"/>
                    <a:pt x="1" y="5020"/>
                    <a:pt x="258" y="5515"/>
                  </a:cubicBezTo>
                  <a:cubicBezTo>
                    <a:pt x="292" y="5574"/>
                    <a:pt x="332" y="5600"/>
                    <a:pt x="375" y="5600"/>
                  </a:cubicBezTo>
                  <a:cubicBezTo>
                    <a:pt x="680" y="5600"/>
                    <a:pt x="1166" y="4285"/>
                    <a:pt x="1288" y="3990"/>
                  </a:cubicBezTo>
                  <a:cubicBezTo>
                    <a:pt x="1367" y="3792"/>
                    <a:pt x="1486" y="3614"/>
                    <a:pt x="1644" y="3456"/>
                  </a:cubicBezTo>
                  <a:lnTo>
                    <a:pt x="1644" y="3456"/>
                  </a:lnTo>
                  <a:cubicBezTo>
                    <a:pt x="1644" y="3456"/>
                    <a:pt x="496" y="7376"/>
                    <a:pt x="753" y="7733"/>
                  </a:cubicBezTo>
                  <a:cubicBezTo>
                    <a:pt x="771" y="7760"/>
                    <a:pt x="792" y="7772"/>
                    <a:pt x="817" y="7772"/>
                  </a:cubicBezTo>
                  <a:cubicBezTo>
                    <a:pt x="1118" y="7772"/>
                    <a:pt x="1878" y="5871"/>
                    <a:pt x="2080" y="5376"/>
                  </a:cubicBezTo>
                  <a:lnTo>
                    <a:pt x="2080" y="5376"/>
                  </a:lnTo>
                  <a:cubicBezTo>
                    <a:pt x="2080" y="5377"/>
                    <a:pt x="1387" y="8367"/>
                    <a:pt x="1605" y="8525"/>
                  </a:cubicBezTo>
                  <a:cubicBezTo>
                    <a:pt x="1629" y="8543"/>
                    <a:pt x="1654" y="8552"/>
                    <a:pt x="1681" y="8552"/>
                  </a:cubicBezTo>
                  <a:cubicBezTo>
                    <a:pt x="2169" y="8552"/>
                    <a:pt x="2971" y="5575"/>
                    <a:pt x="2971" y="5574"/>
                  </a:cubicBezTo>
                  <a:lnTo>
                    <a:pt x="2971" y="5574"/>
                  </a:lnTo>
                  <a:cubicBezTo>
                    <a:pt x="2971" y="5575"/>
                    <a:pt x="2496" y="8109"/>
                    <a:pt x="2912" y="8149"/>
                  </a:cubicBezTo>
                  <a:cubicBezTo>
                    <a:pt x="2915" y="8149"/>
                    <a:pt x="2918" y="8149"/>
                    <a:pt x="2921" y="8149"/>
                  </a:cubicBezTo>
                  <a:cubicBezTo>
                    <a:pt x="3335" y="8149"/>
                    <a:pt x="3842" y="5476"/>
                    <a:pt x="3842" y="5475"/>
                  </a:cubicBezTo>
                  <a:lnTo>
                    <a:pt x="3842" y="5475"/>
                  </a:lnTo>
                  <a:cubicBezTo>
                    <a:pt x="3842" y="5476"/>
                    <a:pt x="3763" y="7159"/>
                    <a:pt x="4100" y="7357"/>
                  </a:cubicBezTo>
                  <a:cubicBezTo>
                    <a:pt x="4109" y="7362"/>
                    <a:pt x="4118" y="7365"/>
                    <a:pt x="4127" y="7365"/>
                  </a:cubicBezTo>
                  <a:cubicBezTo>
                    <a:pt x="4459" y="7365"/>
                    <a:pt x="4852" y="3995"/>
                    <a:pt x="4852" y="3456"/>
                  </a:cubicBezTo>
                  <a:cubicBezTo>
                    <a:pt x="4852" y="2921"/>
                    <a:pt x="5288" y="1574"/>
                    <a:pt x="5169" y="881"/>
                  </a:cubicBezTo>
                  <a:cubicBezTo>
                    <a:pt x="5087" y="488"/>
                    <a:pt x="3962" y="0"/>
                    <a:pt x="3071"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0810008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4</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Προβλήματα</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Google Shape;687;p45">
            <a:extLst>
              <a:ext uri="{FF2B5EF4-FFF2-40B4-BE49-F238E27FC236}">
                <a16:creationId xmlns:a16="http://schemas.microsoft.com/office/drawing/2014/main" id="{60B753A8-FDF7-486C-8B33-DD5AEE7A625E}"/>
              </a:ext>
            </a:extLst>
          </p:cNvPr>
          <p:cNvSpPr txBox="1">
            <a:spLocks/>
          </p:cNvSpPr>
          <p:nvPr/>
        </p:nvSpPr>
        <p:spPr>
          <a:xfrm>
            <a:off x="539750" y="1620750"/>
            <a:ext cx="5871414" cy="2983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Πολυπλοκότητα στην σχεδίαση</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Πολλές διαφορετικές τεχνολογίες </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Συμμόρφωση με το πρωτόκολλο </a:t>
            </a:r>
            <a:r>
              <a:rPr lang="en-US" sz="1200" dirty="0">
                <a:latin typeface="Open Sans" panose="020B0606030504020204" pitchFamily="34" charset="0"/>
                <a:ea typeface="Open Sans" panose="020B0606030504020204" pitchFamily="34" charset="0"/>
                <a:cs typeface="Open Sans" panose="020B0606030504020204" pitchFamily="34" charset="0"/>
              </a:rPr>
              <a:t>WCAG 2.1.</a:t>
            </a:r>
            <a:r>
              <a:rPr lang="el-GR" sz="1200" dirty="0">
                <a:latin typeface="Open Sans" panose="020B0606030504020204" pitchFamily="34" charset="0"/>
                <a:ea typeface="Open Sans" panose="020B0606030504020204" pitchFamily="34" charset="0"/>
                <a:cs typeface="Open Sans" panose="020B0606030504020204" pitchFamily="34" charset="0"/>
              </a:rPr>
              <a:t> π.χ. αντίθεση οθόνης 7:1</a:t>
            </a:r>
          </a:p>
        </p:txBody>
      </p:sp>
      <p:grpSp>
        <p:nvGrpSpPr>
          <p:cNvPr id="6" name="Google Shape;689;p45">
            <a:extLst>
              <a:ext uri="{FF2B5EF4-FFF2-40B4-BE49-F238E27FC236}">
                <a16:creationId xmlns:a16="http://schemas.microsoft.com/office/drawing/2014/main" id="{87465F37-0C56-4DEA-BF58-1B8E5AB949DB}"/>
              </a:ext>
            </a:extLst>
          </p:cNvPr>
          <p:cNvGrpSpPr/>
          <p:nvPr/>
        </p:nvGrpSpPr>
        <p:grpSpPr>
          <a:xfrm>
            <a:off x="6160765" y="1901602"/>
            <a:ext cx="1717359" cy="2256854"/>
            <a:chOff x="4292925" y="3300175"/>
            <a:chExt cx="1458975" cy="1917300"/>
          </a:xfrm>
        </p:grpSpPr>
        <p:sp>
          <p:nvSpPr>
            <p:cNvPr id="7" name="Google Shape;690;p45">
              <a:extLst>
                <a:ext uri="{FF2B5EF4-FFF2-40B4-BE49-F238E27FC236}">
                  <a16:creationId xmlns:a16="http://schemas.microsoft.com/office/drawing/2014/main" id="{EAE5E8FB-38A8-45B2-A47F-90668C99B575}"/>
                </a:ext>
              </a:extLst>
            </p:cNvPr>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 name="Google Shape;691;p45">
              <a:extLst>
                <a:ext uri="{FF2B5EF4-FFF2-40B4-BE49-F238E27FC236}">
                  <a16:creationId xmlns:a16="http://schemas.microsoft.com/office/drawing/2014/main" id="{90B1DE54-33CB-4C7D-8EF5-317F1F213A4E}"/>
                </a:ext>
              </a:extLst>
            </p:cNvPr>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 name="Google Shape;692;p45">
              <a:extLst>
                <a:ext uri="{FF2B5EF4-FFF2-40B4-BE49-F238E27FC236}">
                  <a16:creationId xmlns:a16="http://schemas.microsoft.com/office/drawing/2014/main" id="{AB25F44C-8BBD-412B-B7D9-4C56CE2330E7}"/>
                </a:ext>
              </a:extLst>
            </p:cNvPr>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 name="Google Shape;693;p45">
              <a:extLst>
                <a:ext uri="{FF2B5EF4-FFF2-40B4-BE49-F238E27FC236}">
                  <a16:creationId xmlns:a16="http://schemas.microsoft.com/office/drawing/2014/main" id="{152BD764-DEB0-470F-A7F4-1DFE7E57C985}"/>
                </a:ext>
              </a:extLst>
            </p:cNvPr>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1" name="Google Shape;694;p45">
              <a:extLst>
                <a:ext uri="{FF2B5EF4-FFF2-40B4-BE49-F238E27FC236}">
                  <a16:creationId xmlns:a16="http://schemas.microsoft.com/office/drawing/2014/main" id="{F98DFE28-0D88-41D2-B1C8-FEAB2D60498F}"/>
                </a:ext>
              </a:extLst>
            </p:cNvPr>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2" name="Google Shape;695;p45">
              <a:extLst>
                <a:ext uri="{FF2B5EF4-FFF2-40B4-BE49-F238E27FC236}">
                  <a16:creationId xmlns:a16="http://schemas.microsoft.com/office/drawing/2014/main" id="{06146FA0-0873-497F-8330-C16FA370F93E}"/>
                </a:ext>
              </a:extLst>
            </p:cNvPr>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3" name="Google Shape;696;p45">
              <a:extLst>
                <a:ext uri="{FF2B5EF4-FFF2-40B4-BE49-F238E27FC236}">
                  <a16:creationId xmlns:a16="http://schemas.microsoft.com/office/drawing/2014/main" id="{C16949DA-64B0-4682-9D8E-DAFC98366AC5}"/>
                </a:ext>
              </a:extLst>
            </p:cNvPr>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4" name="Google Shape;697;p45">
              <a:extLst>
                <a:ext uri="{FF2B5EF4-FFF2-40B4-BE49-F238E27FC236}">
                  <a16:creationId xmlns:a16="http://schemas.microsoft.com/office/drawing/2014/main" id="{94B08553-674B-4355-9AC7-F2F1FECCE0BB}"/>
                </a:ext>
              </a:extLst>
            </p:cNvPr>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5" name="Google Shape;698;p45">
              <a:extLst>
                <a:ext uri="{FF2B5EF4-FFF2-40B4-BE49-F238E27FC236}">
                  <a16:creationId xmlns:a16="http://schemas.microsoft.com/office/drawing/2014/main" id="{A1C102C8-285B-44E8-AEFF-D5154325F33D}"/>
                </a:ext>
              </a:extLst>
            </p:cNvPr>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6" name="Google Shape;699;p45">
              <a:extLst>
                <a:ext uri="{FF2B5EF4-FFF2-40B4-BE49-F238E27FC236}">
                  <a16:creationId xmlns:a16="http://schemas.microsoft.com/office/drawing/2014/main" id="{0C55A3EB-32B3-40AC-8DDF-3F546D6CD486}"/>
                </a:ext>
              </a:extLst>
            </p:cNvPr>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7" name="Google Shape;700;p45">
              <a:extLst>
                <a:ext uri="{FF2B5EF4-FFF2-40B4-BE49-F238E27FC236}">
                  <a16:creationId xmlns:a16="http://schemas.microsoft.com/office/drawing/2014/main" id="{82B654DA-769E-479A-8C74-8B1007464D72}"/>
                </a:ext>
              </a:extLst>
            </p:cNvPr>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8" name="Google Shape;701;p45">
              <a:extLst>
                <a:ext uri="{FF2B5EF4-FFF2-40B4-BE49-F238E27FC236}">
                  <a16:creationId xmlns:a16="http://schemas.microsoft.com/office/drawing/2014/main" id="{FE2F4384-DCA8-4075-9505-402D1A8778E7}"/>
                </a:ext>
              </a:extLst>
            </p:cNvPr>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9" name="Google Shape;702;p45">
              <a:extLst>
                <a:ext uri="{FF2B5EF4-FFF2-40B4-BE49-F238E27FC236}">
                  <a16:creationId xmlns:a16="http://schemas.microsoft.com/office/drawing/2014/main" id="{B6C5F3DA-D448-4EEA-8FB6-B121596C41BD}"/>
                </a:ext>
              </a:extLst>
            </p:cNvPr>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 name="Google Shape;703;p45">
              <a:extLst>
                <a:ext uri="{FF2B5EF4-FFF2-40B4-BE49-F238E27FC236}">
                  <a16:creationId xmlns:a16="http://schemas.microsoft.com/office/drawing/2014/main" id="{4B817A99-AF84-4FC6-86EE-781555529F6E}"/>
                </a:ext>
              </a:extLst>
            </p:cNvPr>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 name="Google Shape;704;p45">
              <a:extLst>
                <a:ext uri="{FF2B5EF4-FFF2-40B4-BE49-F238E27FC236}">
                  <a16:creationId xmlns:a16="http://schemas.microsoft.com/office/drawing/2014/main" id="{3D5F1CD9-CC9F-4585-BEFF-5E67D84BE22D}"/>
                </a:ext>
              </a:extLst>
            </p:cNvPr>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 name="Google Shape;705;p45">
              <a:extLst>
                <a:ext uri="{FF2B5EF4-FFF2-40B4-BE49-F238E27FC236}">
                  <a16:creationId xmlns:a16="http://schemas.microsoft.com/office/drawing/2014/main" id="{9C8E006E-EDF5-4546-9C85-466BBE4A052E}"/>
                </a:ext>
              </a:extLst>
            </p:cNvPr>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3" name="Google Shape;706;p45">
              <a:extLst>
                <a:ext uri="{FF2B5EF4-FFF2-40B4-BE49-F238E27FC236}">
                  <a16:creationId xmlns:a16="http://schemas.microsoft.com/office/drawing/2014/main" id="{4E16E550-86FF-44AE-80B3-12E77E77304A}"/>
                </a:ext>
              </a:extLst>
            </p:cNvPr>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4" name="Google Shape;707;p45">
              <a:extLst>
                <a:ext uri="{FF2B5EF4-FFF2-40B4-BE49-F238E27FC236}">
                  <a16:creationId xmlns:a16="http://schemas.microsoft.com/office/drawing/2014/main" id="{61C2AFC4-16C1-4CF2-BD46-5849DD811F12}"/>
                </a:ext>
              </a:extLst>
            </p:cNvPr>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5" name="Google Shape;708;p45">
              <a:extLst>
                <a:ext uri="{FF2B5EF4-FFF2-40B4-BE49-F238E27FC236}">
                  <a16:creationId xmlns:a16="http://schemas.microsoft.com/office/drawing/2014/main" id="{81D263CB-CEE2-4F0E-A86D-0019F3572469}"/>
                </a:ext>
              </a:extLst>
            </p:cNvPr>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6" name="Google Shape;709;p45">
              <a:extLst>
                <a:ext uri="{FF2B5EF4-FFF2-40B4-BE49-F238E27FC236}">
                  <a16:creationId xmlns:a16="http://schemas.microsoft.com/office/drawing/2014/main" id="{90D967F5-87EE-4C7C-AA1A-BB8BA0673614}"/>
                </a:ext>
              </a:extLst>
            </p:cNvPr>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7" name="Google Shape;710;p45">
              <a:extLst>
                <a:ext uri="{FF2B5EF4-FFF2-40B4-BE49-F238E27FC236}">
                  <a16:creationId xmlns:a16="http://schemas.microsoft.com/office/drawing/2014/main" id="{4928B6AA-1BFB-454E-80B4-D9FEDF164EC2}"/>
                </a:ext>
              </a:extLst>
            </p:cNvPr>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8" name="Google Shape;711;p45">
              <a:extLst>
                <a:ext uri="{FF2B5EF4-FFF2-40B4-BE49-F238E27FC236}">
                  <a16:creationId xmlns:a16="http://schemas.microsoft.com/office/drawing/2014/main" id="{7739FAD9-6DAE-4B96-BA03-F6558427A65A}"/>
                </a:ext>
              </a:extLst>
            </p:cNvPr>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9" name="Google Shape;712;p45">
              <a:extLst>
                <a:ext uri="{FF2B5EF4-FFF2-40B4-BE49-F238E27FC236}">
                  <a16:creationId xmlns:a16="http://schemas.microsoft.com/office/drawing/2014/main" id="{B7B9BB80-63F0-4B2E-83EA-805222347D52}"/>
                </a:ext>
              </a:extLst>
            </p:cNvPr>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0" name="Google Shape;713;p45">
              <a:extLst>
                <a:ext uri="{FF2B5EF4-FFF2-40B4-BE49-F238E27FC236}">
                  <a16:creationId xmlns:a16="http://schemas.microsoft.com/office/drawing/2014/main" id="{C1F88896-3C1C-42AD-911F-9CA2853A4243}"/>
                </a:ext>
              </a:extLst>
            </p:cNvPr>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 name="Google Shape;714;p45">
              <a:extLst>
                <a:ext uri="{FF2B5EF4-FFF2-40B4-BE49-F238E27FC236}">
                  <a16:creationId xmlns:a16="http://schemas.microsoft.com/office/drawing/2014/main" id="{B27AEE81-737F-4237-81AB-C144AD5ECDD5}"/>
                </a:ext>
              </a:extLst>
            </p:cNvPr>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 name="Google Shape;715;p45">
              <a:extLst>
                <a:ext uri="{FF2B5EF4-FFF2-40B4-BE49-F238E27FC236}">
                  <a16:creationId xmlns:a16="http://schemas.microsoft.com/office/drawing/2014/main" id="{44175213-6FF6-46E0-B0DA-A0E528427095}"/>
                </a:ext>
              </a:extLst>
            </p:cNvPr>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 name="Google Shape;716;p45">
              <a:extLst>
                <a:ext uri="{FF2B5EF4-FFF2-40B4-BE49-F238E27FC236}">
                  <a16:creationId xmlns:a16="http://schemas.microsoft.com/office/drawing/2014/main" id="{884BBA1B-21E8-40D1-B676-996AFA59D32D}"/>
                </a:ext>
              </a:extLst>
            </p:cNvPr>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 name="Google Shape;717;p45">
              <a:extLst>
                <a:ext uri="{FF2B5EF4-FFF2-40B4-BE49-F238E27FC236}">
                  <a16:creationId xmlns:a16="http://schemas.microsoft.com/office/drawing/2014/main" id="{3618369E-6688-43C1-9CEF-08DB0BD69718}"/>
                </a:ext>
              </a:extLst>
            </p:cNvPr>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 name="Google Shape;718;p45">
              <a:extLst>
                <a:ext uri="{FF2B5EF4-FFF2-40B4-BE49-F238E27FC236}">
                  <a16:creationId xmlns:a16="http://schemas.microsoft.com/office/drawing/2014/main" id="{6432CCD3-52F7-480D-8E7F-F5216963D1F9}"/>
                </a:ext>
              </a:extLst>
            </p:cNvPr>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 name="Google Shape;719;p45">
              <a:extLst>
                <a:ext uri="{FF2B5EF4-FFF2-40B4-BE49-F238E27FC236}">
                  <a16:creationId xmlns:a16="http://schemas.microsoft.com/office/drawing/2014/main" id="{1C8DAB2B-6DE4-4BC2-840D-B706887BE50B}"/>
                </a:ext>
              </a:extLst>
            </p:cNvPr>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 name="Google Shape;720;p45">
              <a:extLst>
                <a:ext uri="{FF2B5EF4-FFF2-40B4-BE49-F238E27FC236}">
                  <a16:creationId xmlns:a16="http://schemas.microsoft.com/office/drawing/2014/main" id="{B7245A2F-4D65-4D56-AAB4-BD8D4DCD7067}"/>
                </a:ext>
              </a:extLst>
            </p:cNvPr>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 name="Google Shape;721;p45">
              <a:extLst>
                <a:ext uri="{FF2B5EF4-FFF2-40B4-BE49-F238E27FC236}">
                  <a16:creationId xmlns:a16="http://schemas.microsoft.com/office/drawing/2014/main" id="{854E799F-E744-45CA-A859-6ACF7B773104}"/>
                </a:ext>
              </a:extLst>
            </p:cNvPr>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 name="Google Shape;722;p45">
              <a:extLst>
                <a:ext uri="{FF2B5EF4-FFF2-40B4-BE49-F238E27FC236}">
                  <a16:creationId xmlns:a16="http://schemas.microsoft.com/office/drawing/2014/main" id="{BA1DE3B3-4C6E-465F-B4A7-CEE19D03F600}"/>
                </a:ext>
              </a:extLst>
            </p:cNvPr>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 name="Google Shape;723;p45">
              <a:extLst>
                <a:ext uri="{FF2B5EF4-FFF2-40B4-BE49-F238E27FC236}">
                  <a16:creationId xmlns:a16="http://schemas.microsoft.com/office/drawing/2014/main" id="{E6172BC4-60AB-476B-8D9F-F700AEC0E556}"/>
                </a:ext>
              </a:extLst>
            </p:cNvPr>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 name="Google Shape;724;p45">
              <a:extLst>
                <a:ext uri="{FF2B5EF4-FFF2-40B4-BE49-F238E27FC236}">
                  <a16:creationId xmlns:a16="http://schemas.microsoft.com/office/drawing/2014/main" id="{3C91E1F2-6FCB-4568-9D33-6B8AF1374ABB}"/>
                </a:ext>
              </a:extLst>
            </p:cNvPr>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 name="Google Shape;725;p45">
              <a:extLst>
                <a:ext uri="{FF2B5EF4-FFF2-40B4-BE49-F238E27FC236}">
                  <a16:creationId xmlns:a16="http://schemas.microsoft.com/office/drawing/2014/main" id="{D614DAA6-0A66-4A28-9222-E719A0115B35}"/>
                </a:ext>
              </a:extLst>
            </p:cNvPr>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 name="Google Shape;726;p45">
              <a:extLst>
                <a:ext uri="{FF2B5EF4-FFF2-40B4-BE49-F238E27FC236}">
                  <a16:creationId xmlns:a16="http://schemas.microsoft.com/office/drawing/2014/main" id="{F747B604-E5B5-444D-B99B-B5EA30E2B8E4}"/>
                </a:ext>
              </a:extLst>
            </p:cNvPr>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 name="Google Shape;727;p45">
              <a:extLst>
                <a:ext uri="{FF2B5EF4-FFF2-40B4-BE49-F238E27FC236}">
                  <a16:creationId xmlns:a16="http://schemas.microsoft.com/office/drawing/2014/main" id="{2D2192EF-7847-4601-80D6-AC05314D2A6F}"/>
                </a:ext>
              </a:extLst>
            </p:cNvPr>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 name="Google Shape;728;p45">
              <a:extLst>
                <a:ext uri="{FF2B5EF4-FFF2-40B4-BE49-F238E27FC236}">
                  <a16:creationId xmlns:a16="http://schemas.microsoft.com/office/drawing/2014/main" id="{6FAD96B0-6B1A-44D1-A4ED-5BDFFB43B46D}"/>
                </a:ext>
              </a:extLst>
            </p:cNvPr>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 name="Google Shape;729;p45">
              <a:extLst>
                <a:ext uri="{FF2B5EF4-FFF2-40B4-BE49-F238E27FC236}">
                  <a16:creationId xmlns:a16="http://schemas.microsoft.com/office/drawing/2014/main" id="{274C69C9-66CD-49A1-B8DF-53948152F095}"/>
                </a:ext>
              </a:extLst>
            </p:cNvPr>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 name="Google Shape;730;p45">
              <a:extLst>
                <a:ext uri="{FF2B5EF4-FFF2-40B4-BE49-F238E27FC236}">
                  <a16:creationId xmlns:a16="http://schemas.microsoft.com/office/drawing/2014/main" id="{E0F251FE-B007-4925-BB27-0CD5D9621DC5}"/>
                </a:ext>
              </a:extLst>
            </p:cNvPr>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 name="Google Shape;731;p45">
              <a:extLst>
                <a:ext uri="{FF2B5EF4-FFF2-40B4-BE49-F238E27FC236}">
                  <a16:creationId xmlns:a16="http://schemas.microsoft.com/office/drawing/2014/main" id="{E6E6D8A5-2D64-49F9-B0A4-2940159F4EB0}"/>
                </a:ext>
              </a:extLst>
            </p:cNvPr>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 name="Google Shape;732;p45">
              <a:extLst>
                <a:ext uri="{FF2B5EF4-FFF2-40B4-BE49-F238E27FC236}">
                  <a16:creationId xmlns:a16="http://schemas.microsoft.com/office/drawing/2014/main" id="{217EA3FE-9F5E-40F6-9755-CFB63E638C70}"/>
                </a:ext>
              </a:extLst>
            </p:cNvPr>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0" name="Google Shape;733;p45">
              <a:extLst>
                <a:ext uri="{FF2B5EF4-FFF2-40B4-BE49-F238E27FC236}">
                  <a16:creationId xmlns:a16="http://schemas.microsoft.com/office/drawing/2014/main" id="{03EFB092-963F-4791-A275-B24E324A242A}"/>
                </a:ext>
              </a:extLst>
            </p:cNvPr>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1" name="Google Shape;734;p45">
              <a:extLst>
                <a:ext uri="{FF2B5EF4-FFF2-40B4-BE49-F238E27FC236}">
                  <a16:creationId xmlns:a16="http://schemas.microsoft.com/office/drawing/2014/main" id="{98B79959-D3CF-4C0B-AE22-3C1DE6AC624B}"/>
                </a:ext>
              </a:extLst>
            </p:cNvPr>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2" name="Google Shape;735;p45">
              <a:extLst>
                <a:ext uri="{FF2B5EF4-FFF2-40B4-BE49-F238E27FC236}">
                  <a16:creationId xmlns:a16="http://schemas.microsoft.com/office/drawing/2014/main" id="{D39A20C5-88E3-4A15-A549-B68C71C5F9BD}"/>
                </a:ext>
              </a:extLst>
            </p:cNvPr>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3" name="Google Shape;736;p45">
              <a:extLst>
                <a:ext uri="{FF2B5EF4-FFF2-40B4-BE49-F238E27FC236}">
                  <a16:creationId xmlns:a16="http://schemas.microsoft.com/office/drawing/2014/main" id="{CDAA70E5-BCF2-4193-9392-097686312D61}"/>
                </a:ext>
              </a:extLst>
            </p:cNvPr>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4" name="Google Shape;737;p45">
              <a:extLst>
                <a:ext uri="{FF2B5EF4-FFF2-40B4-BE49-F238E27FC236}">
                  <a16:creationId xmlns:a16="http://schemas.microsoft.com/office/drawing/2014/main" id="{34C85874-038F-444A-B37C-4460144C4F18}"/>
                </a:ext>
              </a:extLst>
            </p:cNvPr>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5" name="Google Shape;738;p45">
              <a:extLst>
                <a:ext uri="{FF2B5EF4-FFF2-40B4-BE49-F238E27FC236}">
                  <a16:creationId xmlns:a16="http://schemas.microsoft.com/office/drawing/2014/main" id="{AE25B689-1C26-4B00-A3EB-AA023816CC7B}"/>
                </a:ext>
              </a:extLst>
            </p:cNvPr>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6" name="Google Shape;739;p45">
              <a:extLst>
                <a:ext uri="{FF2B5EF4-FFF2-40B4-BE49-F238E27FC236}">
                  <a16:creationId xmlns:a16="http://schemas.microsoft.com/office/drawing/2014/main" id="{2DD08E15-9A51-404B-BA4C-80724B736A3E}"/>
                </a:ext>
              </a:extLst>
            </p:cNvPr>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 name="Google Shape;740;p45">
              <a:extLst>
                <a:ext uri="{FF2B5EF4-FFF2-40B4-BE49-F238E27FC236}">
                  <a16:creationId xmlns:a16="http://schemas.microsoft.com/office/drawing/2014/main" id="{5B7F300E-458B-4114-A850-85A3FC4DEBA5}"/>
                </a:ext>
              </a:extLst>
            </p:cNvPr>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 name="Google Shape;741;p45">
              <a:extLst>
                <a:ext uri="{FF2B5EF4-FFF2-40B4-BE49-F238E27FC236}">
                  <a16:creationId xmlns:a16="http://schemas.microsoft.com/office/drawing/2014/main" id="{96D4C5DA-3BCE-4C97-ABD7-14649C2C9E78}"/>
                </a:ext>
              </a:extLst>
            </p:cNvPr>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 name="Google Shape;742;p45">
              <a:extLst>
                <a:ext uri="{FF2B5EF4-FFF2-40B4-BE49-F238E27FC236}">
                  <a16:creationId xmlns:a16="http://schemas.microsoft.com/office/drawing/2014/main" id="{297D2DF2-B7FC-4975-9B42-0A542E97A6BD}"/>
                </a:ext>
              </a:extLst>
            </p:cNvPr>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 name="Google Shape;743;p45">
              <a:extLst>
                <a:ext uri="{FF2B5EF4-FFF2-40B4-BE49-F238E27FC236}">
                  <a16:creationId xmlns:a16="http://schemas.microsoft.com/office/drawing/2014/main" id="{D73CD502-FDDF-44B6-98DE-B986F2B6708B}"/>
                </a:ext>
              </a:extLst>
            </p:cNvPr>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 name="Google Shape;744;p45">
              <a:extLst>
                <a:ext uri="{FF2B5EF4-FFF2-40B4-BE49-F238E27FC236}">
                  <a16:creationId xmlns:a16="http://schemas.microsoft.com/office/drawing/2014/main" id="{DE35B830-5AE9-4AD4-9635-8E3C81F7867E}"/>
                </a:ext>
              </a:extLst>
            </p:cNvPr>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 name="Google Shape;745;p45">
              <a:extLst>
                <a:ext uri="{FF2B5EF4-FFF2-40B4-BE49-F238E27FC236}">
                  <a16:creationId xmlns:a16="http://schemas.microsoft.com/office/drawing/2014/main" id="{E985ABB6-6E0C-4A22-81EA-FDAA50C36D73}"/>
                </a:ext>
              </a:extLst>
            </p:cNvPr>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 name="Google Shape;746;p45">
              <a:extLst>
                <a:ext uri="{FF2B5EF4-FFF2-40B4-BE49-F238E27FC236}">
                  <a16:creationId xmlns:a16="http://schemas.microsoft.com/office/drawing/2014/main" id="{0AE79921-9A24-420F-A0D5-CF10C710392F}"/>
                </a:ext>
              </a:extLst>
            </p:cNvPr>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 name="Google Shape;747;p45">
              <a:extLst>
                <a:ext uri="{FF2B5EF4-FFF2-40B4-BE49-F238E27FC236}">
                  <a16:creationId xmlns:a16="http://schemas.microsoft.com/office/drawing/2014/main" id="{1C59A91B-4D9D-4B5E-A802-E2CCD2DB1BDF}"/>
                </a:ext>
              </a:extLst>
            </p:cNvPr>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 name="Google Shape;748;p45">
              <a:extLst>
                <a:ext uri="{FF2B5EF4-FFF2-40B4-BE49-F238E27FC236}">
                  <a16:creationId xmlns:a16="http://schemas.microsoft.com/office/drawing/2014/main" id="{9E51C259-4DC8-49C0-99B0-F534B2AD913F}"/>
                </a:ext>
              </a:extLst>
            </p:cNvPr>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 name="Google Shape;749;p45">
              <a:extLst>
                <a:ext uri="{FF2B5EF4-FFF2-40B4-BE49-F238E27FC236}">
                  <a16:creationId xmlns:a16="http://schemas.microsoft.com/office/drawing/2014/main" id="{2D9611F8-2C92-420B-ABC1-4C4C43923200}"/>
                </a:ext>
              </a:extLst>
            </p:cNvPr>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 name="Google Shape;750;p45">
              <a:extLst>
                <a:ext uri="{FF2B5EF4-FFF2-40B4-BE49-F238E27FC236}">
                  <a16:creationId xmlns:a16="http://schemas.microsoft.com/office/drawing/2014/main" id="{96FCC9C2-2053-407B-A2C3-32F6ED52E050}"/>
                </a:ext>
              </a:extLst>
            </p:cNvPr>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 name="Google Shape;751;p45">
              <a:extLst>
                <a:ext uri="{FF2B5EF4-FFF2-40B4-BE49-F238E27FC236}">
                  <a16:creationId xmlns:a16="http://schemas.microsoft.com/office/drawing/2014/main" id="{CAB98FDC-E51A-4962-9D4C-C71F1845F99B}"/>
                </a:ext>
              </a:extLst>
            </p:cNvPr>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 name="Google Shape;752;p45">
              <a:extLst>
                <a:ext uri="{FF2B5EF4-FFF2-40B4-BE49-F238E27FC236}">
                  <a16:creationId xmlns:a16="http://schemas.microsoft.com/office/drawing/2014/main" id="{4380CD2F-DE64-4D32-9384-A7659014BF4B}"/>
                </a:ext>
              </a:extLst>
            </p:cNvPr>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 name="Google Shape;753;p45">
              <a:extLst>
                <a:ext uri="{FF2B5EF4-FFF2-40B4-BE49-F238E27FC236}">
                  <a16:creationId xmlns:a16="http://schemas.microsoft.com/office/drawing/2014/main" id="{9391E62D-FD15-4748-B7D5-24EC51309089}"/>
                </a:ext>
              </a:extLst>
            </p:cNvPr>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 name="Google Shape;754;p45">
              <a:extLst>
                <a:ext uri="{FF2B5EF4-FFF2-40B4-BE49-F238E27FC236}">
                  <a16:creationId xmlns:a16="http://schemas.microsoft.com/office/drawing/2014/main" id="{DEA81484-1971-428C-ABA0-B6CF2E6331CE}"/>
                </a:ext>
              </a:extLst>
            </p:cNvPr>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 name="Google Shape;755;p45">
              <a:extLst>
                <a:ext uri="{FF2B5EF4-FFF2-40B4-BE49-F238E27FC236}">
                  <a16:creationId xmlns:a16="http://schemas.microsoft.com/office/drawing/2014/main" id="{B5A2C67B-1B84-47DE-9243-F4765E122F62}"/>
                </a:ext>
              </a:extLst>
            </p:cNvPr>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 name="Google Shape;756;p45">
              <a:extLst>
                <a:ext uri="{FF2B5EF4-FFF2-40B4-BE49-F238E27FC236}">
                  <a16:creationId xmlns:a16="http://schemas.microsoft.com/office/drawing/2014/main" id="{1D3B8BEC-A2EC-4A47-907E-9CA20BF62393}"/>
                </a:ext>
              </a:extLst>
            </p:cNvPr>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 name="Google Shape;757;p45">
              <a:extLst>
                <a:ext uri="{FF2B5EF4-FFF2-40B4-BE49-F238E27FC236}">
                  <a16:creationId xmlns:a16="http://schemas.microsoft.com/office/drawing/2014/main" id="{763ECBE1-BC4A-45F4-899B-6D8B2CDEF59C}"/>
                </a:ext>
              </a:extLst>
            </p:cNvPr>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 name="Google Shape;758;p45">
              <a:extLst>
                <a:ext uri="{FF2B5EF4-FFF2-40B4-BE49-F238E27FC236}">
                  <a16:creationId xmlns:a16="http://schemas.microsoft.com/office/drawing/2014/main" id="{8CE29C9A-FEE2-450C-9785-622D2CA88DAF}"/>
                </a:ext>
              </a:extLst>
            </p:cNvPr>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 name="Google Shape;759;p45">
              <a:extLst>
                <a:ext uri="{FF2B5EF4-FFF2-40B4-BE49-F238E27FC236}">
                  <a16:creationId xmlns:a16="http://schemas.microsoft.com/office/drawing/2014/main" id="{10B013A7-CE56-49E1-9F1E-8A9C2757B7EE}"/>
                </a:ext>
              </a:extLst>
            </p:cNvPr>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 name="Google Shape;760;p45">
              <a:extLst>
                <a:ext uri="{FF2B5EF4-FFF2-40B4-BE49-F238E27FC236}">
                  <a16:creationId xmlns:a16="http://schemas.microsoft.com/office/drawing/2014/main" id="{17E245A2-C2CA-454D-B8DF-DB831A44BFB6}"/>
                </a:ext>
              </a:extLst>
            </p:cNvPr>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 name="Google Shape;761;p45">
              <a:extLst>
                <a:ext uri="{FF2B5EF4-FFF2-40B4-BE49-F238E27FC236}">
                  <a16:creationId xmlns:a16="http://schemas.microsoft.com/office/drawing/2014/main" id="{DE13530B-79D8-4333-99BF-81DCE58ECE6E}"/>
                </a:ext>
              </a:extLst>
            </p:cNvPr>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9" name="Google Shape;762;p45">
              <a:extLst>
                <a:ext uri="{FF2B5EF4-FFF2-40B4-BE49-F238E27FC236}">
                  <a16:creationId xmlns:a16="http://schemas.microsoft.com/office/drawing/2014/main" id="{50C11E37-574E-4A86-9C5B-1B113F63BBCA}"/>
                </a:ext>
              </a:extLst>
            </p:cNvPr>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 name="Google Shape;763;p45">
              <a:extLst>
                <a:ext uri="{FF2B5EF4-FFF2-40B4-BE49-F238E27FC236}">
                  <a16:creationId xmlns:a16="http://schemas.microsoft.com/office/drawing/2014/main" id="{6BD30853-CB57-4150-BEAD-544CB9DE7321}"/>
                </a:ext>
              </a:extLst>
            </p:cNvPr>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 name="Google Shape;764;p45">
              <a:extLst>
                <a:ext uri="{FF2B5EF4-FFF2-40B4-BE49-F238E27FC236}">
                  <a16:creationId xmlns:a16="http://schemas.microsoft.com/office/drawing/2014/main" id="{2C93CBFF-9EF0-400A-98A1-064D7927BFF3}"/>
                </a:ext>
              </a:extLst>
            </p:cNvPr>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 name="Google Shape;765;p45">
              <a:extLst>
                <a:ext uri="{FF2B5EF4-FFF2-40B4-BE49-F238E27FC236}">
                  <a16:creationId xmlns:a16="http://schemas.microsoft.com/office/drawing/2014/main" id="{556DAAA2-4347-4EBB-8050-B4F7DC6CA212}"/>
                </a:ext>
              </a:extLst>
            </p:cNvPr>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 name="Google Shape;766;p45">
              <a:extLst>
                <a:ext uri="{FF2B5EF4-FFF2-40B4-BE49-F238E27FC236}">
                  <a16:creationId xmlns:a16="http://schemas.microsoft.com/office/drawing/2014/main" id="{8A4E0F4F-9F1F-4B39-B3F6-F05D7E4754D0}"/>
                </a:ext>
              </a:extLst>
            </p:cNvPr>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 name="Google Shape;767;p45">
              <a:extLst>
                <a:ext uri="{FF2B5EF4-FFF2-40B4-BE49-F238E27FC236}">
                  <a16:creationId xmlns:a16="http://schemas.microsoft.com/office/drawing/2014/main" id="{9946F458-ABAA-4435-A07A-CEDB07F8B78D}"/>
                </a:ext>
              </a:extLst>
            </p:cNvPr>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 name="Google Shape;768;p45">
              <a:extLst>
                <a:ext uri="{FF2B5EF4-FFF2-40B4-BE49-F238E27FC236}">
                  <a16:creationId xmlns:a16="http://schemas.microsoft.com/office/drawing/2014/main" id="{4C226301-F931-4232-90E0-F17881D1A441}"/>
                </a:ext>
              </a:extLst>
            </p:cNvPr>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 name="Google Shape;769;p45">
              <a:extLst>
                <a:ext uri="{FF2B5EF4-FFF2-40B4-BE49-F238E27FC236}">
                  <a16:creationId xmlns:a16="http://schemas.microsoft.com/office/drawing/2014/main" id="{27966815-EF5A-450A-9A93-04F2BD41BA5C}"/>
                </a:ext>
              </a:extLst>
            </p:cNvPr>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 name="Google Shape;770;p45">
              <a:extLst>
                <a:ext uri="{FF2B5EF4-FFF2-40B4-BE49-F238E27FC236}">
                  <a16:creationId xmlns:a16="http://schemas.microsoft.com/office/drawing/2014/main" id="{AF89DD74-D8EC-4B32-A4F1-980A95A3568E}"/>
                </a:ext>
              </a:extLst>
            </p:cNvPr>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8" name="Google Shape;771;p45">
              <a:extLst>
                <a:ext uri="{FF2B5EF4-FFF2-40B4-BE49-F238E27FC236}">
                  <a16:creationId xmlns:a16="http://schemas.microsoft.com/office/drawing/2014/main" id="{3599939C-BF0B-465B-8943-AFF268499F56}"/>
                </a:ext>
              </a:extLst>
            </p:cNvPr>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9" name="Google Shape;772;p45">
              <a:extLst>
                <a:ext uri="{FF2B5EF4-FFF2-40B4-BE49-F238E27FC236}">
                  <a16:creationId xmlns:a16="http://schemas.microsoft.com/office/drawing/2014/main" id="{B3370F8E-1BF7-4B4E-BA3B-67F539BCF02B}"/>
                </a:ext>
              </a:extLst>
            </p:cNvPr>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0" name="Google Shape;773;p45">
              <a:extLst>
                <a:ext uri="{FF2B5EF4-FFF2-40B4-BE49-F238E27FC236}">
                  <a16:creationId xmlns:a16="http://schemas.microsoft.com/office/drawing/2014/main" id="{80075B36-A7D0-4666-A540-313657939600}"/>
                </a:ext>
              </a:extLst>
            </p:cNvPr>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1" name="Google Shape;774;p45">
              <a:extLst>
                <a:ext uri="{FF2B5EF4-FFF2-40B4-BE49-F238E27FC236}">
                  <a16:creationId xmlns:a16="http://schemas.microsoft.com/office/drawing/2014/main" id="{BF2E90EE-BED3-4D96-9400-FAA4C1BDA66E}"/>
                </a:ext>
              </a:extLst>
            </p:cNvPr>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2" name="Google Shape;775;p45">
              <a:extLst>
                <a:ext uri="{FF2B5EF4-FFF2-40B4-BE49-F238E27FC236}">
                  <a16:creationId xmlns:a16="http://schemas.microsoft.com/office/drawing/2014/main" id="{24847BCB-140B-40F2-B17A-008A53B50C38}"/>
                </a:ext>
              </a:extLst>
            </p:cNvPr>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3" name="Google Shape;776;p45">
              <a:extLst>
                <a:ext uri="{FF2B5EF4-FFF2-40B4-BE49-F238E27FC236}">
                  <a16:creationId xmlns:a16="http://schemas.microsoft.com/office/drawing/2014/main" id="{913E6618-2E85-4B55-9FD3-8F61EFB0A84A}"/>
                </a:ext>
              </a:extLst>
            </p:cNvPr>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4" name="Google Shape;777;p45">
              <a:extLst>
                <a:ext uri="{FF2B5EF4-FFF2-40B4-BE49-F238E27FC236}">
                  <a16:creationId xmlns:a16="http://schemas.microsoft.com/office/drawing/2014/main" id="{BADE333F-3E49-4F3D-B0A1-B368388AA82C}"/>
                </a:ext>
              </a:extLst>
            </p:cNvPr>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5" name="Google Shape;778;p45">
              <a:extLst>
                <a:ext uri="{FF2B5EF4-FFF2-40B4-BE49-F238E27FC236}">
                  <a16:creationId xmlns:a16="http://schemas.microsoft.com/office/drawing/2014/main" id="{F718C716-48ED-411C-B40E-C775856BEAED}"/>
                </a:ext>
              </a:extLst>
            </p:cNvPr>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6" name="Google Shape;779;p45">
              <a:extLst>
                <a:ext uri="{FF2B5EF4-FFF2-40B4-BE49-F238E27FC236}">
                  <a16:creationId xmlns:a16="http://schemas.microsoft.com/office/drawing/2014/main" id="{AF3E337C-24E7-4DAE-B76A-C893CA7AE0BF}"/>
                </a:ext>
              </a:extLst>
            </p:cNvPr>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7" name="Google Shape;780;p45">
              <a:extLst>
                <a:ext uri="{FF2B5EF4-FFF2-40B4-BE49-F238E27FC236}">
                  <a16:creationId xmlns:a16="http://schemas.microsoft.com/office/drawing/2014/main" id="{D8A0C169-4A3A-48C5-AE5A-3305E80B97BC}"/>
                </a:ext>
              </a:extLst>
            </p:cNvPr>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8" name="Google Shape;781;p45">
              <a:extLst>
                <a:ext uri="{FF2B5EF4-FFF2-40B4-BE49-F238E27FC236}">
                  <a16:creationId xmlns:a16="http://schemas.microsoft.com/office/drawing/2014/main" id="{85E0E3CC-0EF3-4BF0-B653-1638C062EE61}"/>
                </a:ext>
              </a:extLst>
            </p:cNvPr>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9" name="Google Shape;782;p45">
              <a:extLst>
                <a:ext uri="{FF2B5EF4-FFF2-40B4-BE49-F238E27FC236}">
                  <a16:creationId xmlns:a16="http://schemas.microsoft.com/office/drawing/2014/main" id="{1564B9EE-3A64-4963-B7DA-6EC919275780}"/>
                </a:ext>
              </a:extLst>
            </p:cNvPr>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0" name="Google Shape;783;p45">
              <a:extLst>
                <a:ext uri="{FF2B5EF4-FFF2-40B4-BE49-F238E27FC236}">
                  <a16:creationId xmlns:a16="http://schemas.microsoft.com/office/drawing/2014/main" id="{45F0BAE4-99FD-4D41-A22D-EAFCCADAA585}"/>
                </a:ext>
              </a:extLst>
            </p:cNvPr>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1" name="Google Shape;784;p45">
              <a:extLst>
                <a:ext uri="{FF2B5EF4-FFF2-40B4-BE49-F238E27FC236}">
                  <a16:creationId xmlns:a16="http://schemas.microsoft.com/office/drawing/2014/main" id="{B74798C4-6B33-4563-BC78-722EF9538D00}"/>
                </a:ext>
              </a:extLst>
            </p:cNvPr>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2" name="Google Shape;785;p45">
              <a:extLst>
                <a:ext uri="{FF2B5EF4-FFF2-40B4-BE49-F238E27FC236}">
                  <a16:creationId xmlns:a16="http://schemas.microsoft.com/office/drawing/2014/main" id="{EFBB06F4-2283-48FA-9B2A-734A30A2DB49}"/>
                </a:ext>
              </a:extLst>
            </p:cNvPr>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3" name="Google Shape;786;p45">
              <a:extLst>
                <a:ext uri="{FF2B5EF4-FFF2-40B4-BE49-F238E27FC236}">
                  <a16:creationId xmlns:a16="http://schemas.microsoft.com/office/drawing/2014/main" id="{7843FB01-8678-4630-9DF0-B8482D0D1147}"/>
                </a:ext>
              </a:extLst>
            </p:cNvPr>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4" name="Google Shape;787;p45">
              <a:extLst>
                <a:ext uri="{FF2B5EF4-FFF2-40B4-BE49-F238E27FC236}">
                  <a16:creationId xmlns:a16="http://schemas.microsoft.com/office/drawing/2014/main" id="{7B99C290-C08B-43F9-A5BE-DD04609B3503}"/>
                </a:ext>
              </a:extLst>
            </p:cNvPr>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5" name="Google Shape;788;p45">
              <a:extLst>
                <a:ext uri="{FF2B5EF4-FFF2-40B4-BE49-F238E27FC236}">
                  <a16:creationId xmlns:a16="http://schemas.microsoft.com/office/drawing/2014/main" id="{9934EF36-A55B-4A35-8144-4C562CC25F5C}"/>
                </a:ext>
              </a:extLst>
            </p:cNvPr>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5258993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8" name="Google Shape;948;p52"/>
          <p:cNvSpPr txBox="1">
            <a:spLocks noGrp="1"/>
          </p:cNvSpPr>
          <p:nvPr>
            <p:ph type="title"/>
          </p:nvPr>
        </p:nvSpPr>
        <p:spPr>
          <a:xfrm>
            <a:off x="539750" y="361350"/>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4</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Βελτιώσεις</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4" name="Google Shape;687;p45">
            <a:extLst>
              <a:ext uri="{FF2B5EF4-FFF2-40B4-BE49-F238E27FC236}">
                <a16:creationId xmlns:a16="http://schemas.microsoft.com/office/drawing/2014/main" id="{60B753A8-FDF7-486C-8B33-DD5AEE7A625E}"/>
              </a:ext>
            </a:extLst>
          </p:cNvPr>
          <p:cNvSpPr txBox="1">
            <a:spLocks/>
          </p:cNvSpPr>
          <p:nvPr/>
        </p:nvSpPr>
        <p:spPr>
          <a:xfrm>
            <a:off x="539750" y="1620750"/>
            <a:ext cx="5871414" cy="2983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Διασύνδεση της φόρμας με κάποιο CMS</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Δυνατότητα εκτύπωσης της φόρμας σε μορφή </a:t>
            </a:r>
            <a:r>
              <a:rPr lang="en-US" sz="1200" dirty="0">
                <a:latin typeface="Open Sans" panose="020B0606030504020204" pitchFamily="34" charset="0"/>
                <a:ea typeface="Open Sans" panose="020B0606030504020204" pitchFamily="34" charset="0"/>
                <a:cs typeface="Open Sans" panose="020B0606030504020204" pitchFamily="34" charset="0"/>
              </a:rPr>
              <a:t>PDF</a:t>
            </a:r>
            <a:r>
              <a:rPr lang="el-GR" sz="1200" dirty="0">
                <a:latin typeface="Open Sans" panose="020B0606030504020204" pitchFamily="34" charset="0"/>
                <a:ea typeface="Open Sans" panose="020B0606030504020204" pitchFamily="34" charset="0"/>
                <a:cs typeface="Open Sans" panose="020B0606030504020204" pitchFamily="34" charset="0"/>
              </a:rPr>
              <a:t>.</a:t>
            </a:r>
          </a:p>
          <a:p>
            <a:pPr marL="171450" indent="-171450">
              <a:buFont typeface="Arial" panose="020B0604020202020204" pitchFamily="34" charset="0"/>
              <a:buChar char="•"/>
            </a:pPr>
            <a:r>
              <a:rPr lang="el-GR" sz="1200" dirty="0">
                <a:latin typeface="Open Sans" panose="020B0606030504020204" pitchFamily="34" charset="0"/>
                <a:ea typeface="Open Sans" panose="020B0606030504020204" pitchFamily="34" charset="0"/>
                <a:cs typeface="Open Sans" panose="020B0606030504020204" pitchFamily="34" charset="0"/>
              </a:rPr>
              <a:t>Δυνατότητα μεταφόρτωσης της φόρμας σε μορφή </a:t>
            </a:r>
            <a:r>
              <a:rPr lang="en-US" sz="1200" dirty="0">
                <a:latin typeface="Open Sans" panose="020B0606030504020204" pitchFamily="34" charset="0"/>
                <a:ea typeface="Open Sans" panose="020B0606030504020204" pitchFamily="34" charset="0"/>
                <a:cs typeface="Open Sans" panose="020B0606030504020204" pitchFamily="34" charset="0"/>
              </a:rPr>
              <a:t>WORD/PDF </a:t>
            </a:r>
            <a:r>
              <a:rPr lang="el-GR" sz="1200" dirty="0">
                <a:latin typeface="Open Sans" panose="020B0606030504020204" pitchFamily="34" charset="0"/>
                <a:ea typeface="Open Sans" panose="020B0606030504020204" pitchFamily="34" charset="0"/>
                <a:cs typeface="Open Sans" panose="020B0606030504020204" pitchFamily="34" charset="0"/>
              </a:rPr>
              <a:t>με σκοπό την χειρόγραφη συμπλήρωση της.</a:t>
            </a:r>
          </a:p>
        </p:txBody>
      </p:sp>
      <p:grpSp>
        <p:nvGrpSpPr>
          <p:cNvPr id="6" name="Google Shape;689;p45">
            <a:extLst>
              <a:ext uri="{FF2B5EF4-FFF2-40B4-BE49-F238E27FC236}">
                <a16:creationId xmlns:a16="http://schemas.microsoft.com/office/drawing/2014/main" id="{87465F37-0C56-4DEA-BF58-1B8E5AB949DB}"/>
              </a:ext>
            </a:extLst>
          </p:cNvPr>
          <p:cNvGrpSpPr/>
          <p:nvPr/>
        </p:nvGrpSpPr>
        <p:grpSpPr>
          <a:xfrm>
            <a:off x="6160765" y="1901602"/>
            <a:ext cx="1717359" cy="2256854"/>
            <a:chOff x="4292925" y="3300175"/>
            <a:chExt cx="1458975" cy="1917300"/>
          </a:xfrm>
        </p:grpSpPr>
        <p:sp>
          <p:nvSpPr>
            <p:cNvPr id="7" name="Google Shape;690;p45">
              <a:extLst>
                <a:ext uri="{FF2B5EF4-FFF2-40B4-BE49-F238E27FC236}">
                  <a16:creationId xmlns:a16="http://schemas.microsoft.com/office/drawing/2014/main" id="{EAE5E8FB-38A8-45B2-A47F-90668C99B575}"/>
                </a:ext>
              </a:extLst>
            </p:cNvPr>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 name="Google Shape;691;p45">
              <a:extLst>
                <a:ext uri="{FF2B5EF4-FFF2-40B4-BE49-F238E27FC236}">
                  <a16:creationId xmlns:a16="http://schemas.microsoft.com/office/drawing/2014/main" id="{90B1DE54-33CB-4C7D-8EF5-317F1F213A4E}"/>
                </a:ext>
              </a:extLst>
            </p:cNvPr>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 name="Google Shape;692;p45">
              <a:extLst>
                <a:ext uri="{FF2B5EF4-FFF2-40B4-BE49-F238E27FC236}">
                  <a16:creationId xmlns:a16="http://schemas.microsoft.com/office/drawing/2014/main" id="{AB25F44C-8BBD-412B-B7D9-4C56CE2330E7}"/>
                </a:ext>
              </a:extLst>
            </p:cNvPr>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 name="Google Shape;693;p45">
              <a:extLst>
                <a:ext uri="{FF2B5EF4-FFF2-40B4-BE49-F238E27FC236}">
                  <a16:creationId xmlns:a16="http://schemas.microsoft.com/office/drawing/2014/main" id="{152BD764-DEB0-470F-A7F4-1DFE7E57C985}"/>
                </a:ext>
              </a:extLst>
            </p:cNvPr>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1" name="Google Shape;694;p45">
              <a:extLst>
                <a:ext uri="{FF2B5EF4-FFF2-40B4-BE49-F238E27FC236}">
                  <a16:creationId xmlns:a16="http://schemas.microsoft.com/office/drawing/2014/main" id="{F98DFE28-0D88-41D2-B1C8-FEAB2D60498F}"/>
                </a:ext>
              </a:extLst>
            </p:cNvPr>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2" name="Google Shape;695;p45">
              <a:extLst>
                <a:ext uri="{FF2B5EF4-FFF2-40B4-BE49-F238E27FC236}">
                  <a16:creationId xmlns:a16="http://schemas.microsoft.com/office/drawing/2014/main" id="{06146FA0-0873-497F-8330-C16FA370F93E}"/>
                </a:ext>
              </a:extLst>
            </p:cNvPr>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3" name="Google Shape;696;p45">
              <a:extLst>
                <a:ext uri="{FF2B5EF4-FFF2-40B4-BE49-F238E27FC236}">
                  <a16:creationId xmlns:a16="http://schemas.microsoft.com/office/drawing/2014/main" id="{C16949DA-64B0-4682-9D8E-DAFC98366AC5}"/>
                </a:ext>
              </a:extLst>
            </p:cNvPr>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4" name="Google Shape;697;p45">
              <a:extLst>
                <a:ext uri="{FF2B5EF4-FFF2-40B4-BE49-F238E27FC236}">
                  <a16:creationId xmlns:a16="http://schemas.microsoft.com/office/drawing/2014/main" id="{94B08553-674B-4355-9AC7-F2F1FECCE0BB}"/>
                </a:ext>
              </a:extLst>
            </p:cNvPr>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5" name="Google Shape;698;p45">
              <a:extLst>
                <a:ext uri="{FF2B5EF4-FFF2-40B4-BE49-F238E27FC236}">
                  <a16:creationId xmlns:a16="http://schemas.microsoft.com/office/drawing/2014/main" id="{A1C102C8-285B-44E8-AEFF-D5154325F33D}"/>
                </a:ext>
              </a:extLst>
            </p:cNvPr>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6" name="Google Shape;699;p45">
              <a:extLst>
                <a:ext uri="{FF2B5EF4-FFF2-40B4-BE49-F238E27FC236}">
                  <a16:creationId xmlns:a16="http://schemas.microsoft.com/office/drawing/2014/main" id="{0C55A3EB-32B3-40AC-8DDF-3F546D6CD486}"/>
                </a:ext>
              </a:extLst>
            </p:cNvPr>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7" name="Google Shape;700;p45">
              <a:extLst>
                <a:ext uri="{FF2B5EF4-FFF2-40B4-BE49-F238E27FC236}">
                  <a16:creationId xmlns:a16="http://schemas.microsoft.com/office/drawing/2014/main" id="{82B654DA-769E-479A-8C74-8B1007464D72}"/>
                </a:ext>
              </a:extLst>
            </p:cNvPr>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8" name="Google Shape;701;p45">
              <a:extLst>
                <a:ext uri="{FF2B5EF4-FFF2-40B4-BE49-F238E27FC236}">
                  <a16:creationId xmlns:a16="http://schemas.microsoft.com/office/drawing/2014/main" id="{FE2F4384-DCA8-4075-9505-402D1A8778E7}"/>
                </a:ext>
              </a:extLst>
            </p:cNvPr>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9" name="Google Shape;702;p45">
              <a:extLst>
                <a:ext uri="{FF2B5EF4-FFF2-40B4-BE49-F238E27FC236}">
                  <a16:creationId xmlns:a16="http://schemas.microsoft.com/office/drawing/2014/main" id="{B6C5F3DA-D448-4EEA-8FB6-B121596C41BD}"/>
                </a:ext>
              </a:extLst>
            </p:cNvPr>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0" name="Google Shape;703;p45">
              <a:extLst>
                <a:ext uri="{FF2B5EF4-FFF2-40B4-BE49-F238E27FC236}">
                  <a16:creationId xmlns:a16="http://schemas.microsoft.com/office/drawing/2014/main" id="{4B817A99-AF84-4FC6-86EE-781555529F6E}"/>
                </a:ext>
              </a:extLst>
            </p:cNvPr>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1" name="Google Shape;704;p45">
              <a:extLst>
                <a:ext uri="{FF2B5EF4-FFF2-40B4-BE49-F238E27FC236}">
                  <a16:creationId xmlns:a16="http://schemas.microsoft.com/office/drawing/2014/main" id="{3D5F1CD9-CC9F-4585-BEFF-5E67D84BE22D}"/>
                </a:ext>
              </a:extLst>
            </p:cNvPr>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2" name="Google Shape;705;p45">
              <a:extLst>
                <a:ext uri="{FF2B5EF4-FFF2-40B4-BE49-F238E27FC236}">
                  <a16:creationId xmlns:a16="http://schemas.microsoft.com/office/drawing/2014/main" id="{9C8E006E-EDF5-4546-9C85-466BBE4A052E}"/>
                </a:ext>
              </a:extLst>
            </p:cNvPr>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3" name="Google Shape;706;p45">
              <a:extLst>
                <a:ext uri="{FF2B5EF4-FFF2-40B4-BE49-F238E27FC236}">
                  <a16:creationId xmlns:a16="http://schemas.microsoft.com/office/drawing/2014/main" id="{4E16E550-86FF-44AE-80B3-12E77E77304A}"/>
                </a:ext>
              </a:extLst>
            </p:cNvPr>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4" name="Google Shape;707;p45">
              <a:extLst>
                <a:ext uri="{FF2B5EF4-FFF2-40B4-BE49-F238E27FC236}">
                  <a16:creationId xmlns:a16="http://schemas.microsoft.com/office/drawing/2014/main" id="{61C2AFC4-16C1-4CF2-BD46-5849DD811F12}"/>
                </a:ext>
              </a:extLst>
            </p:cNvPr>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5" name="Google Shape;708;p45">
              <a:extLst>
                <a:ext uri="{FF2B5EF4-FFF2-40B4-BE49-F238E27FC236}">
                  <a16:creationId xmlns:a16="http://schemas.microsoft.com/office/drawing/2014/main" id="{81D263CB-CEE2-4F0E-A86D-0019F3572469}"/>
                </a:ext>
              </a:extLst>
            </p:cNvPr>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6" name="Google Shape;709;p45">
              <a:extLst>
                <a:ext uri="{FF2B5EF4-FFF2-40B4-BE49-F238E27FC236}">
                  <a16:creationId xmlns:a16="http://schemas.microsoft.com/office/drawing/2014/main" id="{90D967F5-87EE-4C7C-AA1A-BB8BA0673614}"/>
                </a:ext>
              </a:extLst>
            </p:cNvPr>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7" name="Google Shape;710;p45">
              <a:extLst>
                <a:ext uri="{FF2B5EF4-FFF2-40B4-BE49-F238E27FC236}">
                  <a16:creationId xmlns:a16="http://schemas.microsoft.com/office/drawing/2014/main" id="{4928B6AA-1BFB-454E-80B4-D9FEDF164EC2}"/>
                </a:ext>
              </a:extLst>
            </p:cNvPr>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8" name="Google Shape;711;p45">
              <a:extLst>
                <a:ext uri="{FF2B5EF4-FFF2-40B4-BE49-F238E27FC236}">
                  <a16:creationId xmlns:a16="http://schemas.microsoft.com/office/drawing/2014/main" id="{7739FAD9-6DAE-4B96-BA03-F6558427A65A}"/>
                </a:ext>
              </a:extLst>
            </p:cNvPr>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29" name="Google Shape;712;p45">
              <a:extLst>
                <a:ext uri="{FF2B5EF4-FFF2-40B4-BE49-F238E27FC236}">
                  <a16:creationId xmlns:a16="http://schemas.microsoft.com/office/drawing/2014/main" id="{B7B9BB80-63F0-4B2E-83EA-805222347D52}"/>
                </a:ext>
              </a:extLst>
            </p:cNvPr>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0" name="Google Shape;713;p45">
              <a:extLst>
                <a:ext uri="{FF2B5EF4-FFF2-40B4-BE49-F238E27FC236}">
                  <a16:creationId xmlns:a16="http://schemas.microsoft.com/office/drawing/2014/main" id="{C1F88896-3C1C-42AD-911F-9CA2853A4243}"/>
                </a:ext>
              </a:extLst>
            </p:cNvPr>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1" name="Google Shape;714;p45">
              <a:extLst>
                <a:ext uri="{FF2B5EF4-FFF2-40B4-BE49-F238E27FC236}">
                  <a16:creationId xmlns:a16="http://schemas.microsoft.com/office/drawing/2014/main" id="{B27AEE81-737F-4237-81AB-C144AD5ECDD5}"/>
                </a:ext>
              </a:extLst>
            </p:cNvPr>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2" name="Google Shape;715;p45">
              <a:extLst>
                <a:ext uri="{FF2B5EF4-FFF2-40B4-BE49-F238E27FC236}">
                  <a16:creationId xmlns:a16="http://schemas.microsoft.com/office/drawing/2014/main" id="{44175213-6FF6-46E0-B0DA-A0E528427095}"/>
                </a:ext>
              </a:extLst>
            </p:cNvPr>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3" name="Google Shape;716;p45">
              <a:extLst>
                <a:ext uri="{FF2B5EF4-FFF2-40B4-BE49-F238E27FC236}">
                  <a16:creationId xmlns:a16="http://schemas.microsoft.com/office/drawing/2014/main" id="{884BBA1B-21E8-40D1-B676-996AFA59D32D}"/>
                </a:ext>
              </a:extLst>
            </p:cNvPr>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4" name="Google Shape;717;p45">
              <a:extLst>
                <a:ext uri="{FF2B5EF4-FFF2-40B4-BE49-F238E27FC236}">
                  <a16:creationId xmlns:a16="http://schemas.microsoft.com/office/drawing/2014/main" id="{3618369E-6688-43C1-9CEF-08DB0BD69718}"/>
                </a:ext>
              </a:extLst>
            </p:cNvPr>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5" name="Google Shape;718;p45">
              <a:extLst>
                <a:ext uri="{FF2B5EF4-FFF2-40B4-BE49-F238E27FC236}">
                  <a16:creationId xmlns:a16="http://schemas.microsoft.com/office/drawing/2014/main" id="{6432CCD3-52F7-480D-8E7F-F5216963D1F9}"/>
                </a:ext>
              </a:extLst>
            </p:cNvPr>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6" name="Google Shape;719;p45">
              <a:extLst>
                <a:ext uri="{FF2B5EF4-FFF2-40B4-BE49-F238E27FC236}">
                  <a16:creationId xmlns:a16="http://schemas.microsoft.com/office/drawing/2014/main" id="{1C8DAB2B-6DE4-4BC2-840D-B706887BE50B}"/>
                </a:ext>
              </a:extLst>
            </p:cNvPr>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7" name="Google Shape;720;p45">
              <a:extLst>
                <a:ext uri="{FF2B5EF4-FFF2-40B4-BE49-F238E27FC236}">
                  <a16:creationId xmlns:a16="http://schemas.microsoft.com/office/drawing/2014/main" id="{B7245A2F-4D65-4D56-AAB4-BD8D4DCD7067}"/>
                </a:ext>
              </a:extLst>
            </p:cNvPr>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8" name="Google Shape;721;p45">
              <a:extLst>
                <a:ext uri="{FF2B5EF4-FFF2-40B4-BE49-F238E27FC236}">
                  <a16:creationId xmlns:a16="http://schemas.microsoft.com/office/drawing/2014/main" id="{854E799F-E744-45CA-A859-6ACF7B773104}"/>
                </a:ext>
              </a:extLst>
            </p:cNvPr>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39" name="Google Shape;722;p45">
              <a:extLst>
                <a:ext uri="{FF2B5EF4-FFF2-40B4-BE49-F238E27FC236}">
                  <a16:creationId xmlns:a16="http://schemas.microsoft.com/office/drawing/2014/main" id="{BA1DE3B3-4C6E-465F-B4A7-CEE19D03F600}"/>
                </a:ext>
              </a:extLst>
            </p:cNvPr>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0" name="Google Shape;723;p45">
              <a:extLst>
                <a:ext uri="{FF2B5EF4-FFF2-40B4-BE49-F238E27FC236}">
                  <a16:creationId xmlns:a16="http://schemas.microsoft.com/office/drawing/2014/main" id="{E6172BC4-60AB-476B-8D9F-F700AEC0E556}"/>
                </a:ext>
              </a:extLst>
            </p:cNvPr>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1" name="Google Shape;724;p45">
              <a:extLst>
                <a:ext uri="{FF2B5EF4-FFF2-40B4-BE49-F238E27FC236}">
                  <a16:creationId xmlns:a16="http://schemas.microsoft.com/office/drawing/2014/main" id="{3C91E1F2-6FCB-4568-9D33-6B8AF1374ABB}"/>
                </a:ext>
              </a:extLst>
            </p:cNvPr>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2" name="Google Shape;725;p45">
              <a:extLst>
                <a:ext uri="{FF2B5EF4-FFF2-40B4-BE49-F238E27FC236}">
                  <a16:creationId xmlns:a16="http://schemas.microsoft.com/office/drawing/2014/main" id="{D614DAA6-0A66-4A28-9222-E719A0115B35}"/>
                </a:ext>
              </a:extLst>
            </p:cNvPr>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3" name="Google Shape;726;p45">
              <a:extLst>
                <a:ext uri="{FF2B5EF4-FFF2-40B4-BE49-F238E27FC236}">
                  <a16:creationId xmlns:a16="http://schemas.microsoft.com/office/drawing/2014/main" id="{F747B604-E5B5-444D-B99B-B5EA30E2B8E4}"/>
                </a:ext>
              </a:extLst>
            </p:cNvPr>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4" name="Google Shape;727;p45">
              <a:extLst>
                <a:ext uri="{FF2B5EF4-FFF2-40B4-BE49-F238E27FC236}">
                  <a16:creationId xmlns:a16="http://schemas.microsoft.com/office/drawing/2014/main" id="{2D2192EF-7847-4601-80D6-AC05314D2A6F}"/>
                </a:ext>
              </a:extLst>
            </p:cNvPr>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5" name="Google Shape;728;p45">
              <a:extLst>
                <a:ext uri="{FF2B5EF4-FFF2-40B4-BE49-F238E27FC236}">
                  <a16:creationId xmlns:a16="http://schemas.microsoft.com/office/drawing/2014/main" id="{6FAD96B0-6B1A-44D1-A4ED-5BDFFB43B46D}"/>
                </a:ext>
              </a:extLst>
            </p:cNvPr>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6" name="Google Shape;729;p45">
              <a:extLst>
                <a:ext uri="{FF2B5EF4-FFF2-40B4-BE49-F238E27FC236}">
                  <a16:creationId xmlns:a16="http://schemas.microsoft.com/office/drawing/2014/main" id="{274C69C9-66CD-49A1-B8DF-53948152F095}"/>
                </a:ext>
              </a:extLst>
            </p:cNvPr>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7" name="Google Shape;730;p45">
              <a:extLst>
                <a:ext uri="{FF2B5EF4-FFF2-40B4-BE49-F238E27FC236}">
                  <a16:creationId xmlns:a16="http://schemas.microsoft.com/office/drawing/2014/main" id="{E0F251FE-B007-4925-BB27-0CD5D9621DC5}"/>
                </a:ext>
              </a:extLst>
            </p:cNvPr>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8" name="Google Shape;731;p45">
              <a:extLst>
                <a:ext uri="{FF2B5EF4-FFF2-40B4-BE49-F238E27FC236}">
                  <a16:creationId xmlns:a16="http://schemas.microsoft.com/office/drawing/2014/main" id="{E6E6D8A5-2D64-49F9-B0A4-2940159F4EB0}"/>
                </a:ext>
              </a:extLst>
            </p:cNvPr>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49" name="Google Shape;732;p45">
              <a:extLst>
                <a:ext uri="{FF2B5EF4-FFF2-40B4-BE49-F238E27FC236}">
                  <a16:creationId xmlns:a16="http://schemas.microsoft.com/office/drawing/2014/main" id="{217EA3FE-9F5E-40F6-9755-CFB63E638C70}"/>
                </a:ext>
              </a:extLst>
            </p:cNvPr>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0" name="Google Shape;733;p45">
              <a:extLst>
                <a:ext uri="{FF2B5EF4-FFF2-40B4-BE49-F238E27FC236}">
                  <a16:creationId xmlns:a16="http://schemas.microsoft.com/office/drawing/2014/main" id="{03EFB092-963F-4791-A275-B24E324A242A}"/>
                </a:ext>
              </a:extLst>
            </p:cNvPr>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1" name="Google Shape;734;p45">
              <a:extLst>
                <a:ext uri="{FF2B5EF4-FFF2-40B4-BE49-F238E27FC236}">
                  <a16:creationId xmlns:a16="http://schemas.microsoft.com/office/drawing/2014/main" id="{98B79959-D3CF-4C0B-AE22-3C1DE6AC624B}"/>
                </a:ext>
              </a:extLst>
            </p:cNvPr>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2" name="Google Shape;735;p45">
              <a:extLst>
                <a:ext uri="{FF2B5EF4-FFF2-40B4-BE49-F238E27FC236}">
                  <a16:creationId xmlns:a16="http://schemas.microsoft.com/office/drawing/2014/main" id="{D39A20C5-88E3-4A15-A549-B68C71C5F9BD}"/>
                </a:ext>
              </a:extLst>
            </p:cNvPr>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3" name="Google Shape;736;p45">
              <a:extLst>
                <a:ext uri="{FF2B5EF4-FFF2-40B4-BE49-F238E27FC236}">
                  <a16:creationId xmlns:a16="http://schemas.microsoft.com/office/drawing/2014/main" id="{CDAA70E5-BCF2-4193-9392-097686312D61}"/>
                </a:ext>
              </a:extLst>
            </p:cNvPr>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4" name="Google Shape;737;p45">
              <a:extLst>
                <a:ext uri="{FF2B5EF4-FFF2-40B4-BE49-F238E27FC236}">
                  <a16:creationId xmlns:a16="http://schemas.microsoft.com/office/drawing/2014/main" id="{34C85874-038F-444A-B37C-4460144C4F18}"/>
                </a:ext>
              </a:extLst>
            </p:cNvPr>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5" name="Google Shape;738;p45">
              <a:extLst>
                <a:ext uri="{FF2B5EF4-FFF2-40B4-BE49-F238E27FC236}">
                  <a16:creationId xmlns:a16="http://schemas.microsoft.com/office/drawing/2014/main" id="{AE25B689-1C26-4B00-A3EB-AA023816CC7B}"/>
                </a:ext>
              </a:extLst>
            </p:cNvPr>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6" name="Google Shape;739;p45">
              <a:extLst>
                <a:ext uri="{FF2B5EF4-FFF2-40B4-BE49-F238E27FC236}">
                  <a16:creationId xmlns:a16="http://schemas.microsoft.com/office/drawing/2014/main" id="{2DD08E15-9A51-404B-BA4C-80724B736A3E}"/>
                </a:ext>
              </a:extLst>
            </p:cNvPr>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 name="Google Shape;740;p45">
              <a:extLst>
                <a:ext uri="{FF2B5EF4-FFF2-40B4-BE49-F238E27FC236}">
                  <a16:creationId xmlns:a16="http://schemas.microsoft.com/office/drawing/2014/main" id="{5B7F300E-458B-4114-A850-85A3FC4DEBA5}"/>
                </a:ext>
              </a:extLst>
            </p:cNvPr>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 name="Google Shape;741;p45">
              <a:extLst>
                <a:ext uri="{FF2B5EF4-FFF2-40B4-BE49-F238E27FC236}">
                  <a16:creationId xmlns:a16="http://schemas.microsoft.com/office/drawing/2014/main" id="{96D4C5DA-3BCE-4C97-ABD7-14649C2C9E78}"/>
                </a:ext>
              </a:extLst>
            </p:cNvPr>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 name="Google Shape;742;p45">
              <a:extLst>
                <a:ext uri="{FF2B5EF4-FFF2-40B4-BE49-F238E27FC236}">
                  <a16:creationId xmlns:a16="http://schemas.microsoft.com/office/drawing/2014/main" id="{297D2DF2-B7FC-4975-9B42-0A542E97A6BD}"/>
                </a:ext>
              </a:extLst>
            </p:cNvPr>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 name="Google Shape;743;p45">
              <a:extLst>
                <a:ext uri="{FF2B5EF4-FFF2-40B4-BE49-F238E27FC236}">
                  <a16:creationId xmlns:a16="http://schemas.microsoft.com/office/drawing/2014/main" id="{D73CD502-FDDF-44B6-98DE-B986F2B6708B}"/>
                </a:ext>
              </a:extLst>
            </p:cNvPr>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 name="Google Shape;744;p45">
              <a:extLst>
                <a:ext uri="{FF2B5EF4-FFF2-40B4-BE49-F238E27FC236}">
                  <a16:creationId xmlns:a16="http://schemas.microsoft.com/office/drawing/2014/main" id="{DE35B830-5AE9-4AD4-9635-8E3C81F7867E}"/>
                </a:ext>
              </a:extLst>
            </p:cNvPr>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 name="Google Shape;745;p45">
              <a:extLst>
                <a:ext uri="{FF2B5EF4-FFF2-40B4-BE49-F238E27FC236}">
                  <a16:creationId xmlns:a16="http://schemas.microsoft.com/office/drawing/2014/main" id="{E985ABB6-6E0C-4A22-81EA-FDAA50C36D73}"/>
                </a:ext>
              </a:extLst>
            </p:cNvPr>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 name="Google Shape;746;p45">
              <a:extLst>
                <a:ext uri="{FF2B5EF4-FFF2-40B4-BE49-F238E27FC236}">
                  <a16:creationId xmlns:a16="http://schemas.microsoft.com/office/drawing/2014/main" id="{0AE79921-9A24-420F-A0D5-CF10C710392F}"/>
                </a:ext>
              </a:extLst>
            </p:cNvPr>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 name="Google Shape;747;p45">
              <a:extLst>
                <a:ext uri="{FF2B5EF4-FFF2-40B4-BE49-F238E27FC236}">
                  <a16:creationId xmlns:a16="http://schemas.microsoft.com/office/drawing/2014/main" id="{1C59A91B-4D9D-4B5E-A802-E2CCD2DB1BDF}"/>
                </a:ext>
              </a:extLst>
            </p:cNvPr>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 name="Google Shape;748;p45">
              <a:extLst>
                <a:ext uri="{FF2B5EF4-FFF2-40B4-BE49-F238E27FC236}">
                  <a16:creationId xmlns:a16="http://schemas.microsoft.com/office/drawing/2014/main" id="{9E51C259-4DC8-49C0-99B0-F534B2AD913F}"/>
                </a:ext>
              </a:extLst>
            </p:cNvPr>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 name="Google Shape;749;p45">
              <a:extLst>
                <a:ext uri="{FF2B5EF4-FFF2-40B4-BE49-F238E27FC236}">
                  <a16:creationId xmlns:a16="http://schemas.microsoft.com/office/drawing/2014/main" id="{2D9611F8-2C92-420B-ABC1-4C4C43923200}"/>
                </a:ext>
              </a:extLst>
            </p:cNvPr>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 name="Google Shape;750;p45">
              <a:extLst>
                <a:ext uri="{FF2B5EF4-FFF2-40B4-BE49-F238E27FC236}">
                  <a16:creationId xmlns:a16="http://schemas.microsoft.com/office/drawing/2014/main" id="{96FCC9C2-2053-407B-A2C3-32F6ED52E050}"/>
                </a:ext>
              </a:extLst>
            </p:cNvPr>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 name="Google Shape;751;p45">
              <a:extLst>
                <a:ext uri="{FF2B5EF4-FFF2-40B4-BE49-F238E27FC236}">
                  <a16:creationId xmlns:a16="http://schemas.microsoft.com/office/drawing/2014/main" id="{CAB98FDC-E51A-4962-9D4C-C71F1845F99B}"/>
                </a:ext>
              </a:extLst>
            </p:cNvPr>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 name="Google Shape;752;p45">
              <a:extLst>
                <a:ext uri="{FF2B5EF4-FFF2-40B4-BE49-F238E27FC236}">
                  <a16:creationId xmlns:a16="http://schemas.microsoft.com/office/drawing/2014/main" id="{4380CD2F-DE64-4D32-9384-A7659014BF4B}"/>
                </a:ext>
              </a:extLst>
            </p:cNvPr>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 name="Google Shape;753;p45">
              <a:extLst>
                <a:ext uri="{FF2B5EF4-FFF2-40B4-BE49-F238E27FC236}">
                  <a16:creationId xmlns:a16="http://schemas.microsoft.com/office/drawing/2014/main" id="{9391E62D-FD15-4748-B7D5-24EC51309089}"/>
                </a:ext>
              </a:extLst>
            </p:cNvPr>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 name="Google Shape;754;p45">
              <a:extLst>
                <a:ext uri="{FF2B5EF4-FFF2-40B4-BE49-F238E27FC236}">
                  <a16:creationId xmlns:a16="http://schemas.microsoft.com/office/drawing/2014/main" id="{DEA81484-1971-428C-ABA0-B6CF2E6331CE}"/>
                </a:ext>
              </a:extLst>
            </p:cNvPr>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 name="Google Shape;755;p45">
              <a:extLst>
                <a:ext uri="{FF2B5EF4-FFF2-40B4-BE49-F238E27FC236}">
                  <a16:creationId xmlns:a16="http://schemas.microsoft.com/office/drawing/2014/main" id="{B5A2C67B-1B84-47DE-9243-F4765E122F62}"/>
                </a:ext>
              </a:extLst>
            </p:cNvPr>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 name="Google Shape;756;p45">
              <a:extLst>
                <a:ext uri="{FF2B5EF4-FFF2-40B4-BE49-F238E27FC236}">
                  <a16:creationId xmlns:a16="http://schemas.microsoft.com/office/drawing/2014/main" id="{1D3B8BEC-A2EC-4A47-907E-9CA20BF62393}"/>
                </a:ext>
              </a:extLst>
            </p:cNvPr>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 name="Google Shape;757;p45">
              <a:extLst>
                <a:ext uri="{FF2B5EF4-FFF2-40B4-BE49-F238E27FC236}">
                  <a16:creationId xmlns:a16="http://schemas.microsoft.com/office/drawing/2014/main" id="{763ECBE1-BC4A-45F4-899B-6D8B2CDEF59C}"/>
                </a:ext>
              </a:extLst>
            </p:cNvPr>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 name="Google Shape;758;p45">
              <a:extLst>
                <a:ext uri="{FF2B5EF4-FFF2-40B4-BE49-F238E27FC236}">
                  <a16:creationId xmlns:a16="http://schemas.microsoft.com/office/drawing/2014/main" id="{8CE29C9A-FEE2-450C-9785-622D2CA88DAF}"/>
                </a:ext>
              </a:extLst>
            </p:cNvPr>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 name="Google Shape;759;p45">
              <a:extLst>
                <a:ext uri="{FF2B5EF4-FFF2-40B4-BE49-F238E27FC236}">
                  <a16:creationId xmlns:a16="http://schemas.microsoft.com/office/drawing/2014/main" id="{10B013A7-CE56-49E1-9F1E-8A9C2757B7EE}"/>
                </a:ext>
              </a:extLst>
            </p:cNvPr>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 name="Google Shape;760;p45">
              <a:extLst>
                <a:ext uri="{FF2B5EF4-FFF2-40B4-BE49-F238E27FC236}">
                  <a16:creationId xmlns:a16="http://schemas.microsoft.com/office/drawing/2014/main" id="{17E245A2-C2CA-454D-B8DF-DB831A44BFB6}"/>
                </a:ext>
              </a:extLst>
            </p:cNvPr>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 name="Google Shape;761;p45">
              <a:extLst>
                <a:ext uri="{FF2B5EF4-FFF2-40B4-BE49-F238E27FC236}">
                  <a16:creationId xmlns:a16="http://schemas.microsoft.com/office/drawing/2014/main" id="{DE13530B-79D8-4333-99BF-81DCE58ECE6E}"/>
                </a:ext>
              </a:extLst>
            </p:cNvPr>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9" name="Google Shape;762;p45">
              <a:extLst>
                <a:ext uri="{FF2B5EF4-FFF2-40B4-BE49-F238E27FC236}">
                  <a16:creationId xmlns:a16="http://schemas.microsoft.com/office/drawing/2014/main" id="{50C11E37-574E-4A86-9C5B-1B113F63BBCA}"/>
                </a:ext>
              </a:extLst>
            </p:cNvPr>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 name="Google Shape;763;p45">
              <a:extLst>
                <a:ext uri="{FF2B5EF4-FFF2-40B4-BE49-F238E27FC236}">
                  <a16:creationId xmlns:a16="http://schemas.microsoft.com/office/drawing/2014/main" id="{6BD30853-CB57-4150-BEAD-544CB9DE7321}"/>
                </a:ext>
              </a:extLst>
            </p:cNvPr>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 name="Google Shape;764;p45">
              <a:extLst>
                <a:ext uri="{FF2B5EF4-FFF2-40B4-BE49-F238E27FC236}">
                  <a16:creationId xmlns:a16="http://schemas.microsoft.com/office/drawing/2014/main" id="{2C93CBFF-9EF0-400A-98A1-064D7927BFF3}"/>
                </a:ext>
              </a:extLst>
            </p:cNvPr>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 name="Google Shape;765;p45">
              <a:extLst>
                <a:ext uri="{FF2B5EF4-FFF2-40B4-BE49-F238E27FC236}">
                  <a16:creationId xmlns:a16="http://schemas.microsoft.com/office/drawing/2014/main" id="{556DAAA2-4347-4EBB-8050-B4F7DC6CA212}"/>
                </a:ext>
              </a:extLst>
            </p:cNvPr>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 name="Google Shape;766;p45">
              <a:extLst>
                <a:ext uri="{FF2B5EF4-FFF2-40B4-BE49-F238E27FC236}">
                  <a16:creationId xmlns:a16="http://schemas.microsoft.com/office/drawing/2014/main" id="{8A4E0F4F-9F1F-4B39-B3F6-F05D7E4754D0}"/>
                </a:ext>
              </a:extLst>
            </p:cNvPr>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 name="Google Shape;767;p45">
              <a:extLst>
                <a:ext uri="{FF2B5EF4-FFF2-40B4-BE49-F238E27FC236}">
                  <a16:creationId xmlns:a16="http://schemas.microsoft.com/office/drawing/2014/main" id="{9946F458-ABAA-4435-A07A-CEDB07F8B78D}"/>
                </a:ext>
              </a:extLst>
            </p:cNvPr>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 name="Google Shape;768;p45">
              <a:extLst>
                <a:ext uri="{FF2B5EF4-FFF2-40B4-BE49-F238E27FC236}">
                  <a16:creationId xmlns:a16="http://schemas.microsoft.com/office/drawing/2014/main" id="{4C226301-F931-4232-90E0-F17881D1A441}"/>
                </a:ext>
              </a:extLst>
            </p:cNvPr>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 name="Google Shape;769;p45">
              <a:extLst>
                <a:ext uri="{FF2B5EF4-FFF2-40B4-BE49-F238E27FC236}">
                  <a16:creationId xmlns:a16="http://schemas.microsoft.com/office/drawing/2014/main" id="{27966815-EF5A-450A-9A93-04F2BD41BA5C}"/>
                </a:ext>
              </a:extLst>
            </p:cNvPr>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 name="Google Shape;770;p45">
              <a:extLst>
                <a:ext uri="{FF2B5EF4-FFF2-40B4-BE49-F238E27FC236}">
                  <a16:creationId xmlns:a16="http://schemas.microsoft.com/office/drawing/2014/main" id="{AF89DD74-D8EC-4B32-A4F1-980A95A3568E}"/>
                </a:ext>
              </a:extLst>
            </p:cNvPr>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8" name="Google Shape;771;p45">
              <a:extLst>
                <a:ext uri="{FF2B5EF4-FFF2-40B4-BE49-F238E27FC236}">
                  <a16:creationId xmlns:a16="http://schemas.microsoft.com/office/drawing/2014/main" id="{3599939C-BF0B-465B-8943-AFF268499F56}"/>
                </a:ext>
              </a:extLst>
            </p:cNvPr>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9" name="Google Shape;772;p45">
              <a:extLst>
                <a:ext uri="{FF2B5EF4-FFF2-40B4-BE49-F238E27FC236}">
                  <a16:creationId xmlns:a16="http://schemas.microsoft.com/office/drawing/2014/main" id="{B3370F8E-1BF7-4B4E-BA3B-67F539BCF02B}"/>
                </a:ext>
              </a:extLst>
            </p:cNvPr>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0" name="Google Shape;773;p45">
              <a:extLst>
                <a:ext uri="{FF2B5EF4-FFF2-40B4-BE49-F238E27FC236}">
                  <a16:creationId xmlns:a16="http://schemas.microsoft.com/office/drawing/2014/main" id="{80075B36-A7D0-4666-A540-313657939600}"/>
                </a:ext>
              </a:extLst>
            </p:cNvPr>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1" name="Google Shape;774;p45">
              <a:extLst>
                <a:ext uri="{FF2B5EF4-FFF2-40B4-BE49-F238E27FC236}">
                  <a16:creationId xmlns:a16="http://schemas.microsoft.com/office/drawing/2014/main" id="{BF2E90EE-BED3-4D96-9400-FAA4C1BDA66E}"/>
                </a:ext>
              </a:extLst>
            </p:cNvPr>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2" name="Google Shape;775;p45">
              <a:extLst>
                <a:ext uri="{FF2B5EF4-FFF2-40B4-BE49-F238E27FC236}">
                  <a16:creationId xmlns:a16="http://schemas.microsoft.com/office/drawing/2014/main" id="{24847BCB-140B-40F2-B17A-008A53B50C38}"/>
                </a:ext>
              </a:extLst>
            </p:cNvPr>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3" name="Google Shape;776;p45">
              <a:extLst>
                <a:ext uri="{FF2B5EF4-FFF2-40B4-BE49-F238E27FC236}">
                  <a16:creationId xmlns:a16="http://schemas.microsoft.com/office/drawing/2014/main" id="{913E6618-2E85-4B55-9FD3-8F61EFB0A84A}"/>
                </a:ext>
              </a:extLst>
            </p:cNvPr>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4" name="Google Shape;777;p45">
              <a:extLst>
                <a:ext uri="{FF2B5EF4-FFF2-40B4-BE49-F238E27FC236}">
                  <a16:creationId xmlns:a16="http://schemas.microsoft.com/office/drawing/2014/main" id="{BADE333F-3E49-4F3D-B0A1-B368388AA82C}"/>
                </a:ext>
              </a:extLst>
            </p:cNvPr>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5" name="Google Shape;778;p45">
              <a:extLst>
                <a:ext uri="{FF2B5EF4-FFF2-40B4-BE49-F238E27FC236}">
                  <a16:creationId xmlns:a16="http://schemas.microsoft.com/office/drawing/2014/main" id="{F718C716-48ED-411C-B40E-C775856BEAED}"/>
                </a:ext>
              </a:extLst>
            </p:cNvPr>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6" name="Google Shape;779;p45">
              <a:extLst>
                <a:ext uri="{FF2B5EF4-FFF2-40B4-BE49-F238E27FC236}">
                  <a16:creationId xmlns:a16="http://schemas.microsoft.com/office/drawing/2014/main" id="{AF3E337C-24E7-4DAE-B76A-C893CA7AE0BF}"/>
                </a:ext>
              </a:extLst>
            </p:cNvPr>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7" name="Google Shape;780;p45">
              <a:extLst>
                <a:ext uri="{FF2B5EF4-FFF2-40B4-BE49-F238E27FC236}">
                  <a16:creationId xmlns:a16="http://schemas.microsoft.com/office/drawing/2014/main" id="{D8A0C169-4A3A-48C5-AE5A-3305E80B97BC}"/>
                </a:ext>
              </a:extLst>
            </p:cNvPr>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8" name="Google Shape;781;p45">
              <a:extLst>
                <a:ext uri="{FF2B5EF4-FFF2-40B4-BE49-F238E27FC236}">
                  <a16:creationId xmlns:a16="http://schemas.microsoft.com/office/drawing/2014/main" id="{85E0E3CC-0EF3-4BF0-B653-1638C062EE61}"/>
                </a:ext>
              </a:extLst>
            </p:cNvPr>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99" name="Google Shape;782;p45">
              <a:extLst>
                <a:ext uri="{FF2B5EF4-FFF2-40B4-BE49-F238E27FC236}">
                  <a16:creationId xmlns:a16="http://schemas.microsoft.com/office/drawing/2014/main" id="{1564B9EE-3A64-4963-B7DA-6EC919275780}"/>
                </a:ext>
              </a:extLst>
            </p:cNvPr>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0" name="Google Shape;783;p45">
              <a:extLst>
                <a:ext uri="{FF2B5EF4-FFF2-40B4-BE49-F238E27FC236}">
                  <a16:creationId xmlns:a16="http://schemas.microsoft.com/office/drawing/2014/main" id="{45F0BAE4-99FD-4D41-A22D-EAFCCADAA585}"/>
                </a:ext>
              </a:extLst>
            </p:cNvPr>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1" name="Google Shape;784;p45">
              <a:extLst>
                <a:ext uri="{FF2B5EF4-FFF2-40B4-BE49-F238E27FC236}">
                  <a16:creationId xmlns:a16="http://schemas.microsoft.com/office/drawing/2014/main" id="{B74798C4-6B33-4563-BC78-722EF9538D00}"/>
                </a:ext>
              </a:extLst>
            </p:cNvPr>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2" name="Google Shape;785;p45">
              <a:extLst>
                <a:ext uri="{FF2B5EF4-FFF2-40B4-BE49-F238E27FC236}">
                  <a16:creationId xmlns:a16="http://schemas.microsoft.com/office/drawing/2014/main" id="{EFBB06F4-2283-48FA-9B2A-734A30A2DB49}"/>
                </a:ext>
              </a:extLst>
            </p:cNvPr>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3" name="Google Shape;786;p45">
              <a:extLst>
                <a:ext uri="{FF2B5EF4-FFF2-40B4-BE49-F238E27FC236}">
                  <a16:creationId xmlns:a16="http://schemas.microsoft.com/office/drawing/2014/main" id="{7843FB01-8678-4630-9DF0-B8482D0D1147}"/>
                </a:ext>
              </a:extLst>
            </p:cNvPr>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4" name="Google Shape;787;p45">
              <a:extLst>
                <a:ext uri="{FF2B5EF4-FFF2-40B4-BE49-F238E27FC236}">
                  <a16:creationId xmlns:a16="http://schemas.microsoft.com/office/drawing/2014/main" id="{7B99C290-C08B-43F9-A5BE-DD04609B3503}"/>
                </a:ext>
              </a:extLst>
            </p:cNvPr>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105" name="Google Shape;788;p45">
              <a:extLst>
                <a:ext uri="{FF2B5EF4-FFF2-40B4-BE49-F238E27FC236}">
                  <a16:creationId xmlns:a16="http://schemas.microsoft.com/office/drawing/2014/main" id="{9934EF36-A55B-4A35-8144-4C562CC25F5C}"/>
                </a:ext>
              </a:extLst>
            </p:cNvPr>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9467912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46"/>
          <p:cNvSpPr txBox="1">
            <a:spLocks noGrp="1"/>
          </p:cNvSpPr>
          <p:nvPr>
            <p:ph type="title"/>
          </p:nvPr>
        </p:nvSpPr>
        <p:spPr>
          <a:xfrm>
            <a:off x="539750" y="361350"/>
            <a:ext cx="80642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Ερωτήσεις;</a:t>
            </a:r>
            <a:endParaRPr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97" name="Google Shape;3441;p74">
            <a:extLst>
              <a:ext uri="{FF2B5EF4-FFF2-40B4-BE49-F238E27FC236}">
                <a16:creationId xmlns:a16="http://schemas.microsoft.com/office/drawing/2014/main" id="{068884FC-C306-4C88-99B6-0F9AD69E098F}"/>
              </a:ext>
            </a:extLst>
          </p:cNvPr>
          <p:cNvGrpSpPr/>
          <p:nvPr/>
        </p:nvGrpSpPr>
        <p:grpSpPr>
          <a:xfrm>
            <a:off x="6206509" y="1216161"/>
            <a:ext cx="957195" cy="2155371"/>
            <a:chOff x="1417600" y="1451875"/>
            <a:chExt cx="1123600" cy="2530075"/>
          </a:xfrm>
        </p:grpSpPr>
        <p:sp>
          <p:nvSpPr>
            <p:cNvPr id="98" name="Google Shape;3442;p74">
              <a:extLst>
                <a:ext uri="{FF2B5EF4-FFF2-40B4-BE49-F238E27FC236}">
                  <a16:creationId xmlns:a16="http://schemas.microsoft.com/office/drawing/2014/main" id="{7AEFB023-4E44-4521-A3A1-FA9634F2512A}"/>
                </a:ext>
              </a:extLst>
            </p:cNvPr>
            <p:cNvSpPr/>
            <p:nvPr/>
          </p:nvSpPr>
          <p:spPr>
            <a:xfrm>
              <a:off x="1817550" y="1875525"/>
              <a:ext cx="657125" cy="342050"/>
            </a:xfrm>
            <a:custGeom>
              <a:avLst/>
              <a:gdLst/>
              <a:ahLst/>
              <a:cxnLst/>
              <a:rect l="l" t="t" r="r" b="b"/>
              <a:pathLst>
                <a:path w="26285" h="13682" extrusionOk="0">
                  <a:moveTo>
                    <a:pt x="24941" y="0"/>
                  </a:moveTo>
                  <a:cubicBezTo>
                    <a:pt x="24249" y="0"/>
                    <a:pt x="23678" y="524"/>
                    <a:pt x="23678" y="546"/>
                  </a:cubicBezTo>
                  <a:cubicBezTo>
                    <a:pt x="20212" y="3596"/>
                    <a:pt x="16802" y="6951"/>
                    <a:pt x="14778" y="8420"/>
                  </a:cubicBezTo>
                  <a:cubicBezTo>
                    <a:pt x="12921" y="7145"/>
                    <a:pt x="9926" y="5121"/>
                    <a:pt x="5601" y="2515"/>
                  </a:cubicBezTo>
                  <a:cubicBezTo>
                    <a:pt x="4692" y="1976"/>
                    <a:pt x="3889" y="1750"/>
                    <a:pt x="3209" y="1750"/>
                  </a:cubicBezTo>
                  <a:cubicBezTo>
                    <a:pt x="879" y="1750"/>
                    <a:pt x="1" y="4400"/>
                    <a:pt x="1331" y="6202"/>
                  </a:cubicBezTo>
                  <a:cubicBezTo>
                    <a:pt x="2302" y="7533"/>
                    <a:pt x="3827" y="8337"/>
                    <a:pt x="5185" y="9169"/>
                  </a:cubicBezTo>
                  <a:cubicBezTo>
                    <a:pt x="8124" y="10943"/>
                    <a:pt x="11645" y="12967"/>
                    <a:pt x="15250" y="13661"/>
                  </a:cubicBezTo>
                  <a:cubicBezTo>
                    <a:pt x="15328" y="13675"/>
                    <a:pt x="15408" y="13682"/>
                    <a:pt x="15490" y="13682"/>
                  </a:cubicBezTo>
                  <a:cubicBezTo>
                    <a:pt x="18425" y="13682"/>
                    <a:pt x="24053" y="4775"/>
                    <a:pt x="25563" y="2321"/>
                  </a:cubicBezTo>
                  <a:cubicBezTo>
                    <a:pt x="25868" y="1822"/>
                    <a:pt x="26284" y="1489"/>
                    <a:pt x="26173" y="962"/>
                  </a:cubicBezTo>
                  <a:cubicBezTo>
                    <a:pt x="26090" y="602"/>
                    <a:pt x="25841" y="297"/>
                    <a:pt x="25508" y="130"/>
                  </a:cubicBezTo>
                  <a:cubicBezTo>
                    <a:pt x="25316" y="37"/>
                    <a:pt x="25124" y="0"/>
                    <a:pt x="24941"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443;p74">
              <a:extLst>
                <a:ext uri="{FF2B5EF4-FFF2-40B4-BE49-F238E27FC236}">
                  <a16:creationId xmlns:a16="http://schemas.microsoft.com/office/drawing/2014/main" id="{2F49DDE1-77AE-461B-B0A7-1F40A995E251}"/>
                </a:ext>
              </a:extLst>
            </p:cNvPr>
            <p:cNvSpPr/>
            <p:nvPr/>
          </p:nvSpPr>
          <p:spPr>
            <a:xfrm>
              <a:off x="2150950" y="2086025"/>
              <a:ext cx="33975" cy="40925"/>
            </a:xfrm>
            <a:custGeom>
              <a:avLst/>
              <a:gdLst/>
              <a:ahLst/>
              <a:cxnLst/>
              <a:rect l="l" t="t" r="r" b="b"/>
              <a:pathLst>
                <a:path w="1359" h="1637" extrusionOk="0">
                  <a:moveTo>
                    <a:pt x="1359" y="0"/>
                  </a:moveTo>
                  <a:lnTo>
                    <a:pt x="1359" y="0"/>
                  </a:lnTo>
                  <a:cubicBezTo>
                    <a:pt x="1193" y="84"/>
                    <a:pt x="1054" y="195"/>
                    <a:pt x="915" y="333"/>
                  </a:cubicBezTo>
                  <a:cubicBezTo>
                    <a:pt x="804" y="444"/>
                    <a:pt x="666" y="555"/>
                    <a:pt x="555" y="694"/>
                  </a:cubicBezTo>
                  <a:cubicBezTo>
                    <a:pt x="444" y="832"/>
                    <a:pt x="333" y="999"/>
                    <a:pt x="222" y="1137"/>
                  </a:cubicBezTo>
                  <a:cubicBezTo>
                    <a:pt x="139" y="1304"/>
                    <a:pt x="56" y="1470"/>
                    <a:pt x="0" y="1636"/>
                  </a:cubicBezTo>
                  <a:cubicBezTo>
                    <a:pt x="222" y="1331"/>
                    <a:pt x="472" y="1082"/>
                    <a:pt x="694" y="832"/>
                  </a:cubicBezTo>
                  <a:cubicBezTo>
                    <a:pt x="915" y="555"/>
                    <a:pt x="1137" y="278"/>
                    <a:pt x="1359" y="0"/>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444;p74">
              <a:extLst>
                <a:ext uri="{FF2B5EF4-FFF2-40B4-BE49-F238E27FC236}">
                  <a16:creationId xmlns:a16="http://schemas.microsoft.com/office/drawing/2014/main" id="{86EED74D-30BF-42AB-BDA1-1A4C3DC333E0}"/>
                </a:ext>
              </a:extLst>
            </p:cNvPr>
            <p:cNvSpPr/>
            <p:nvPr/>
          </p:nvSpPr>
          <p:spPr>
            <a:xfrm>
              <a:off x="2391475" y="1756025"/>
              <a:ext cx="149725" cy="187200"/>
            </a:xfrm>
            <a:custGeom>
              <a:avLst/>
              <a:gdLst/>
              <a:ahLst/>
              <a:cxnLst/>
              <a:rect l="l" t="t" r="r" b="b"/>
              <a:pathLst>
                <a:path w="5989" h="7488" extrusionOk="0">
                  <a:moveTo>
                    <a:pt x="5589" y="0"/>
                  </a:moveTo>
                  <a:cubicBezTo>
                    <a:pt x="5204" y="0"/>
                    <a:pt x="4316" y="731"/>
                    <a:pt x="4048" y="918"/>
                  </a:cubicBezTo>
                  <a:cubicBezTo>
                    <a:pt x="3111" y="1506"/>
                    <a:pt x="2702" y="1839"/>
                    <a:pt x="2523" y="1839"/>
                  </a:cubicBezTo>
                  <a:cubicBezTo>
                    <a:pt x="2390" y="1839"/>
                    <a:pt x="2385" y="1653"/>
                    <a:pt x="2385" y="1251"/>
                  </a:cubicBezTo>
                  <a:cubicBezTo>
                    <a:pt x="2385" y="643"/>
                    <a:pt x="2131" y="358"/>
                    <a:pt x="1855" y="358"/>
                  </a:cubicBezTo>
                  <a:cubicBezTo>
                    <a:pt x="1702" y="358"/>
                    <a:pt x="1542" y="445"/>
                    <a:pt x="1414" y="613"/>
                  </a:cubicBezTo>
                  <a:cubicBezTo>
                    <a:pt x="693" y="1556"/>
                    <a:pt x="0" y="4633"/>
                    <a:pt x="139" y="5881"/>
                  </a:cubicBezTo>
                  <a:cubicBezTo>
                    <a:pt x="243" y="6841"/>
                    <a:pt x="1055" y="7487"/>
                    <a:pt x="1923" y="7487"/>
                  </a:cubicBezTo>
                  <a:cubicBezTo>
                    <a:pt x="2208" y="7487"/>
                    <a:pt x="2499" y="7418"/>
                    <a:pt x="2773" y="7267"/>
                  </a:cubicBezTo>
                  <a:cubicBezTo>
                    <a:pt x="3771" y="6796"/>
                    <a:pt x="5434" y="5410"/>
                    <a:pt x="5240" y="4162"/>
                  </a:cubicBezTo>
                  <a:cubicBezTo>
                    <a:pt x="5185" y="3829"/>
                    <a:pt x="5019" y="3552"/>
                    <a:pt x="4797" y="3302"/>
                  </a:cubicBezTo>
                  <a:cubicBezTo>
                    <a:pt x="4547" y="3053"/>
                    <a:pt x="4242" y="2720"/>
                    <a:pt x="4436" y="2360"/>
                  </a:cubicBezTo>
                  <a:cubicBezTo>
                    <a:pt x="4714" y="1861"/>
                    <a:pt x="5712" y="1057"/>
                    <a:pt x="5878" y="530"/>
                  </a:cubicBezTo>
                  <a:cubicBezTo>
                    <a:pt x="5989" y="308"/>
                    <a:pt x="5850" y="58"/>
                    <a:pt x="5628" y="3"/>
                  </a:cubicBezTo>
                  <a:cubicBezTo>
                    <a:pt x="5616" y="1"/>
                    <a:pt x="5603" y="0"/>
                    <a:pt x="5589"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445;p74">
              <a:extLst>
                <a:ext uri="{FF2B5EF4-FFF2-40B4-BE49-F238E27FC236}">
                  <a16:creationId xmlns:a16="http://schemas.microsoft.com/office/drawing/2014/main" id="{33DC1A64-40BE-47D0-A0C5-746CEED1816C}"/>
                </a:ext>
              </a:extLst>
            </p:cNvPr>
            <p:cNvSpPr/>
            <p:nvPr/>
          </p:nvSpPr>
          <p:spPr>
            <a:xfrm>
              <a:off x="2453150" y="1821925"/>
              <a:ext cx="56175" cy="47875"/>
            </a:xfrm>
            <a:custGeom>
              <a:avLst/>
              <a:gdLst/>
              <a:ahLst/>
              <a:cxnLst/>
              <a:rect l="l" t="t" r="r" b="b"/>
              <a:pathLst>
                <a:path w="2247" h="1915" extrusionOk="0">
                  <a:moveTo>
                    <a:pt x="1803" y="1"/>
                  </a:moveTo>
                  <a:lnTo>
                    <a:pt x="1803" y="1"/>
                  </a:lnTo>
                  <a:cubicBezTo>
                    <a:pt x="1415" y="167"/>
                    <a:pt x="1054" y="361"/>
                    <a:pt x="722" y="583"/>
                  </a:cubicBezTo>
                  <a:cubicBezTo>
                    <a:pt x="528" y="694"/>
                    <a:pt x="361" y="833"/>
                    <a:pt x="223" y="999"/>
                  </a:cubicBezTo>
                  <a:cubicBezTo>
                    <a:pt x="167" y="1082"/>
                    <a:pt x="84" y="1193"/>
                    <a:pt x="56" y="1304"/>
                  </a:cubicBezTo>
                  <a:cubicBezTo>
                    <a:pt x="1" y="1415"/>
                    <a:pt x="1" y="1554"/>
                    <a:pt x="56" y="1665"/>
                  </a:cubicBezTo>
                  <a:cubicBezTo>
                    <a:pt x="112" y="1775"/>
                    <a:pt x="223" y="1859"/>
                    <a:pt x="333" y="1914"/>
                  </a:cubicBezTo>
                  <a:lnTo>
                    <a:pt x="694" y="1914"/>
                  </a:lnTo>
                  <a:cubicBezTo>
                    <a:pt x="888" y="1859"/>
                    <a:pt x="1082" y="1775"/>
                    <a:pt x="1276" y="1665"/>
                  </a:cubicBezTo>
                  <a:cubicBezTo>
                    <a:pt x="1637" y="1443"/>
                    <a:pt x="1969" y="1193"/>
                    <a:pt x="2247" y="916"/>
                  </a:cubicBezTo>
                  <a:lnTo>
                    <a:pt x="2247" y="916"/>
                  </a:lnTo>
                  <a:cubicBezTo>
                    <a:pt x="1914" y="1138"/>
                    <a:pt x="1581" y="1360"/>
                    <a:pt x="1221" y="1554"/>
                  </a:cubicBezTo>
                  <a:cubicBezTo>
                    <a:pt x="1027" y="1637"/>
                    <a:pt x="860" y="1692"/>
                    <a:pt x="666" y="1748"/>
                  </a:cubicBezTo>
                  <a:cubicBezTo>
                    <a:pt x="634" y="1752"/>
                    <a:pt x="602" y="1755"/>
                    <a:pt x="572" y="1755"/>
                  </a:cubicBezTo>
                  <a:cubicBezTo>
                    <a:pt x="419" y="1755"/>
                    <a:pt x="292" y="1697"/>
                    <a:pt x="223" y="1581"/>
                  </a:cubicBezTo>
                  <a:cubicBezTo>
                    <a:pt x="167" y="1470"/>
                    <a:pt x="250" y="1276"/>
                    <a:pt x="361" y="1110"/>
                  </a:cubicBezTo>
                  <a:cubicBezTo>
                    <a:pt x="472" y="971"/>
                    <a:pt x="638" y="833"/>
                    <a:pt x="777" y="694"/>
                  </a:cubicBezTo>
                  <a:cubicBezTo>
                    <a:pt x="1110" y="445"/>
                    <a:pt x="1443" y="223"/>
                    <a:pt x="1803"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446;p74">
              <a:extLst>
                <a:ext uri="{FF2B5EF4-FFF2-40B4-BE49-F238E27FC236}">
                  <a16:creationId xmlns:a16="http://schemas.microsoft.com/office/drawing/2014/main" id="{C70CF548-8EE4-4F3C-B432-EE6B48D6D325}"/>
                </a:ext>
              </a:extLst>
            </p:cNvPr>
            <p:cNvSpPr/>
            <p:nvPr/>
          </p:nvSpPr>
          <p:spPr>
            <a:xfrm>
              <a:off x="2469100" y="1844800"/>
              <a:ext cx="50625" cy="47250"/>
            </a:xfrm>
            <a:custGeom>
              <a:avLst/>
              <a:gdLst/>
              <a:ahLst/>
              <a:cxnLst/>
              <a:rect l="l" t="t" r="r" b="b"/>
              <a:pathLst>
                <a:path w="2025" h="1890" extrusionOk="0">
                  <a:moveTo>
                    <a:pt x="1609" y="1"/>
                  </a:moveTo>
                  <a:lnTo>
                    <a:pt x="1609" y="1"/>
                  </a:lnTo>
                  <a:cubicBezTo>
                    <a:pt x="1276" y="167"/>
                    <a:pt x="971" y="361"/>
                    <a:pt x="694" y="583"/>
                  </a:cubicBezTo>
                  <a:cubicBezTo>
                    <a:pt x="527" y="694"/>
                    <a:pt x="389" y="833"/>
                    <a:pt x="278" y="971"/>
                  </a:cubicBezTo>
                  <a:cubicBezTo>
                    <a:pt x="111" y="1110"/>
                    <a:pt x="28" y="1304"/>
                    <a:pt x="0" y="1526"/>
                  </a:cubicBezTo>
                  <a:cubicBezTo>
                    <a:pt x="52" y="1731"/>
                    <a:pt x="222" y="1889"/>
                    <a:pt x="446" y="1889"/>
                  </a:cubicBezTo>
                  <a:cubicBezTo>
                    <a:pt x="463" y="1889"/>
                    <a:pt x="481" y="1888"/>
                    <a:pt x="500" y="1886"/>
                  </a:cubicBezTo>
                  <a:cubicBezTo>
                    <a:pt x="694" y="1886"/>
                    <a:pt x="888" y="1859"/>
                    <a:pt x="1054" y="1775"/>
                  </a:cubicBezTo>
                  <a:cubicBezTo>
                    <a:pt x="1414" y="1637"/>
                    <a:pt x="1719" y="1443"/>
                    <a:pt x="2024" y="1193"/>
                  </a:cubicBezTo>
                  <a:lnTo>
                    <a:pt x="2024" y="1193"/>
                  </a:lnTo>
                  <a:cubicBezTo>
                    <a:pt x="1692" y="1387"/>
                    <a:pt x="1359" y="1526"/>
                    <a:pt x="1026" y="1637"/>
                  </a:cubicBezTo>
                  <a:cubicBezTo>
                    <a:pt x="860" y="1692"/>
                    <a:pt x="666" y="1720"/>
                    <a:pt x="500" y="1720"/>
                  </a:cubicBezTo>
                  <a:cubicBezTo>
                    <a:pt x="416" y="1720"/>
                    <a:pt x="361" y="1692"/>
                    <a:pt x="278" y="1664"/>
                  </a:cubicBezTo>
                  <a:cubicBezTo>
                    <a:pt x="222" y="1637"/>
                    <a:pt x="195" y="1554"/>
                    <a:pt x="195" y="1498"/>
                  </a:cubicBezTo>
                  <a:cubicBezTo>
                    <a:pt x="195" y="1332"/>
                    <a:pt x="278" y="1193"/>
                    <a:pt x="389" y="1082"/>
                  </a:cubicBezTo>
                  <a:cubicBezTo>
                    <a:pt x="500" y="944"/>
                    <a:pt x="638" y="805"/>
                    <a:pt x="777" y="694"/>
                  </a:cubicBezTo>
                  <a:cubicBezTo>
                    <a:pt x="1054" y="472"/>
                    <a:pt x="1331" y="223"/>
                    <a:pt x="1609"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447;p74">
              <a:extLst>
                <a:ext uri="{FF2B5EF4-FFF2-40B4-BE49-F238E27FC236}">
                  <a16:creationId xmlns:a16="http://schemas.microsoft.com/office/drawing/2014/main" id="{DD42A17D-F827-4F98-9716-92DFE97265E5}"/>
                </a:ext>
              </a:extLst>
            </p:cNvPr>
            <p:cNvSpPr/>
            <p:nvPr/>
          </p:nvSpPr>
          <p:spPr>
            <a:xfrm>
              <a:off x="2427500" y="1799750"/>
              <a:ext cx="21525" cy="45775"/>
            </a:xfrm>
            <a:custGeom>
              <a:avLst/>
              <a:gdLst/>
              <a:ahLst/>
              <a:cxnLst/>
              <a:rect l="l" t="t" r="r" b="b"/>
              <a:pathLst>
                <a:path w="861" h="1831" extrusionOk="0">
                  <a:moveTo>
                    <a:pt x="860" y="1"/>
                  </a:moveTo>
                  <a:lnTo>
                    <a:pt x="860" y="1"/>
                  </a:lnTo>
                  <a:cubicBezTo>
                    <a:pt x="528" y="167"/>
                    <a:pt x="306" y="472"/>
                    <a:pt x="195" y="805"/>
                  </a:cubicBezTo>
                  <a:cubicBezTo>
                    <a:pt x="56" y="1138"/>
                    <a:pt x="1" y="1498"/>
                    <a:pt x="29" y="1831"/>
                  </a:cubicBezTo>
                  <a:cubicBezTo>
                    <a:pt x="112" y="1664"/>
                    <a:pt x="140" y="1498"/>
                    <a:pt x="195" y="1332"/>
                  </a:cubicBezTo>
                  <a:cubicBezTo>
                    <a:pt x="250" y="1165"/>
                    <a:pt x="306" y="1027"/>
                    <a:pt x="361" y="860"/>
                  </a:cubicBezTo>
                  <a:cubicBezTo>
                    <a:pt x="472" y="555"/>
                    <a:pt x="639" y="250"/>
                    <a:pt x="860"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448;p74">
              <a:extLst>
                <a:ext uri="{FF2B5EF4-FFF2-40B4-BE49-F238E27FC236}">
                  <a16:creationId xmlns:a16="http://schemas.microsoft.com/office/drawing/2014/main" id="{A2DB4D01-329A-4D7E-A501-E945FD6547F8}"/>
                </a:ext>
              </a:extLst>
            </p:cNvPr>
            <p:cNvSpPr/>
            <p:nvPr/>
          </p:nvSpPr>
          <p:spPr>
            <a:xfrm>
              <a:off x="2402550" y="1918975"/>
              <a:ext cx="36075" cy="23775"/>
            </a:xfrm>
            <a:custGeom>
              <a:avLst/>
              <a:gdLst/>
              <a:ahLst/>
              <a:cxnLst/>
              <a:rect l="l" t="t" r="r" b="b"/>
              <a:pathLst>
                <a:path w="1443" h="951" extrusionOk="0">
                  <a:moveTo>
                    <a:pt x="1" y="1"/>
                  </a:moveTo>
                  <a:lnTo>
                    <a:pt x="1" y="1"/>
                  </a:lnTo>
                  <a:cubicBezTo>
                    <a:pt x="56" y="333"/>
                    <a:pt x="250" y="583"/>
                    <a:pt x="528" y="749"/>
                  </a:cubicBezTo>
                  <a:cubicBezTo>
                    <a:pt x="760" y="889"/>
                    <a:pt x="1031" y="950"/>
                    <a:pt x="1292" y="950"/>
                  </a:cubicBezTo>
                  <a:cubicBezTo>
                    <a:pt x="1343" y="950"/>
                    <a:pt x="1393" y="948"/>
                    <a:pt x="1443" y="943"/>
                  </a:cubicBezTo>
                  <a:cubicBezTo>
                    <a:pt x="1165" y="860"/>
                    <a:pt x="888" y="749"/>
                    <a:pt x="638" y="611"/>
                  </a:cubicBezTo>
                  <a:cubicBezTo>
                    <a:pt x="500" y="527"/>
                    <a:pt x="389" y="444"/>
                    <a:pt x="278" y="361"/>
                  </a:cubicBezTo>
                  <a:cubicBezTo>
                    <a:pt x="195" y="250"/>
                    <a:pt x="84" y="139"/>
                    <a:pt x="1"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449;p74">
              <a:extLst>
                <a:ext uri="{FF2B5EF4-FFF2-40B4-BE49-F238E27FC236}">
                  <a16:creationId xmlns:a16="http://schemas.microsoft.com/office/drawing/2014/main" id="{F6E8FF64-F811-41DD-9265-BBFAB7EFB979}"/>
                </a:ext>
              </a:extLst>
            </p:cNvPr>
            <p:cNvSpPr/>
            <p:nvPr/>
          </p:nvSpPr>
          <p:spPr>
            <a:xfrm>
              <a:off x="1740600" y="2532650"/>
              <a:ext cx="481075" cy="742200"/>
            </a:xfrm>
            <a:custGeom>
              <a:avLst/>
              <a:gdLst/>
              <a:ahLst/>
              <a:cxnLst/>
              <a:rect l="l" t="t" r="r" b="b"/>
              <a:pathLst>
                <a:path w="19243" h="29688" extrusionOk="0">
                  <a:moveTo>
                    <a:pt x="8411" y="0"/>
                  </a:moveTo>
                  <a:cubicBezTo>
                    <a:pt x="8252" y="0"/>
                    <a:pt x="8091" y="7"/>
                    <a:pt x="7930" y="18"/>
                  </a:cubicBezTo>
                  <a:cubicBezTo>
                    <a:pt x="1" y="822"/>
                    <a:pt x="4354" y="11663"/>
                    <a:pt x="6017" y="15767"/>
                  </a:cubicBezTo>
                  <a:cubicBezTo>
                    <a:pt x="7542" y="19565"/>
                    <a:pt x="9705" y="23280"/>
                    <a:pt x="10731" y="27245"/>
                  </a:cubicBezTo>
                  <a:cubicBezTo>
                    <a:pt x="10786" y="27494"/>
                    <a:pt x="10869" y="27716"/>
                    <a:pt x="10980" y="27938"/>
                  </a:cubicBezTo>
                  <a:cubicBezTo>
                    <a:pt x="11487" y="29006"/>
                    <a:pt x="12560" y="29688"/>
                    <a:pt x="13727" y="29688"/>
                  </a:cubicBezTo>
                  <a:cubicBezTo>
                    <a:pt x="13773" y="29688"/>
                    <a:pt x="13818" y="29687"/>
                    <a:pt x="13864" y="29685"/>
                  </a:cubicBezTo>
                  <a:cubicBezTo>
                    <a:pt x="19242" y="29241"/>
                    <a:pt x="17329" y="15157"/>
                    <a:pt x="15694" y="9279"/>
                  </a:cubicBezTo>
                  <a:cubicBezTo>
                    <a:pt x="15000" y="6783"/>
                    <a:pt x="13725" y="3373"/>
                    <a:pt x="11923" y="1571"/>
                  </a:cubicBezTo>
                  <a:cubicBezTo>
                    <a:pt x="11174" y="739"/>
                    <a:pt x="10176" y="213"/>
                    <a:pt x="9067" y="46"/>
                  </a:cubicBezTo>
                  <a:cubicBezTo>
                    <a:pt x="8856" y="14"/>
                    <a:pt x="8635" y="0"/>
                    <a:pt x="8411"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450;p74">
              <a:extLst>
                <a:ext uri="{FF2B5EF4-FFF2-40B4-BE49-F238E27FC236}">
                  <a16:creationId xmlns:a16="http://schemas.microsoft.com/office/drawing/2014/main" id="{C45C93FA-809C-4DD6-AFE6-3487112F9AFA}"/>
                </a:ext>
              </a:extLst>
            </p:cNvPr>
            <p:cNvSpPr/>
            <p:nvPr/>
          </p:nvSpPr>
          <p:spPr>
            <a:xfrm>
              <a:off x="1997775" y="3108075"/>
              <a:ext cx="173300" cy="166400"/>
            </a:xfrm>
            <a:custGeom>
              <a:avLst/>
              <a:gdLst/>
              <a:ahLst/>
              <a:cxnLst/>
              <a:rect l="l" t="t" r="r" b="b"/>
              <a:pathLst>
                <a:path w="6932" h="6656" extrusionOk="0">
                  <a:moveTo>
                    <a:pt x="3506" y="0"/>
                  </a:moveTo>
                  <a:cubicBezTo>
                    <a:pt x="3227" y="0"/>
                    <a:pt x="2943" y="40"/>
                    <a:pt x="2662" y="125"/>
                  </a:cubicBezTo>
                  <a:cubicBezTo>
                    <a:pt x="943" y="735"/>
                    <a:pt x="0" y="2537"/>
                    <a:pt x="471" y="4283"/>
                  </a:cubicBezTo>
                  <a:cubicBezTo>
                    <a:pt x="793" y="5707"/>
                    <a:pt x="2047" y="6656"/>
                    <a:pt x="3429" y="6656"/>
                  </a:cubicBezTo>
                  <a:cubicBezTo>
                    <a:pt x="3715" y="6656"/>
                    <a:pt x="4007" y="6615"/>
                    <a:pt x="4298" y="6529"/>
                  </a:cubicBezTo>
                  <a:cubicBezTo>
                    <a:pt x="5989" y="5919"/>
                    <a:pt x="6931" y="4117"/>
                    <a:pt x="6460" y="2370"/>
                  </a:cubicBezTo>
                  <a:cubicBezTo>
                    <a:pt x="6138" y="965"/>
                    <a:pt x="4877" y="0"/>
                    <a:pt x="3506"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451;p74">
              <a:extLst>
                <a:ext uri="{FF2B5EF4-FFF2-40B4-BE49-F238E27FC236}">
                  <a16:creationId xmlns:a16="http://schemas.microsoft.com/office/drawing/2014/main" id="{1665A63C-0787-4F96-8F1F-79F2D8718C39}"/>
                </a:ext>
              </a:extLst>
            </p:cNvPr>
            <p:cNvSpPr/>
            <p:nvPr/>
          </p:nvSpPr>
          <p:spPr>
            <a:xfrm>
              <a:off x="1973500" y="3800850"/>
              <a:ext cx="250950" cy="157175"/>
            </a:xfrm>
            <a:custGeom>
              <a:avLst/>
              <a:gdLst/>
              <a:ahLst/>
              <a:cxnLst/>
              <a:rect l="l" t="t" r="r" b="b"/>
              <a:pathLst>
                <a:path w="10038" h="6287" extrusionOk="0">
                  <a:moveTo>
                    <a:pt x="3195" y="0"/>
                  </a:moveTo>
                  <a:cubicBezTo>
                    <a:pt x="2374" y="0"/>
                    <a:pt x="1433" y="142"/>
                    <a:pt x="903" y="142"/>
                  </a:cubicBezTo>
                  <a:cubicBezTo>
                    <a:pt x="858" y="142"/>
                    <a:pt x="816" y="141"/>
                    <a:pt x="777" y="139"/>
                  </a:cubicBezTo>
                  <a:cubicBezTo>
                    <a:pt x="777" y="915"/>
                    <a:pt x="722" y="1664"/>
                    <a:pt x="611" y="2413"/>
                  </a:cubicBezTo>
                  <a:cubicBezTo>
                    <a:pt x="500" y="3106"/>
                    <a:pt x="1" y="4215"/>
                    <a:pt x="417" y="4853"/>
                  </a:cubicBezTo>
                  <a:cubicBezTo>
                    <a:pt x="722" y="5345"/>
                    <a:pt x="1278" y="5474"/>
                    <a:pt x="1873" y="5474"/>
                  </a:cubicBezTo>
                  <a:cubicBezTo>
                    <a:pt x="2249" y="5474"/>
                    <a:pt x="2641" y="5422"/>
                    <a:pt x="2995" y="5379"/>
                  </a:cubicBezTo>
                  <a:cubicBezTo>
                    <a:pt x="3076" y="5371"/>
                    <a:pt x="3157" y="5368"/>
                    <a:pt x="3240" y="5368"/>
                  </a:cubicBezTo>
                  <a:cubicBezTo>
                    <a:pt x="4320" y="5368"/>
                    <a:pt x="5551" y="5999"/>
                    <a:pt x="6710" y="6128"/>
                  </a:cubicBezTo>
                  <a:cubicBezTo>
                    <a:pt x="7141" y="6179"/>
                    <a:pt x="7739" y="6287"/>
                    <a:pt x="8306" y="6287"/>
                  </a:cubicBezTo>
                  <a:cubicBezTo>
                    <a:pt x="8982" y="6287"/>
                    <a:pt x="9615" y="6133"/>
                    <a:pt x="9871" y="5546"/>
                  </a:cubicBezTo>
                  <a:cubicBezTo>
                    <a:pt x="10037" y="5185"/>
                    <a:pt x="9538" y="5019"/>
                    <a:pt x="9289" y="4936"/>
                  </a:cubicBezTo>
                  <a:cubicBezTo>
                    <a:pt x="8180" y="4492"/>
                    <a:pt x="7209" y="3660"/>
                    <a:pt x="6267" y="2856"/>
                  </a:cubicBezTo>
                  <a:cubicBezTo>
                    <a:pt x="5712" y="2413"/>
                    <a:pt x="4769" y="1636"/>
                    <a:pt x="4769" y="777"/>
                  </a:cubicBezTo>
                  <a:cubicBezTo>
                    <a:pt x="4769" y="153"/>
                    <a:pt x="4047" y="0"/>
                    <a:pt x="3195"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452;p74">
              <a:extLst>
                <a:ext uri="{FF2B5EF4-FFF2-40B4-BE49-F238E27FC236}">
                  <a16:creationId xmlns:a16="http://schemas.microsoft.com/office/drawing/2014/main" id="{1DB6AA53-7F70-4DEC-A59B-7436D81F1CBE}"/>
                </a:ext>
              </a:extLst>
            </p:cNvPr>
            <p:cNvSpPr/>
            <p:nvPr/>
          </p:nvSpPr>
          <p:spPr>
            <a:xfrm>
              <a:off x="1997775" y="3766725"/>
              <a:ext cx="90825" cy="91850"/>
            </a:xfrm>
            <a:custGeom>
              <a:avLst/>
              <a:gdLst/>
              <a:ahLst/>
              <a:cxnLst/>
              <a:rect l="l" t="t" r="r" b="b"/>
              <a:pathLst>
                <a:path w="3633" h="3674" extrusionOk="0">
                  <a:moveTo>
                    <a:pt x="1794" y="1"/>
                  </a:moveTo>
                  <a:cubicBezTo>
                    <a:pt x="888" y="1"/>
                    <a:pt x="137" y="722"/>
                    <a:pt x="111" y="1643"/>
                  </a:cubicBezTo>
                  <a:cubicBezTo>
                    <a:pt x="0" y="2641"/>
                    <a:pt x="693" y="3500"/>
                    <a:pt x="1691" y="3667"/>
                  </a:cubicBezTo>
                  <a:cubicBezTo>
                    <a:pt x="1741" y="3671"/>
                    <a:pt x="1790" y="3673"/>
                    <a:pt x="1838" y="3673"/>
                  </a:cubicBezTo>
                  <a:cubicBezTo>
                    <a:pt x="2744" y="3673"/>
                    <a:pt x="3495" y="2951"/>
                    <a:pt x="3521" y="2003"/>
                  </a:cubicBezTo>
                  <a:cubicBezTo>
                    <a:pt x="3632" y="1033"/>
                    <a:pt x="2939" y="146"/>
                    <a:pt x="1941" y="7"/>
                  </a:cubicBezTo>
                  <a:cubicBezTo>
                    <a:pt x="1891" y="3"/>
                    <a:pt x="1842" y="1"/>
                    <a:pt x="1794"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453;p74">
              <a:extLst>
                <a:ext uri="{FF2B5EF4-FFF2-40B4-BE49-F238E27FC236}">
                  <a16:creationId xmlns:a16="http://schemas.microsoft.com/office/drawing/2014/main" id="{50A9E8A9-484A-4E6D-8D5F-364780096CF2}"/>
                </a:ext>
              </a:extLst>
            </p:cNvPr>
            <p:cNvSpPr/>
            <p:nvPr/>
          </p:nvSpPr>
          <p:spPr>
            <a:xfrm>
              <a:off x="1958950" y="3030025"/>
              <a:ext cx="242625" cy="830625"/>
            </a:xfrm>
            <a:custGeom>
              <a:avLst/>
              <a:gdLst/>
              <a:ahLst/>
              <a:cxnLst/>
              <a:rect l="l" t="t" r="r" b="b"/>
              <a:pathLst>
                <a:path w="9705" h="33225" extrusionOk="0">
                  <a:moveTo>
                    <a:pt x="7942" y="1"/>
                  </a:moveTo>
                  <a:cubicBezTo>
                    <a:pt x="6737" y="1"/>
                    <a:pt x="4367" y="2630"/>
                    <a:pt x="2995" y="3857"/>
                  </a:cubicBezTo>
                  <a:cubicBezTo>
                    <a:pt x="694" y="6518"/>
                    <a:pt x="0" y="11564"/>
                    <a:pt x="1026" y="19882"/>
                  </a:cubicBezTo>
                  <a:cubicBezTo>
                    <a:pt x="1304" y="22017"/>
                    <a:pt x="1886" y="28643"/>
                    <a:pt x="1359" y="31000"/>
                  </a:cubicBezTo>
                  <a:cubicBezTo>
                    <a:pt x="1125" y="32389"/>
                    <a:pt x="2314" y="33225"/>
                    <a:pt x="3458" y="33225"/>
                  </a:cubicBezTo>
                  <a:cubicBezTo>
                    <a:pt x="4346" y="33225"/>
                    <a:pt x="5206" y="32721"/>
                    <a:pt x="5351" y="31582"/>
                  </a:cubicBezTo>
                  <a:cubicBezTo>
                    <a:pt x="5407" y="31139"/>
                    <a:pt x="9704" y="7766"/>
                    <a:pt x="8679" y="1029"/>
                  </a:cubicBezTo>
                  <a:cubicBezTo>
                    <a:pt x="8616" y="293"/>
                    <a:pt x="8344" y="1"/>
                    <a:pt x="7942"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454;p74">
              <a:extLst>
                <a:ext uri="{FF2B5EF4-FFF2-40B4-BE49-F238E27FC236}">
                  <a16:creationId xmlns:a16="http://schemas.microsoft.com/office/drawing/2014/main" id="{67744BA1-7C1D-4364-9D78-3980EA76209E}"/>
                </a:ext>
              </a:extLst>
            </p:cNvPr>
            <p:cNvSpPr/>
            <p:nvPr/>
          </p:nvSpPr>
          <p:spPr>
            <a:xfrm>
              <a:off x="2003300" y="3107925"/>
              <a:ext cx="162225" cy="166625"/>
            </a:xfrm>
            <a:custGeom>
              <a:avLst/>
              <a:gdLst/>
              <a:ahLst/>
              <a:cxnLst/>
              <a:rect l="l" t="t" r="r" b="b"/>
              <a:pathLst>
                <a:path w="6489" h="6665" extrusionOk="0">
                  <a:moveTo>
                    <a:pt x="3162" y="1"/>
                  </a:moveTo>
                  <a:cubicBezTo>
                    <a:pt x="1586" y="1"/>
                    <a:pt x="269" y="1275"/>
                    <a:pt x="140" y="2986"/>
                  </a:cubicBezTo>
                  <a:cubicBezTo>
                    <a:pt x="1" y="4844"/>
                    <a:pt x="1276" y="6480"/>
                    <a:pt x="2995" y="6646"/>
                  </a:cubicBezTo>
                  <a:cubicBezTo>
                    <a:pt x="3107" y="6659"/>
                    <a:pt x="3218" y="6665"/>
                    <a:pt x="3328" y="6665"/>
                  </a:cubicBezTo>
                  <a:cubicBezTo>
                    <a:pt x="4903" y="6665"/>
                    <a:pt x="6220" y="5390"/>
                    <a:pt x="6350" y="3679"/>
                  </a:cubicBezTo>
                  <a:cubicBezTo>
                    <a:pt x="6489" y="1850"/>
                    <a:pt x="5213" y="214"/>
                    <a:pt x="3494" y="20"/>
                  </a:cubicBezTo>
                  <a:cubicBezTo>
                    <a:pt x="3382" y="7"/>
                    <a:pt x="3272" y="1"/>
                    <a:pt x="3162"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455;p74">
              <a:extLst>
                <a:ext uri="{FF2B5EF4-FFF2-40B4-BE49-F238E27FC236}">
                  <a16:creationId xmlns:a16="http://schemas.microsoft.com/office/drawing/2014/main" id="{646742DC-58FF-4963-B296-B5A5E7FB6E84}"/>
                </a:ext>
              </a:extLst>
            </p:cNvPr>
            <p:cNvSpPr/>
            <p:nvPr/>
          </p:nvSpPr>
          <p:spPr>
            <a:xfrm>
              <a:off x="1997775" y="3766725"/>
              <a:ext cx="90825" cy="91850"/>
            </a:xfrm>
            <a:custGeom>
              <a:avLst/>
              <a:gdLst/>
              <a:ahLst/>
              <a:cxnLst/>
              <a:rect l="l" t="t" r="r" b="b"/>
              <a:pathLst>
                <a:path w="3633" h="3674" extrusionOk="0">
                  <a:moveTo>
                    <a:pt x="1794" y="1"/>
                  </a:moveTo>
                  <a:cubicBezTo>
                    <a:pt x="888" y="1"/>
                    <a:pt x="137" y="722"/>
                    <a:pt x="111" y="1643"/>
                  </a:cubicBezTo>
                  <a:cubicBezTo>
                    <a:pt x="0" y="2641"/>
                    <a:pt x="693" y="3500"/>
                    <a:pt x="1691" y="3667"/>
                  </a:cubicBezTo>
                  <a:cubicBezTo>
                    <a:pt x="1741" y="3671"/>
                    <a:pt x="1790" y="3673"/>
                    <a:pt x="1838" y="3673"/>
                  </a:cubicBezTo>
                  <a:cubicBezTo>
                    <a:pt x="2744" y="3673"/>
                    <a:pt x="3495" y="2951"/>
                    <a:pt x="3521" y="2003"/>
                  </a:cubicBezTo>
                  <a:cubicBezTo>
                    <a:pt x="3632" y="1033"/>
                    <a:pt x="2939" y="146"/>
                    <a:pt x="1941" y="7"/>
                  </a:cubicBezTo>
                  <a:cubicBezTo>
                    <a:pt x="1891" y="3"/>
                    <a:pt x="1842" y="1"/>
                    <a:pt x="1794"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456;p74">
              <a:extLst>
                <a:ext uri="{FF2B5EF4-FFF2-40B4-BE49-F238E27FC236}">
                  <a16:creationId xmlns:a16="http://schemas.microsoft.com/office/drawing/2014/main" id="{80C02126-7EC4-4217-92AA-9023BA6C413C}"/>
                </a:ext>
              </a:extLst>
            </p:cNvPr>
            <p:cNvSpPr/>
            <p:nvPr/>
          </p:nvSpPr>
          <p:spPr>
            <a:xfrm>
              <a:off x="2096200" y="3168700"/>
              <a:ext cx="55475" cy="14150"/>
            </a:xfrm>
            <a:custGeom>
              <a:avLst/>
              <a:gdLst/>
              <a:ahLst/>
              <a:cxnLst/>
              <a:rect l="l" t="t" r="r" b="b"/>
              <a:pathLst>
                <a:path w="2219" h="566" extrusionOk="0">
                  <a:moveTo>
                    <a:pt x="2218" y="1"/>
                  </a:moveTo>
                  <a:lnTo>
                    <a:pt x="2218" y="1"/>
                  </a:lnTo>
                  <a:cubicBezTo>
                    <a:pt x="1858" y="139"/>
                    <a:pt x="1497" y="278"/>
                    <a:pt x="1109" y="334"/>
                  </a:cubicBezTo>
                  <a:cubicBezTo>
                    <a:pt x="943" y="361"/>
                    <a:pt x="749" y="389"/>
                    <a:pt x="555" y="389"/>
                  </a:cubicBezTo>
                  <a:lnTo>
                    <a:pt x="0" y="389"/>
                  </a:lnTo>
                  <a:cubicBezTo>
                    <a:pt x="249" y="504"/>
                    <a:pt x="511" y="566"/>
                    <a:pt x="786" y="566"/>
                  </a:cubicBezTo>
                  <a:cubicBezTo>
                    <a:pt x="910" y="566"/>
                    <a:pt x="1036" y="553"/>
                    <a:pt x="1165" y="528"/>
                  </a:cubicBezTo>
                  <a:cubicBezTo>
                    <a:pt x="1359" y="500"/>
                    <a:pt x="1553" y="417"/>
                    <a:pt x="1719" y="334"/>
                  </a:cubicBezTo>
                  <a:cubicBezTo>
                    <a:pt x="1913" y="250"/>
                    <a:pt x="2052" y="139"/>
                    <a:pt x="2218"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457;p74">
              <a:extLst>
                <a:ext uri="{FF2B5EF4-FFF2-40B4-BE49-F238E27FC236}">
                  <a16:creationId xmlns:a16="http://schemas.microsoft.com/office/drawing/2014/main" id="{11C914C5-37E5-4C04-ADB2-B9C12B4FAB07}"/>
                </a:ext>
              </a:extLst>
            </p:cNvPr>
            <p:cNvSpPr/>
            <p:nvPr/>
          </p:nvSpPr>
          <p:spPr>
            <a:xfrm>
              <a:off x="1961725" y="3807300"/>
              <a:ext cx="271050" cy="161150"/>
            </a:xfrm>
            <a:custGeom>
              <a:avLst/>
              <a:gdLst/>
              <a:ahLst/>
              <a:cxnLst/>
              <a:rect l="l" t="t" r="r" b="b"/>
              <a:pathLst>
                <a:path w="10842" h="6446" extrusionOk="0">
                  <a:moveTo>
                    <a:pt x="1105" y="1"/>
                  </a:moveTo>
                  <a:cubicBezTo>
                    <a:pt x="968" y="1"/>
                    <a:pt x="834" y="43"/>
                    <a:pt x="721" y="131"/>
                  </a:cubicBezTo>
                  <a:cubicBezTo>
                    <a:pt x="472" y="269"/>
                    <a:pt x="305" y="519"/>
                    <a:pt x="278" y="796"/>
                  </a:cubicBezTo>
                  <a:cubicBezTo>
                    <a:pt x="111" y="1822"/>
                    <a:pt x="0" y="2848"/>
                    <a:pt x="0" y="3874"/>
                  </a:cubicBezTo>
                  <a:lnTo>
                    <a:pt x="0" y="4179"/>
                  </a:lnTo>
                  <a:cubicBezTo>
                    <a:pt x="56" y="4789"/>
                    <a:pt x="278" y="5371"/>
                    <a:pt x="943" y="5482"/>
                  </a:cubicBezTo>
                  <a:cubicBezTo>
                    <a:pt x="2496" y="5787"/>
                    <a:pt x="8318" y="6397"/>
                    <a:pt x="8457" y="6397"/>
                  </a:cubicBezTo>
                  <a:cubicBezTo>
                    <a:pt x="8675" y="6429"/>
                    <a:pt x="8898" y="6445"/>
                    <a:pt x="9124" y="6445"/>
                  </a:cubicBezTo>
                  <a:cubicBezTo>
                    <a:pt x="9470" y="6445"/>
                    <a:pt x="9823" y="6408"/>
                    <a:pt x="10176" y="6341"/>
                  </a:cubicBezTo>
                  <a:cubicBezTo>
                    <a:pt x="10592" y="6286"/>
                    <a:pt x="10841" y="5870"/>
                    <a:pt x="10730" y="5482"/>
                  </a:cubicBezTo>
                  <a:cubicBezTo>
                    <a:pt x="10702" y="5343"/>
                    <a:pt x="10647" y="5204"/>
                    <a:pt x="10564" y="5094"/>
                  </a:cubicBezTo>
                  <a:cubicBezTo>
                    <a:pt x="10176" y="4678"/>
                    <a:pt x="9760" y="4345"/>
                    <a:pt x="9316" y="4040"/>
                  </a:cubicBezTo>
                  <a:cubicBezTo>
                    <a:pt x="8817" y="3652"/>
                    <a:pt x="8318" y="3319"/>
                    <a:pt x="7819" y="2903"/>
                  </a:cubicBezTo>
                  <a:cubicBezTo>
                    <a:pt x="7348" y="2460"/>
                    <a:pt x="6821" y="2071"/>
                    <a:pt x="6266" y="1739"/>
                  </a:cubicBezTo>
                  <a:cubicBezTo>
                    <a:pt x="6170" y="1687"/>
                    <a:pt x="6064" y="1667"/>
                    <a:pt x="5952" y="1667"/>
                  </a:cubicBezTo>
                  <a:cubicBezTo>
                    <a:pt x="5579" y="1667"/>
                    <a:pt x="5144" y="1890"/>
                    <a:pt x="4825" y="1933"/>
                  </a:cubicBezTo>
                  <a:cubicBezTo>
                    <a:pt x="4693" y="1950"/>
                    <a:pt x="4561" y="1960"/>
                    <a:pt x="4430" y="1960"/>
                  </a:cubicBezTo>
                  <a:cubicBezTo>
                    <a:pt x="4148" y="1960"/>
                    <a:pt x="3870" y="1917"/>
                    <a:pt x="3605" y="1822"/>
                  </a:cubicBezTo>
                  <a:cubicBezTo>
                    <a:pt x="2856" y="1545"/>
                    <a:pt x="2274" y="879"/>
                    <a:pt x="1719" y="297"/>
                  </a:cubicBezTo>
                  <a:cubicBezTo>
                    <a:pt x="1664" y="269"/>
                    <a:pt x="1636" y="214"/>
                    <a:pt x="1581" y="186"/>
                  </a:cubicBezTo>
                  <a:cubicBezTo>
                    <a:pt x="1444" y="64"/>
                    <a:pt x="1273" y="1"/>
                    <a:pt x="1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458;p74">
              <a:extLst>
                <a:ext uri="{FF2B5EF4-FFF2-40B4-BE49-F238E27FC236}">
                  <a16:creationId xmlns:a16="http://schemas.microsoft.com/office/drawing/2014/main" id="{19E2413F-B999-403C-A514-1AD2E3BD4B80}"/>
                </a:ext>
              </a:extLst>
            </p:cNvPr>
            <p:cNvSpPr/>
            <p:nvPr/>
          </p:nvSpPr>
          <p:spPr>
            <a:xfrm>
              <a:off x="1961725" y="3911750"/>
              <a:ext cx="271050" cy="56700"/>
            </a:xfrm>
            <a:custGeom>
              <a:avLst/>
              <a:gdLst/>
              <a:ahLst/>
              <a:cxnLst/>
              <a:rect l="l" t="t" r="r" b="b"/>
              <a:pathLst>
                <a:path w="10842" h="2268" extrusionOk="0">
                  <a:moveTo>
                    <a:pt x="0" y="1"/>
                  </a:moveTo>
                  <a:lnTo>
                    <a:pt x="0" y="1"/>
                  </a:lnTo>
                  <a:cubicBezTo>
                    <a:pt x="56" y="611"/>
                    <a:pt x="278" y="1193"/>
                    <a:pt x="943" y="1304"/>
                  </a:cubicBezTo>
                  <a:cubicBezTo>
                    <a:pt x="2496" y="1609"/>
                    <a:pt x="8318" y="2219"/>
                    <a:pt x="8457" y="2219"/>
                  </a:cubicBezTo>
                  <a:cubicBezTo>
                    <a:pt x="8675" y="2251"/>
                    <a:pt x="8898" y="2267"/>
                    <a:pt x="9124" y="2267"/>
                  </a:cubicBezTo>
                  <a:cubicBezTo>
                    <a:pt x="9470" y="2267"/>
                    <a:pt x="9823" y="2230"/>
                    <a:pt x="10176" y="2163"/>
                  </a:cubicBezTo>
                  <a:cubicBezTo>
                    <a:pt x="10592" y="2108"/>
                    <a:pt x="10841" y="1692"/>
                    <a:pt x="10730" y="1276"/>
                  </a:cubicBezTo>
                  <a:cubicBezTo>
                    <a:pt x="10397" y="1248"/>
                    <a:pt x="10065" y="1193"/>
                    <a:pt x="9732" y="1165"/>
                  </a:cubicBezTo>
                  <a:lnTo>
                    <a:pt x="5351" y="638"/>
                  </a:lnTo>
                  <a:lnTo>
                    <a:pt x="167" y="28"/>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459;p74">
              <a:extLst>
                <a:ext uri="{FF2B5EF4-FFF2-40B4-BE49-F238E27FC236}">
                  <a16:creationId xmlns:a16="http://schemas.microsoft.com/office/drawing/2014/main" id="{6831B10D-D71E-4528-9B1B-F71D3686594E}"/>
                </a:ext>
              </a:extLst>
            </p:cNvPr>
            <p:cNvSpPr/>
            <p:nvPr/>
          </p:nvSpPr>
          <p:spPr>
            <a:xfrm>
              <a:off x="2113525" y="3799900"/>
              <a:ext cx="29125" cy="61275"/>
            </a:xfrm>
            <a:custGeom>
              <a:avLst/>
              <a:gdLst/>
              <a:ahLst/>
              <a:cxnLst/>
              <a:rect l="l" t="t" r="r" b="b"/>
              <a:pathLst>
                <a:path w="1165" h="2451" extrusionOk="0">
                  <a:moveTo>
                    <a:pt x="658" y="0"/>
                  </a:moveTo>
                  <a:cubicBezTo>
                    <a:pt x="624" y="0"/>
                    <a:pt x="589" y="4"/>
                    <a:pt x="555" y="11"/>
                  </a:cubicBezTo>
                  <a:cubicBezTo>
                    <a:pt x="305" y="122"/>
                    <a:pt x="139" y="316"/>
                    <a:pt x="83" y="593"/>
                  </a:cubicBezTo>
                  <a:cubicBezTo>
                    <a:pt x="0" y="815"/>
                    <a:pt x="0" y="1037"/>
                    <a:pt x="28" y="1286"/>
                  </a:cubicBezTo>
                  <a:cubicBezTo>
                    <a:pt x="83" y="1730"/>
                    <a:pt x="333" y="2173"/>
                    <a:pt x="721" y="2451"/>
                  </a:cubicBezTo>
                  <a:cubicBezTo>
                    <a:pt x="388" y="2118"/>
                    <a:pt x="194" y="1702"/>
                    <a:pt x="167" y="1258"/>
                  </a:cubicBezTo>
                  <a:cubicBezTo>
                    <a:pt x="139" y="1037"/>
                    <a:pt x="167" y="815"/>
                    <a:pt x="222" y="621"/>
                  </a:cubicBezTo>
                  <a:cubicBezTo>
                    <a:pt x="305" y="427"/>
                    <a:pt x="416" y="260"/>
                    <a:pt x="610" y="177"/>
                  </a:cubicBezTo>
                  <a:cubicBezTo>
                    <a:pt x="635" y="169"/>
                    <a:pt x="660" y="165"/>
                    <a:pt x="684" y="165"/>
                  </a:cubicBezTo>
                  <a:cubicBezTo>
                    <a:pt x="823" y="165"/>
                    <a:pt x="947" y="293"/>
                    <a:pt x="971" y="482"/>
                  </a:cubicBezTo>
                  <a:cubicBezTo>
                    <a:pt x="1026" y="676"/>
                    <a:pt x="1026" y="898"/>
                    <a:pt x="998" y="1120"/>
                  </a:cubicBezTo>
                  <a:cubicBezTo>
                    <a:pt x="943" y="1563"/>
                    <a:pt x="804" y="1979"/>
                    <a:pt x="721" y="2451"/>
                  </a:cubicBezTo>
                  <a:cubicBezTo>
                    <a:pt x="887" y="2007"/>
                    <a:pt x="1026" y="1591"/>
                    <a:pt x="1137" y="1148"/>
                  </a:cubicBezTo>
                  <a:cubicBezTo>
                    <a:pt x="1165" y="926"/>
                    <a:pt x="1165" y="676"/>
                    <a:pt x="1137" y="454"/>
                  </a:cubicBezTo>
                  <a:cubicBezTo>
                    <a:pt x="1109" y="316"/>
                    <a:pt x="1054" y="205"/>
                    <a:pt x="943" y="94"/>
                  </a:cubicBezTo>
                  <a:cubicBezTo>
                    <a:pt x="860" y="32"/>
                    <a:pt x="761" y="0"/>
                    <a:pt x="6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460;p74">
              <a:extLst>
                <a:ext uri="{FF2B5EF4-FFF2-40B4-BE49-F238E27FC236}">
                  <a16:creationId xmlns:a16="http://schemas.microsoft.com/office/drawing/2014/main" id="{DDA15AA2-B2F9-4120-B2EC-27CC998913B8}"/>
                </a:ext>
              </a:extLst>
            </p:cNvPr>
            <p:cNvSpPr/>
            <p:nvPr/>
          </p:nvSpPr>
          <p:spPr>
            <a:xfrm>
              <a:off x="2131550" y="3823450"/>
              <a:ext cx="53375" cy="39175"/>
            </a:xfrm>
            <a:custGeom>
              <a:avLst/>
              <a:gdLst/>
              <a:ahLst/>
              <a:cxnLst/>
              <a:rect l="l" t="t" r="r" b="b"/>
              <a:pathLst>
                <a:path w="2135" h="1567" extrusionOk="0">
                  <a:moveTo>
                    <a:pt x="1653" y="1"/>
                  </a:moveTo>
                  <a:cubicBezTo>
                    <a:pt x="1564" y="1"/>
                    <a:pt x="1468" y="26"/>
                    <a:pt x="1386" y="67"/>
                  </a:cubicBezTo>
                  <a:cubicBezTo>
                    <a:pt x="1192" y="150"/>
                    <a:pt x="998" y="289"/>
                    <a:pt x="832" y="455"/>
                  </a:cubicBezTo>
                  <a:cubicBezTo>
                    <a:pt x="666" y="594"/>
                    <a:pt x="499" y="760"/>
                    <a:pt x="361" y="954"/>
                  </a:cubicBezTo>
                  <a:cubicBezTo>
                    <a:pt x="250" y="1148"/>
                    <a:pt x="111" y="1315"/>
                    <a:pt x="0" y="1509"/>
                  </a:cubicBezTo>
                  <a:cubicBezTo>
                    <a:pt x="305" y="1204"/>
                    <a:pt x="555" y="816"/>
                    <a:pt x="915" y="566"/>
                  </a:cubicBezTo>
                  <a:cubicBezTo>
                    <a:pt x="1081" y="427"/>
                    <a:pt x="1248" y="289"/>
                    <a:pt x="1442" y="206"/>
                  </a:cubicBezTo>
                  <a:cubicBezTo>
                    <a:pt x="1519" y="173"/>
                    <a:pt x="1600" y="153"/>
                    <a:pt x="1673" y="153"/>
                  </a:cubicBezTo>
                  <a:cubicBezTo>
                    <a:pt x="1785" y="153"/>
                    <a:pt x="1880" y="199"/>
                    <a:pt x="1913" y="316"/>
                  </a:cubicBezTo>
                  <a:cubicBezTo>
                    <a:pt x="1941" y="511"/>
                    <a:pt x="1885" y="705"/>
                    <a:pt x="1747" y="843"/>
                  </a:cubicBezTo>
                  <a:cubicBezTo>
                    <a:pt x="1608" y="1010"/>
                    <a:pt x="1442" y="1148"/>
                    <a:pt x="1248" y="1231"/>
                  </a:cubicBezTo>
                  <a:cubicBezTo>
                    <a:pt x="926" y="1415"/>
                    <a:pt x="567" y="1523"/>
                    <a:pt x="216" y="1523"/>
                  </a:cubicBezTo>
                  <a:cubicBezTo>
                    <a:pt x="144" y="1523"/>
                    <a:pt x="71" y="1518"/>
                    <a:pt x="0" y="1509"/>
                  </a:cubicBezTo>
                  <a:lnTo>
                    <a:pt x="0" y="1509"/>
                  </a:lnTo>
                  <a:cubicBezTo>
                    <a:pt x="155" y="1547"/>
                    <a:pt x="313" y="1567"/>
                    <a:pt x="470" y="1567"/>
                  </a:cubicBezTo>
                  <a:cubicBezTo>
                    <a:pt x="988" y="1567"/>
                    <a:pt x="1496" y="1358"/>
                    <a:pt x="1858" y="954"/>
                  </a:cubicBezTo>
                  <a:cubicBezTo>
                    <a:pt x="2052" y="788"/>
                    <a:pt x="2135" y="511"/>
                    <a:pt x="2080" y="261"/>
                  </a:cubicBezTo>
                  <a:cubicBezTo>
                    <a:pt x="2024" y="122"/>
                    <a:pt x="1913" y="11"/>
                    <a:pt x="1747" y="11"/>
                  </a:cubicBezTo>
                  <a:cubicBezTo>
                    <a:pt x="1717" y="4"/>
                    <a:pt x="1685" y="1"/>
                    <a:pt x="16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461;p74">
              <a:extLst>
                <a:ext uri="{FF2B5EF4-FFF2-40B4-BE49-F238E27FC236}">
                  <a16:creationId xmlns:a16="http://schemas.microsoft.com/office/drawing/2014/main" id="{E423115C-49E3-4812-9C49-36BA7C47C1B6}"/>
                </a:ext>
              </a:extLst>
            </p:cNvPr>
            <p:cNvSpPr/>
            <p:nvPr/>
          </p:nvSpPr>
          <p:spPr>
            <a:xfrm>
              <a:off x="1983900" y="3825100"/>
              <a:ext cx="125475" cy="53650"/>
            </a:xfrm>
            <a:custGeom>
              <a:avLst/>
              <a:gdLst/>
              <a:ahLst/>
              <a:cxnLst/>
              <a:rect l="l" t="t" r="r" b="b"/>
              <a:pathLst>
                <a:path w="5019" h="2146" extrusionOk="0">
                  <a:moveTo>
                    <a:pt x="1" y="1"/>
                  </a:moveTo>
                  <a:cubicBezTo>
                    <a:pt x="111" y="500"/>
                    <a:pt x="389" y="944"/>
                    <a:pt x="749" y="1276"/>
                  </a:cubicBezTo>
                  <a:cubicBezTo>
                    <a:pt x="1110" y="1637"/>
                    <a:pt x="1581" y="1886"/>
                    <a:pt x="2080" y="2025"/>
                  </a:cubicBezTo>
                  <a:cubicBezTo>
                    <a:pt x="2440" y="2110"/>
                    <a:pt x="2832" y="2146"/>
                    <a:pt x="3220" y="2146"/>
                  </a:cubicBezTo>
                  <a:cubicBezTo>
                    <a:pt x="3340" y="2146"/>
                    <a:pt x="3459" y="2142"/>
                    <a:pt x="3577" y="2136"/>
                  </a:cubicBezTo>
                  <a:cubicBezTo>
                    <a:pt x="3827" y="2080"/>
                    <a:pt x="4076" y="2053"/>
                    <a:pt x="4326" y="1997"/>
                  </a:cubicBezTo>
                  <a:lnTo>
                    <a:pt x="5019" y="1803"/>
                  </a:lnTo>
                  <a:lnTo>
                    <a:pt x="5019" y="1803"/>
                  </a:lnTo>
                  <a:cubicBezTo>
                    <a:pt x="4797" y="1831"/>
                    <a:pt x="4548" y="1886"/>
                    <a:pt x="4298" y="1914"/>
                  </a:cubicBezTo>
                  <a:cubicBezTo>
                    <a:pt x="4049" y="1942"/>
                    <a:pt x="3799" y="1969"/>
                    <a:pt x="3577" y="1997"/>
                  </a:cubicBezTo>
                  <a:cubicBezTo>
                    <a:pt x="3492" y="2002"/>
                    <a:pt x="3406" y="2004"/>
                    <a:pt x="3320" y="2004"/>
                  </a:cubicBezTo>
                  <a:cubicBezTo>
                    <a:pt x="2908" y="2004"/>
                    <a:pt x="2498" y="1950"/>
                    <a:pt x="2108" y="1859"/>
                  </a:cubicBezTo>
                  <a:cubicBezTo>
                    <a:pt x="1636" y="1720"/>
                    <a:pt x="1221" y="1498"/>
                    <a:pt x="832" y="1193"/>
                  </a:cubicBezTo>
                  <a:cubicBezTo>
                    <a:pt x="472" y="860"/>
                    <a:pt x="167" y="445"/>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462;p74">
              <a:extLst>
                <a:ext uri="{FF2B5EF4-FFF2-40B4-BE49-F238E27FC236}">
                  <a16:creationId xmlns:a16="http://schemas.microsoft.com/office/drawing/2014/main" id="{965E8A22-67EC-447D-978F-24C3CC854107}"/>
                </a:ext>
              </a:extLst>
            </p:cNvPr>
            <p:cNvSpPr/>
            <p:nvPr/>
          </p:nvSpPr>
          <p:spPr>
            <a:xfrm>
              <a:off x="1649175" y="2530100"/>
              <a:ext cx="299400" cy="757125"/>
            </a:xfrm>
            <a:custGeom>
              <a:avLst/>
              <a:gdLst/>
              <a:ahLst/>
              <a:cxnLst/>
              <a:rect l="l" t="t" r="r" b="b"/>
              <a:pathLst>
                <a:path w="11976" h="30285" extrusionOk="0">
                  <a:moveTo>
                    <a:pt x="5941" y="1"/>
                  </a:moveTo>
                  <a:cubicBezTo>
                    <a:pt x="0" y="1"/>
                    <a:pt x="374" y="9798"/>
                    <a:pt x="580" y="13845"/>
                  </a:cubicBezTo>
                  <a:cubicBezTo>
                    <a:pt x="830" y="18170"/>
                    <a:pt x="1773" y="22578"/>
                    <a:pt x="1495" y="26903"/>
                  </a:cubicBezTo>
                  <a:cubicBezTo>
                    <a:pt x="1468" y="27153"/>
                    <a:pt x="1468" y="27402"/>
                    <a:pt x="1523" y="27652"/>
                  </a:cubicBezTo>
                  <a:cubicBezTo>
                    <a:pt x="1634" y="28706"/>
                    <a:pt x="2327" y="29620"/>
                    <a:pt x="3297" y="30064"/>
                  </a:cubicBezTo>
                  <a:cubicBezTo>
                    <a:pt x="3436" y="30120"/>
                    <a:pt x="3547" y="30147"/>
                    <a:pt x="3686" y="30203"/>
                  </a:cubicBezTo>
                  <a:cubicBezTo>
                    <a:pt x="3912" y="30258"/>
                    <a:pt x="4134" y="30284"/>
                    <a:pt x="4351" y="30284"/>
                  </a:cubicBezTo>
                  <a:cubicBezTo>
                    <a:pt x="9149" y="30284"/>
                    <a:pt x="11573" y="17241"/>
                    <a:pt x="11865" y="11405"/>
                  </a:cubicBezTo>
                  <a:cubicBezTo>
                    <a:pt x="11976" y="8826"/>
                    <a:pt x="11837" y="5194"/>
                    <a:pt x="10700" y="2893"/>
                  </a:cubicBezTo>
                  <a:cubicBezTo>
                    <a:pt x="10257" y="1895"/>
                    <a:pt x="9480" y="1063"/>
                    <a:pt x="8482" y="564"/>
                  </a:cubicBezTo>
                  <a:cubicBezTo>
                    <a:pt x="8149" y="370"/>
                    <a:pt x="7789" y="259"/>
                    <a:pt x="7401" y="176"/>
                  </a:cubicBezTo>
                  <a:cubicBezTo>
                    <a:pt x="6876" y="57"/>
                    <a:pt x="6390" y="1"/>
                    <a:pt x="5941"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463;p74">
              <a:extLst>
                <a:ext uri="{FF2B5EF4-FFF2-40B4-BE49-F238E27FC236}">
                  <a16:creationId xmlns:a16="http://schemas.microsoft.com/office/drawing/2014/main" id="{D514BE73-85C5-4861-A0BF-490E22E5FAFC}"/>
                </a:ext>
              </a:extLst>
            </p:cNvPr>
            <p:cNvSpPr/>
            <p:nvPr/>
          </p:nvSpPr>
          <p:spPr>
            <a:xfrm>
              <a:off x="1682375" y="3122275"/>
              <a:ext cx="166400" cy="164975"/>
            </a:xfrm>
            <a:custGeom>
              <a:avLst/>
              <a:gdLst/>
              <a:ahLst/>
              <a:cxnLst/>
              <a:rect l="l" t="t" r="r" b="b"/>
              <a:pathLst>
                <a:path w="6656" h="6599" extrusionOk="0">
                  <a:moveTo>
                    <a:pt x="3550" y="0"/>
                  </a:moveTo>
                  <a:cubicBezTo>
                    <a:pt x="1748" y="56"/>
                    <a:pt x="278" y="1470"/>
                    <a:pt x="167" y="3272"/>
                  </a:cubicBezTo>
                  <a:cubicBezTo>
                    <a:pt x="1" y="5019"/>
                    <a:pt x="1332" y="6543"/>
                    <a:pt x="3106" y="6599"/>
                  </a:cubicBezTo>
                  <a:cubicBezTo>
                    <a:pt x="4908" y="6571"/>
                    <a:pt x="6378" y="5157"/>
                    <a:pt x="6489" y="3355"/>
                  </a:cubicBezTo>
                  <a:cubicBezTo>
                    <a:pt x="6655" y="1608"/>
                    <a:pt x="5297" y="56"/>
                    <a:pt x="3550"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464;p74">
              <a:extLst>
                <a:ext uri="{FF2B5EF4-FFF2-40B4-BE49-F238E27FC236}">
                  <a16:creationId xmlns:a16="http://schemas.microsoft.com/office/drawing/2014/main" id="{F8C9E4C5-B53B-4998-AD14-671AEA014880}"/>
                </a:ext>
              </a:extLst>
            </p:cNvPr>
            <p:cNvSpPr/>
            <p:nvPr/>
          </p:nvSpPr>
          <p:spPr>
            <a:xfrm>
              <a:off x="1434925" y="3758575"/>
              <a:ext cx="230150" cy="208550"/>
            </a:xfrm>
            <a:custGeom>
              <a:avLst/>
              <a:gdLst/>
              <a:ahLst/>
              <a:cxnLst/>
              <a:rect l="l" t="t" r="r" b="b"/>
              <a:pathLst>
                <a:path w="9206" h="8342" extrusionOk="0">
                  <a:moveTo>
                    <a:pt x="1997" y="0"/>
                  </a:moveTo>
                  <a:cubicBezTo>
                    <a:pt x="1775" y="721"/>
                    <a:pt x="1470" y="1414"/>
                    <a:pt x="1138" y="2080"/>
                  </a:cubicBezTo>
                  <a:cubicBezTo>
                    <a:pt x="805" y="2717"/>
                    <a:pt x="1" y="3605"/>
                    <a:pt x="167" y="4353"/>
                  </a:cubicBezTo>
                  <a:cubicBezTo>
                    <a:pt x="389" y="5268"/>
                    <a:pt x="1554" y="5462"/>
                    <a:pt x="2441" y="5684"/>
                  </a:cubicBezTo>
                  <a:cubicBezTo>
                    <a:pt x="3578" y="5906"/>
                    <a:pt x="4603" y="7015"/>
                    <a:pt x="5740" y="7542"/>
                  </a:cubicBezTo>
                  <a:cubicBezTo>
                    <a:pt x="6341" y="7813"/>
                    <a:pt x="7267" y="8342"/>
                    <a:pt x="8045" y="8342"/>
                  </a:cubicBezTo>
                  <a:cubicBezTo>
                    <a:pt x="8379" y="8342"/>
                    <a:pt x="8687" y="8244"/>
                    <a:pt x="8929" y="7985"/>
                  </a:cubicBezTo>
                  <a:cubicBezTo>
                    <a:pt x="9206" y="7680"/>
                    <a:pt x="8762" y="7375"/>
                    <a:pt x="8596" y="7237"/>
                  </a:cubicBezTo>
                  <a:cubicBezTo>
                    <a:pt x="7653" y="6433"/>
                    <a:pt x="7016" y="5351"/>
                    <a:pt x="6350" y="4298"/>
                  </a:cubicBezTo>
                  <a:cubicBezTo>
                    <a:pt x="5990" y="3688"/>
                    <a:pt x="5324" y="2662"/>
                    <a:pt x="5602" y="1858"/>
                  </a:cubicBezTo>
                  <a:cubicBezTo>
                    <a:pt x="5990" y="638"/>
                    <a:pt x="2912" y="388"/>
                    <a:pt x="1997"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465;p74">
              <a:extLst>
                <a:ext uri="{FF2B5EF4-FFF2-40B4-BE49-F238E27FC236}">
                  <a16:creationId xmlns:a16="http://schemas.microsoft.com/office/drawing/2014/main" id="{9C89B962-1EDB-4990-91E2-FDD7A10BB9B7}"/>
                </a:ext>
              </a:extLst>
            </p:cNvPr>
            <p:cNvSpPr/>
            <p:nvPr/>
          </p:nvSpPr>
          <p:spPr>
            <a:xfrm>
              <a:off x="1480675" y="3735325"/>
              <a:ext cx="99150" cy="91575"/>
            </a:xfrm>
            <a:custGeom>
              <a:avLst/>
              <a:gdLst/>
              <a:ahLst/>
              <a:cxnLst/>
              <a:rect l="l" t="t" r="r" b="b"/>
              <a:pathLst>
                <a:path w="3966" h="3663" extrusionOk="0">
                  <a:moveTo>
                    <a:pt x="2048" y="1"/>
                  </a:moveTo>
                  <a:cubicBezTo>
                    <a:pt x="1355" y="1"/>
                    <a:pt x="692" y="419"/>
                    <a:pt x="417" y="1097"/>
                  </a:cubicBezTo>
                  <a:cubicBezTo>
                    <a:pt x="1" y="2012"/>
                    <a:pt x="389" y="3093"/>
                    <a:pt x="1276" y="3536"/>
                  </a:cubicBezTo>
                  <a:cubicBezTo>
                    <a:pt x="1493" y="3622"/>
                    <a:pt x="1716" y="3662"/>
                    <a:pt x="1934" y="3662"/>
                  </a:cubicBezTo>
                  <a:cubicBezTo>
                    <a:pt x="2640" y="3662"/>
                    <a:pt x="3302" y="3243"/>
                    <a:pt x="3577" y="2566"/>
                  </a:cubicBezTo>
                  <a:cubicBezTo>
                    <a:pt x="3966" y="1651"/>
                    <a:pt x="3577" y="570"/>
                    <a:pt x="2690" y="126"/>
                  </a:cubicBezTo>
                  <a:cubicBezTo>
                    <a:pt x="2480" y="41"/>
                    <a:pt x="2262" y="1"/>
                    <a:pt x="2048"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466;p74">
              <a:extLst>
                <a:ext uri="{FF2B5EF4-FFF2-40B4-BE49-F238E27FC236}">
                  <a16:creationId xmlns:a16="http://schemas.microsoft.com/office/drawing/2014/main" id="{F6E6D3FD-5BE6-49D0-9B59-10E1D680ABD3}"/>
                </a:ext>
              </a:extLst>
            </p:cNvPr>
            <p:cNvSpPr/>
            <p:nvPr/>
          </p:nvSpPr>
          <p:spPr>
            <a:xfrm>
              <a:off x="1465100" y="3073700"/>
              <a:ext cx="434975" cy="756950"/>
            </a:xfrm>
            <a:custGeom>
              <a:avLst/>
              <a:gdLst/>
              <a:ahLst/>
              <a:cxnLst/>
              <a:rect l="l" t="t" r="r" b="b"/>
              <a:pathLst>
                <a:path w="17399" h="30278" extrusionOk="0">
                  <a:moveTo>
                    <a:pt x="16435" y="1"/>
                  </a:moveTo>
                  <a:cubicBezTo>
                    <a:pt x="15099" y="1"/>
                    <a:pt x="12427" y="1505"/>
                    <a:pt x="10882" y="2165"/>
                  </a:cubicBezTo>
                  <a:cubicBezTo>
                    <a:pt x="7888" y="3939"/>
                    <a:pt x="5614" y="8542"/>
                    <a:pt x="4006" y="16749"/>
                  </a:cubicBezTo>
                  <a:cubicBezTo>
                    <a:pt x="3563" y="18856"/>
                    <a:pt x="2038" y="25344"/>
                    <a:pt x="790" y="27395"/>
                  </a:cubicBezTo>
                  <a:cubicBezTo>
                    <a:pt x="0" y="28881"/>
                    <a:pt x="1418" y="30278"/>
                    <a:pt x="2775" y="30278"/>
                  </a:cubicBezTo>
                  <a:cubicBezTo>
                    <a:pt x="3418" y="30278"/>
                    <a:pt x="4048" y="29964"/>
                    <a:pt x="4422" y="29197"/>
                  </a:cubicBezTo>
                  <a:cubicBezTo>
                    <a:pt x="4589" y="28809"/>
                    <a:pt x="16039" y="7960"/>
                    <a:pt x="17176" y="1250"/>
                  </a:cubicBezTo>
                  <a:cubicBezTo>
                    <a:pt x="17398" y="335"/>
                    <a:pt x="17065" y="1"/>
                    <a:pt x="16435"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467;p74">
              <a:extLst>
                <a:ext uri="{FF2B5EF4-FFF2-40B4-BE49-F238E27FC236}">
                  <a16:creationId xmlns:a16="http://schemas.microsoft.com/office/drawing/2014/main" id="{08148B7B-80C6-48E6-9BF2-217DFE78A864}"/>
                </a:ext>
              </a:extLst>
            </p:cNvPr>
            <p:cNvSpPr/>
            <p:nvPr/>
          </p:nvSpPr>
          <p:spPr>
            <a:xfrm>
              <a:off x="1676150" y="3121775"/>
              <a:ext cx="177475" cy="166550"/>
            </a:xfrm>
            <a:custGeom>
              <a:avLst/>
              <a:gdLst/>
              <a:ahLst/>
              <a:cxnLst/>
              <a:rect l="l" t="t" r="r" b="b"/>
              <a:pathLst>
                <a:path w="7099" h="6662" extrusionOk="0">
                  <a:moveTo>
                    <a:pt x="3610" y="1"/>
                  </a:moveTo>
                  <a:cubicBezTo>
                    <a:pt x="2406" y="1"/>
                    <a:pt x="1239" y="753"/>
                    <a:pt x="721" y="2016"/>
                  </a:cubicBezTo>
                  <a:cubicBezTo>
                    <a:pt x="0" y="3735"/>
                    <a:pt x="721" y="5676"/>
                    <a:pt x="2274" y="6397"/>
                  </a:cubicBezTo>
                  <a:cubicBezTo>
                    <a:pt x="2668" y="6577"/>
                    <a:pt x="3079" y="6662"/>
                    <a:pt x="3486" y="6662"/>
                  </a:cubicBezTo>
                  <a:cubicBezTo>
                    <a:pt x="4708" y="6662"/>
                    <a:pt x="5885" y="5892"/>
                    <a:pt x="6405" y="4623"/>
                  </a:cubicBezTo>
                  <a:cubicBezTo>
                    <a:pt x="7098" y="2931"/>
                    <a:pt x="6405" y="963"/>
                    <a:pt x="4825" y="270"/>
                  </a:cubicBezTo>
                  <a:cubicBezTo>
                    <a:pt x="4432" y="87"/>
                    <a:pt x="4019" y="1"/>
                    <a:pt x="3610"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468;p74">
              <a:extLst>
                <a:ext uri="{FF2B5EF4-FFF2-40B4-BE49-F238E27FC236}">
                  <a16:creationId xmlns:a16="http://schemas.microsoft.com/office/drawing/2014/main" id="{61CEF57F-2BE5-471D-B82A-02B072086E27}"/>
                </a:ext>
              </a:extLst>
            </p:cNvPr>
            <p:cNvSpPr/>
            <p:nvPr/>
          </p:nvSpPr>
          <p:spPr>
            <a:xfrm>
              <a:off x="1480675" y="3735325"/>
              <a:ext cx="99150" cy="91575"/>
            </a:xfrm>
            <a:custGeom>
              <a:avLst/>
              <a:gdLst/>
              <a:ahLst/>
              <a:cxnLst/>
              <a:rect l="l" t="t" r="r" b="b"/>
              <a:pathLst>
                <a:path w="3966" h="3663" extrusionOk="0">
                  <a:moveTo>
                    <a:pt x="2048" y="1"/>
                  </a:moveTo>
                  <a:cubicBezTo>
                    <a:pt x="1355" y="1"/>
                    <a:pt x="692" y="419"/>
                    <a:pt x="417" y="1097"/>
                  </a:cubicBezTo>
                  <a:cubicBezTo>
                    <a:pt x="1" y="2012"/>
                    <a:pt x="389" y="3093"/>
                    <a:pt x="1276" y="3536"/>
                  </a:cubicBezTo>
                  <a:cubicBezTo>
                    <a:pt x="1493" y="3622"/>
                    <a:pt x="1716" y="3662"/>
                    <a:pt x="1934" y="3662"/>
                  </a:cubicBezTo>
                  <a:cubicBezTo>
                    <a:pt x="2640" y="3662"/>
                    <a:pt x="3302" y="3243"/>
                    <a:pt x="3577" y="2566"/>
                  </a:cubicBezTo>
                  <a:cubicBezTo>
                    <a:pt x="3966" y="1651"/>
                    <a:pt x="3577" y="570"/>
                    <a:pt x="2690" y="126"/>
                  </a:cubicBezTo>
                  <a:cubicBezTo>
                    <a:pt x="2480" y="41"/>
                    <a:pt x="2262" y="1"/>
                    <a:pt x="2048"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469;p74">
              <a:extLst>
                <a:ext uri="{FF2B5EF4-FFF2-40B4-BE49-F238E27FC236}">
                  <a16:creationId xmlns:a16="http://schemas.microsoft.com/office/drawing/2014/main" id="{E24325B1-46B2-4AA0-AEAB-22B68C55011D}"/>
                </a:ext>
              </a:extLst>
            </p:cNvPr>
            <p:cNvSpPr/>
            <p:nvPr/>
          </p:nvSpPr>
          <p:spPr>
            <a:xfrm>
              <a:off x="1780125" y="3196425"/>
              <a:ext cx="55475" cy="13025"/>
            </a:xfrm>
            <a:custGeom>
              <a:avLst/>
              <a:gdLst/>
              <a:ahLst/>
              <a:cxnLst/>
              <a:rect l="l" t="t" r="r" b="b"/>
              <a:pathLst>
                <a:path w="2219" h="521" extrusionOk="0">
                  <a:moveTo>
                    <a:pt x="0" y="1"/>
                  </a:moveTo>
                  <a:cubicBezTo>
                    <a:pt x="278" y="278"/>
                    <a:pt x="666" y="444"/>
                    <a:pt x="1054" y="500"/>
                  </a:cubicBezTo>
                  <a:cubicBezTo>
                    <a:pt x="1151" y="514"/>
                    <a:pt x="1248" y="521"/>
                    <a:pt x="1348" y="521"/>
                  </a:cubicBezTo>
                  <a:cubicBezTo>
                    <a:pt x="1449" y="521"/>
                    <a:pt x="1553" y="514"/>
                    <a:pt x="1664" y="500"/>
                  </a:cubicBezTo>
                  <a:cubicBezTo>
                    <a:pt x="1858" y="472"/>
                    <a:pt x="2052" y="417"/>
                    <a:pt x="2218" y="334"/>
                  </a:cubicBezTo>
                  <a:lnTo>
                    <a:pt x="2218" y="334"/>
                  </a:lnTo>
                  <a:cubicBezTo>
                    <a:pt x="2058" y="345"/>
                    <a:pt x="1902" y="352"/>
                    <a:pt x="1746" y="352"/>
                  </a:cubicBezTo>
                  <a:cubicBezTo>
                    <a:pt x="1527" y="352"/>
                    <a:pt x="1309" y="338"/>
                    <a:pt x="1082" y="306"/>
                  </a:cubicBezTo>
                  <a:cubicBezTo>
                    <a:pt x="887" y="278"/>
                    <a:pt x="721" y="250"/>
                    <a:pt x="527" y="195"/>
                  </a:cubicBezTo>
                  <a:cubicBezTo>
                    <a:pt x="361" y="139"/>
                    <a:pt x="167" y="56"/>
                    <a:pt x="0"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470;p74">
              <a:extLst>
                <a:ext uri="{FF2B5EF4-FFF2-40B4-BE49-F238E27FC236}">
                  <a16:creationId xmlns:a16="http://schemas.microsoft.com/office/drawing/2014/main" id="{65D804CC-E19D-4997-876C-4B03964944B2}"/>
                </a:ext>
              </a:extLst>
            </p:cNvPr>
            <p:cNvSpPr/>
            <p:nvPr/>
          </p:nvSpPr>
          <p:spPr>
            <a:xfrm>
              <a:off x="1417600" y="3759000"/>
              <a:ext cx="248175" cy="222925"/>
            </a:xfrm>
            <a:custGeom>
              <a:avLst/>
              <a:gdLst/>
              <a:ahLst/>
              <a:cxnLst/>
              <a:rect l="l" t="t" r="r" b="b"/>
              <a:pathLst>
                <a:path w="9927" h="8917" extrusionOk="0">
                  <a:moveTo>
                    <a:pt x="2324" y="0"/>
                  </a:moveTo>
                  <a:cubicBezTo>
                    <a:pt x="2252" y="0"/>
                    <a:pt x="2179" y="13"/>
                    <a:pt x="2108" y="39"/>
                  </a:cubicBezTo>
                  <a:cubicBezTo>
                    <a:pt x="1831" y="66"/>
                    <a:pt x="1581" y="261"/>
                    <a:pt x="1470" y="510"/>
                  </a:cubicBezTo>
                  <a:cubicBezTo>
                    <a:pt x="999" y="1425"/>
                    <a:pt x="583" y="2368"/>
                    <a:pt x="250" y="3366"/>
                  </a:cubicBezTo>
                  <a:cubicBezTo>
                    <a:pt x="223" y="3449"/>
                    <a:pt x="195" y="3560"/>
                    <a:pt x="167" y="3643"/>
                  </a:cubicBezTo>
                  <a:cubicBezTo>
                    <a:pt x="1" y="4253"/>
                    <a:pt x="56" y="4863"/>
                    <a:pt x="639" y="5196"/>
                  </a:cubicBezTo>
                  <a:cubicBezTo>
                    <a:pt x="2025" y="5972"/>
                    <a:pt x="7348" y="8356"/>
                    <a:pt x="7487" y="8412"/>
                  </a:cubicBezTo>
                  <a:cubicBezTo>
                    <a:pt x="7986" y="8689"/>
                    <a:pt x="8568" y="8855"/>
                    <a:pt x="9150" y="8911"/>
                  </a:cubicBezTo>
                  <a:cubicBezTo>
                    <a:pt x="9181" y="8915"/>
                    <a:pt x="9211" y="8917"/>
                    <a:pt x="9241" y="8917"/>
                  </a:cubicBezTo>
                  <a:cubicBezTo>
                    <a:pt x="9617" y="8917"/>
                    <a:pt x="9927" y="8605"/>
                    <a:pt x="9927" y="8245"/>
                  </a:cubicBezTo>
                  <a:cubicBezTo>
                    <a:pt x="9927" y="8079"/>
                    <a:pt x="9927" y="7941"/>
                    <a:pt x="9871" y="7802"/>
                  </a:cubicBezTo>
                  <a:cubicBezTo>
                    <a:pt x="9649" y="7331"/>
                    <a:pt x="9372" y="6859"/>
                    <a:pt x="9012" y="6443"/>
                  </a:cubicBezTo>
                  <a:cubicBezTo>
                    <a:pt x="8679" y="5944"/>
                    <a:pt x="8318" y="5417"/>
                    <a:pt x="7958" y="4891"/>
                  </a:cubicBezTo>
                  <a:cubicBezTo>
                    <a:pt x="7653" y="4336"/>
                    <a:pt x="7293" y="3809"/>
                    <a:pt x="6849" y="3310"/>
                  </a:cubicBezTo>
                  <a:cubicBezTo>
                    <a:pt x="6516" y="2950"/>
                    <a:pt x="5851" y="3089"/>
                    <a:pt x="5407" y="3005"/>
                  </a:cubicBezTo>
                  <a:cubicBezTo>
                    <a:pt x="5019" y="2950"/>
                    <a:pt x="4631" y="2784"/>
                    <a:pt x="4298" y="2534"/>
                  </a:cubicBezTo>
                  <a:cubicBezTo>
                    <a:pt x="3661" y="2035"/>
                    <a:pt x="3356" y="1203"/>
                    <a:pt x="2995" y="510"/>
                  </a:cubicBezTo>
                  <a:cubicBezTo>
                    <a:pt x="2967" y="455"/>
                    <a:pt x="2940" y="399"/>
                    <a:pt x="2884" y="344"/>
                  </a:cubicBezTo>
                  <a:cubicBezTo>
                    <a:pt x="2778" y="131"/>
                    <a:pt x="2558" y="0"/>
                    <a:pt x="2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471;p74">
              <a:extLst>
                <a:ext uri="{FF2B5EF4-FFF2-40B4-BE49-F238E27FC236}">
                  <a16:creationId xmlns:a16="http://schemas.microsoft.com/office/drawing/2014/main" id="{C7F3B557-D04B-4C3B-9635-FF13CFAD019D}"/>
                </a:ext>
              </a:extLst>
            </p:cNvPr>
            <p:cNvSpPr/>
            <p:nvPr/>
          </p:nvSpPr>
          <p:spPr>
            <a:xfrm>
              <a:off x="1417600" y="3850075"/>
              <a:ext cx="248175" cy="131875"/>
            </a:xfrm>
            <a:custGeom>
              <a:avLst/>
              <a:gdLst/>
              <a:ahLst/>
              <a:cxnLst/>
              <a:rect l="l" t="t" r="r" b="b"/>
              <a:pathLst>
                <a:path w="9927" h="5275" extrusionOk="0">
                  <a:moveTo>
                    <a:pt x="167" y="0"/>
                  </a:moveTo>
                  <a:cubicBezTo>
                    <a:pt x="1" y="610"/>
                    <a:pt x="56" y="1220"/>
                    <a:pt x="639" y="1553"/>
                  </a:cubicBezTo>
                  <a:cubicBezTo>
                    <a:pt x="2025" y="2329"/>
                    <a:pt x="7348" y="4713"/>
                    <a:pt x="7487" y="4769"/>
                  </a:cubicBezTo>
                  <a:cubicBezTo>
                    <a:pt x="7986" y="5046"/>
                    <a:pt x="8568" y="5212"/>
                    <a:pt x="9150" y="5268"/>
                  </a:cubicBezTo>
                  <a:cubicBezTo>
                    <a:pt x="9183" y="5272"/>
                    <a:pt x="9216" y="5274"/>
                    <a:pt x="9248" y="5274"/>
                  </a:cubicBezTo>
                  <a:cubicBezTo>
                    <a:pt x="9621" y="5274"/>
                    <a:pt x="9927" y="4985"/>
                    <a:pt x="9927" y="4602"/>
                  </a:cubicBezTo>
                  <a:lnTo>
                    <a:pt x="9012" y="4159"/>
                  </a:lnTo>
                  <a:lnTo>
                    <a:pt x="5047" y="2301"/>
                  </a:lnTo>
                  <a:lnTo>
                    <a:pt x="306" y="83"/>
                  </a:lnTo>
                  <a:lnTo>
                    <a:pt x="1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472;p74">
              <a:extLst>
                <a:ext uri="{FF2B5EF4-FFF2-40B4-BE49-F238E27FC236}">
                  <a16:creationId xmlns:a16="http://schemas.microsoft.com/office/drawing/2014/main" id="{DCB1EB79-7779-4561-805A-8E59F0C32840}"/>
                </a:ext>
              </a:extLst>
            </p:cNvPr>
            <p:cNvSpPr/>
            <p:nvPr/>
          </p:nvSpPr>
          <p:spPr>
            <a:xfrm>
              <a:off x="1589500" y="3796700"/>
              <a:ext cx="35375" cy="58925"/>
            </a:xfrm>
            <a:custGeom>
              <a:avLst/>
              <a:gdLst/>
              <a:ahLst/>
              <a:cxnLst/>
              <a:rect l="l" t="t" r="r" b="b"/>
              <a:pathLst>
                <a:path w="1415" h="2357" extrusionOk="0">
                  <a:moveTo>
                    <a:pt x="999" y="0"/>
                  </a:moveTo>
                  <a:cubicBezTo>
                    <a:pt x="749" y="0"/>
                    <a:pt x="500" y="139"/>
                    <a:pt x="361" y="361"/>
                  </a:cubicBezTo>
                  <a:cubicBezTo>
                    <a:pt x="223" y="555"/>
                    <a:pt x="139" y="776"/>
                    <a:pt x="112" y="1026"/>
                  </a:cubicBezTo>
                  <a:cubicBezTo>
                    <a:pt x="1" y="1497"/>
                    <a:pt x="112" y="1969"/>
                    <a:pt x="389" y="2357"/>
                  </a:cubicBezTo>
                  <a:cubicBezTo>
                    <a:pt x="195" y="1941"/>
                    <a:pt x="139" y="1497"/>
                    <a:pt x="250" y="1054"/>
                  </a:cubicBezTo>
                  <a:cubicBezTo>
                    <a:pt x="306" y="832"/>
                    <a:pt x="389" y="638"/>
                    <a:pt x="500" y="472"/>
                  </a:cubicBezTo>
                  <a:cubicBezTo>
                    <a:pt x="638" y="305"/>
                    <a:pt x="805" y="194"/>
                    <a:pt x="999" y="167"/>
                  </a:cubicBezTo>
                  <a:cubicBezTo>
                    <a:pt x="1193" y="167"/>
                    <a:pt x="1304" y="361"/>
                    <a:pt x="1276" y="555"/>
                  </a:cubicBezTo>
                  <a:cubicBezTo>
                    <a:pt x="1248" y="776"/>
                    <a:pt x="1165" y="971"/>
                    <a:pt x="1082" y="1165"/>
                  </a:cubicBezTo>
                  <a:cubicBezTo>
                    <a:pt x="888" y="1581"/>
                    <a:pt x="611" y="1941"/>
                    <a:pt x="389" y="2357"/>
                  </a:cubicBezTo>
                  <a:cubicBezTo>
                    <a:pt x="666" y="1996"/>
                    <a:pt x="943" y="1636"/>
                    <a:pt x="1193" y="1248"/>
                  </a:cubicBezTo>
                  <a:cubicBezTo>
                    <a:pt x="1304" y="1026"/>
                    <a:pt x="1387" y="804"/>
                    <a:pt x="1415" y="582"/>
                  </a:cubicBezTo>
                  <a:cubicBezTo>
                    <a:pt x="1415" y="444"/>
                    <a:pt x="1415" y="305"/>
                    <a:pt x="1332" y="194"/>
                  </a:cubicBezTo>
                  <a:cubicBezTo>
                    <a:pt x="1276" y="56"/>
                    <a:pt x="1138" y="0"/>
                    <a:pt x="9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473;p74">
              <a:extLst>
                <a:ext uri="{FF2B5EF4-FFF2-40B4-BE49-F238E27FC236}">
                  <a16:creationId xmlns:a16="http://schemas.microsoft.com/office/drawing/2014/main" id="{28910EB0-FA29-4521-B116-CE7B1EEBC63F}"/>
                </a:ext>
              </a:extLst>
            </p:cNvPr>
            <p:cNvSpPr/>
            <p:nvPr/>
          </p:nvSpPr>
          <p:spPr>
            <a:xfrm>
              <a:off x="1598525" y="3832050"/>
              <a:ext cx="59625" cy="31200"/>
            </a:xfrm>
            <a:custGeom>
              <a:avLst/>
              <a:gdLst/>
              <a:ahLst/>
              <a:cxnLst/>
              <a:rect l="l" t="t" r="r" b="b"/>
              <a:pathLst>
                <a:path w="2385" h="1248" extrusionOk="0">
                  <a:moveTo>
                    <a:pt x="1802" y="0"/>
                  </a:moveTo>
                  <a:cubicBezTo>
                    <a:pt x="1553" y="28"/>
                    <a:pt x="1331" y="83"/>
                    <a:pt x="1137" y="194"/>
                  </a:cubicBezTo>
                  <a:cubicBezTo>
                    <a:pt x="915" y="277"/>
                    <a:pt x="721" y="416"/>
                    <a:pt x="555" y="527"/>
                  </a:cubicBezTo>
                  <a:cubicBezTo>
                    <a:pt x="388" y="666"/>
                    <a:pt x="194" y="804"/>
                    <a:pt x="0" y="915"/>
                  </a:cubicBezTo>
                  <a:cubicBezTo>
                    <a:pt x="416" y="777"/>
                    <a:pt x="777" y="472"/>
                    <a:pt x="1192" y="333"/>
                  </a:cubicBezTo>
                  <a:cubicBezTo>
                    <a:pt x="1386" y="250"/>
                    <a:pt x="1608" y="194"/>
                    <a:pt x="1802" y="167"/>
                  </a:cubicBezTo>
                  <a:cubicBezTo>
                    <a:pt x="2024" y="167"/>
                    <a:pt x="2218" y="222"/>
                    <a:pt x="2218" y="416"/>
                  </a:cubicBezTo>
                  <a:cubicBezTo>
                    <a:pt x="2163" y="610"/>
                    <a:pt x="2052" y="777"/>
                    <a:pt x="1886" y="860"/>
                  </a:cubicBezTo>
                  <a:cubicBezTo>
                    <a:pt x="1691" y="971"/>
                    <a:pt x="1497" y="1026"/>
                    <a:pt x="1276" y="1081"/>
                  </a:cubicBezTo>
                  <a:cubicBezTo>
                    <a:pt x="1151" y="1106"/>
                    <a:pt x="1024" y="1119"/>
                    <a:pt x="895" y="1119"/>
                  </a:cubicBezTo>
                  <a:cubicBezTo>
                    <a:pt x="596" y="1119"/>
                    <a:pt x="291" y="1051"/>
                    <a:pt x="0" y="915"/>
                  </a:cubicBezTo>
                  <a:lnTo>
                    <a:pt x="0" y="915"/>
                  </a:lnTo>
                  <a:cubicBezTo>
                    <a:pt x="304" y="1132"/>
                    <a:pt x="658" y="1247"/>
                    <a:pt x="1011" y="1247"/>
                  </a:cubicBezTo>
                  <a:cubicBezTo>
                    <a:pt x="1109" y="1247"/>
                    <a:pt x="1207" y="1238"/>
                    <a:pt x="1303" y="1220"/>
                  </a:cubicBezTo>
                  <a:cubicBezTo>
                    <a:pt x="1525" y="1192"/>
                    <a:pt x="1747" y="1109"/>
                    <a:pt x="1969" y="998"/>
                  </a:cubicBezTo>
                  <a:cubicBezTo>
                    <a:pt x="2191" y="887"/>
                    <a:pt x="2357" y="666"/>
                    <a:pt x="2385" y="416"/>
                  </a:cubicBezTo>
                  <a:cubicBezTo>
                    <a:pt x="2385" y="250"/>
                    <a:pt x="2301" y="111"/>
                    <a:pt x="2163" y="56"/>
                  </a:cubicBezTo>
                  <a:cubicBezTo>
                    <a:pt x="2052" y="0"/>
                    <a:pt x="1913" y="0"/>
                    <a:pt x="18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474;p74">
              <a:extLst>
                <a:ext uri="{FF2B5EF4-FFF2-40B4-BE49-F238E27FC236}">
                  <a16:creationId xmlns:a16="http://schemas.microsoft.com/office/drawing/2014/main" id="{EA0C11CA-8D86-4B3C-BBA6-AB1D1D631DE3}"/>
                </a:ext>
              </a:extLst>
            </p:cNvPr>
            <p:cNvSpPr/>
            <p:nvPr/>
          </p:nvSpPr>
          <p:spPr>
            <a:xfrm>
              <a:off x="1468900" y="3775200"/>
              <a:ext cx="106775" cy="82525"/>
            </a:xfrm>
            <a:custGeom>
              <a:avLst/>
              <a:gdLst/>
              <a:ahLst/>
              <a:cxnLst/>
              <a:rect l="l" t="t" r="r" b="b"/>
              <a:pathLst>
                <a:path w="4271" h="3301" extrusionOk="0">
                  <a:moveTo>
                    <a:pt x="28" y="1"/>
                  </a:moveTo>
                  <a:lnTo>
                    <a:pt x="28" y="1"/>
                  </a:lnTo>
                  <a:cubicBezTo>
                    <a:pt x="1" y="500"/>
                    <a:pt x="111" y="999"/>
                    <a:pt x="361" y="1470"/>
                  </a:cubicBezTo>
                  <a:cubicBezTo>
                    <a:pt x="610" y="1914"/>
                    <a:pt x="971" y="2274"/>
                    <a:pt x="1387" y="2579"/>
                  </a:cubicBezTo>
                  <a:cubicBezTo>
                    <a:pt x="1803" y="2829"/>
                    <a:pt x="2274" y="3023"/>
                    <a:pt x="2773" y="3134"/>
                  </a:cubicBezTo>
                  <a:cubicBezTo>
                    <a:pt x="3023" y="3189"/>
                    <a:pt x="3272" y="3245"/>
                    <a:pt x="3522" y="3272"/>
                  </a:cubicBezTo>
                  <a:cubicBezTo>
                    <a:pt x="3771" y="3300"/>
                    <a:pt x="4021" y="3300"/>
                    <a:pt x="4270" y="3300"/>
                  </a:cubicBezTo>
                  <a:cubicBezTo>
                    <a:pt x="4021" y="3245"/>
                    <a:pt x="3771" y="3217"/>
                    <a:pt x="3522" y="3189"/>
                  </a:cubicBezTo>
                  <a:cubicBezTo>
                    <a:pt x="3272" y="3134"/>
                    <a:pt x="3050" y="3078"/>
                    <a:pt x="2801" y="3023"/>
                  </a:cubicBezTo>
                  <a:cubicBezTo>
                    <a:pt x="2329" y="2884"/>
                    <a:pt x="1886" y="2690"/>
                    <a:pt x="1470" y="2413"/>
                  </a:cubicBezTo>
                  <a:cubicBezTo>
                    <a:pt x="1054" y="2163"/>
                    <a:pt x="721" y="1803"/>
                    <a:pt x="472" y="1387"/>
                  </a:cubicBezTo>
                  <a:cubicBezTo>
                    <a:pt x="222" y="971"/>
                    <a:pt x="84" y="472"/>
                    <a:pt x="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475;p74">
              <a:extLst>
                <a:ext uri="{FF2B5EF4-FFF2-40B4-BE49-F238E27FC236}">
                  <a16:creationId xmlns:a16="http://schemas.microsoft.com/office/drawing/2014/main" id="{4DF3B0AB-1C21-4341-B7B2-E251A81E14D2}"/>
                </a:ext>
              </a:extLst>
            </p:cNvPr>
            <p:cNvSpPr/>
            <p:nvPr/>
          </p:nvSpPr>
          <p:spPr>
            <a:xfrm>
              <a:off x="1490400" y="1902250"/>
              <a:ext cx="700075" cy="1365425"/>
            </a:xfrm>
            <a:custGeom>
              <a:avLst/>
              <a:gdLst/>
              <a:ahLst/>
              <a:cxnLst/>
              <a:rect l="l" t="t" r="r" b="b"/>
              <a:pathLst>
                <a:path w="28003" h="54617" extrusionOk="0">
                  <a:moveTo>
                    <a:pt x="11994" y="1"/>
                  </a:moveTo>
                  <a:cubicBezTo>
                    <a:pt x="10274" y="1"/>
                    <a:pt x="8527" y="229"/>
                    <a:pt x="6848" y="642"/>
                  </a:cubicBezTo>
                  <a:lnTo>
                    <a:pt x="6820" y="642"/>
                  </a:lnTo>
                  <a:cubicBezTo>
                    <a:pt x="4852" y="1113"/>
                    <a:pt x="2994" y="1862"/>
                    <a:pt x="1248" y="2860"/>
                  </a:cubicBezTo>
                  <a:cubicBezTo>
                    <a:pt x="0" y="3581"/>
                    <a:pt x="139" y="4995"/>
                    <a:pt x="638" y="6215"/>
                  </a:cubicBezTo>
                  <a:lnTo>
                    <a:pt x="665" y="6270"/>
                  </a:lnTo>
                  <a:cubicBezTo>
                    <a:pt x="665" y="6298"/>
                    <a:pt x="693" y="6326"/>
                    <a:pt x="693" y="6353"/>
                  </a:cubicBezTo>
                  <a:cubicBezTo>
                    <a:pt x="2079" y="9431"/>
                    <a:pt x="3466" y="12619"/>
                    <a:pt x="4242" y="15364"/>
                  </a:cubicBezTo>
                  <a:cubicBezTo>
                    <a:pt x="4325" y="15641"/>
                    <a:pt x="4381" y="15919"/>
                    <a:pt x="4464" y="16196"/>
                  </a:cubicBezTo>
                  <a:cubicBezTo>
                    <a:pt x="4519" y="16362"/>
                    <a:pt x="4547" y="16556"/>
                    <a:pt x="4602" y="16750"/>
                  </a:cubicBezTo>
                  <a:cubicBezTo>
                    <a:pt x="4658" y="16917"/>
                    <a:pt x="4713" y="17194"/>
                    <a:pt x="4769" y="17416"/>
                  </a:cubicBezTo>
                  <a:lnTo>
                    <a:pt x="4824" y="17693"/>
                  </a:lnTo>
                  <a:lnTo>
                    <a:pt x="4824" y="17749"/>
                  </a:lnTo>
                  <a:cubicBezTo>
                    <a:pt x="4852" y="17859"/>
                    <a:pt x="4880" y="17943"/>
                    <a:pt x="4907" y="18054"/>
                  </a:cubicBezTo>
                  <a:cubicBezTo>
                    <a:pt x="4907" y="18164"/>
                    <a:pt x="4935" y="18220"/>
                    <a:pt x="4935" y="18303"/>
                  </a:cubicBezTo>
                  <a:cubicBezTo>
                    <a:pt x="4963" y="18358"/>
                    <a:pt x="4963" y="18414"/>
                    <a:pt x="4963" y="18469"/>
                  </a:cubicBezTo>
                  <a:lnTo>
                    <a:pt x="5018" y="18691"/>
                  </a:lnTo>
                  <a:cubicBezTo>
                    <a:pt x="5018" y="18774"/>
                    <a:pt x="5046" y="18885"/>
                    <a:pt x="5074" y="18996"/>
                  </a:cubicBezTo>
                  <a:cubicBezTo>
                    <a:pt x="5074" y="19079"/>
                    <a:pt x="5102" y="19190"/>
                    <a:pt x="5102" y="19301"/>
                  </a:cubicBezTo>
                  <a:cubicBezTo>
                    <a:pt x="5129" y="19384"/>
                    <a:pt x="5129" y="19523"/>
                    <a:pt x="5157" y="19634"/>
                  </a:cubicBezTo>
                  <a:lnTo>
                    <a:pt x="5185" y="19911"/>
                  </a:lnTo>
                  <a:cubicBezTo>
                    <a:pt x="5185" y="20105"/>
                    <a:pt x="5212" y="20299"/>
                    <a:pt x="5212" y="20493"/>
                  </a:cubicBezTo>
                  <a:lnTo>
                    <a:pt x="5212" y="20660"/>
                  </a:lnTo>
                  <a:lnTo>
                    <a:pt x="5212" y="20992"/>
                  </a:lnTo>
                  <a:lnTo>
                    <a:pt x="5212" y="21270"/>
                  </a:lnTo>
                  <a:lnTo>
                    <a:pt x="5212" y="21824"/>
                  </a:lnTo>
                  <a:lnTo>
                    <a:pt x="5212" y="22046"/>
                  </a:lnTo>
                  <a:cubicBezTo>
                    <a:pt x="5185" y="23100"/>
                    <a:pt x="5046" y="24181"/>
                    <a:pt x="4852" y="25207"/>
                  </a:cubicBezTo>
                  <a:cubicBezTo>
                    <a:pt x="4464" y="27342"/>
                    <a:pt x="4048" y="29449"/>
                    <a:pt x="3660" y="31556"/>
                  </a:cubicBezTo>
                  <a:cubicBezTo>
                    <a:pt x="2384" y="39014"/>
                    <a:pt x="3022" y="46666"/>
                    <a:pt x="5490" y="53792"/>
                  </a:cubicBezTo>
                  <a:cubicBezTo>
                    <a:pt x="5601" y="54208"/>
                    <a:pt x="5961" y="54513"/>
                    <a:pt x="6405" y="54540"/>
                  </a:cubicBezTo>
                  <a:cubicBezTo>
                    <a:pt x="6795" y="54591"/>
                    <a:pt x="7194" y="54617"/>
                    <a:pt x="7596" y="54617"/>
                  </a:cubicBezTo>
                  <a:cubicBezTo>
                    <a:pt x="10050" y="54617"/>
                    <a:pt x="12631" y="53669"/>
                    <a:pt x="14251" y="51740"/>
                  </a:cubicBezTo>
                  <a:cubicBezTo>
                    <a:pt x="14348" y="51615"/>
                    <a:pt x="14403" y="51567"/>
                    <a:pt x="14469" y="51567"/>
                  </a:cubicBezTo>
                  <a:cubicBezTo>
                    <a:pt x="14535" y="51567"/>
                    <a:pt x="14611" y="51615"/>
                    <a:pt x="14750" y="51685"/>
                  </a:cubicBezTo>
                  <a:cubicBezTo>
                    <a:pt x="14944" y="51768"/>
                    <a:pt x="15166" y="51851"/>
                    <a:pt x="15360" y="51934"/>
                  </a:cubicBezTo>
                  <a:cubicBezTo>
                    <a:pt x="16662" y="52428"/>
                    <a:pt x="18045" y="52658"/>
                    <a:pt x="19435" y="52658"/>
                  </a:cubicBezTo>
                  <a:cubicBezTo>
                    <a:pt x="21479" y="52658"/>
                    <a:pt x="23537" y="52160"/>
                    <a:pt x="25369" y="51269"/>
                  </a:cubicBezTo>
                  <a:cubicBezTo>
                    <a:pt x="25674" y="51130"/>
                    <a:pt x="25951" y="50964"/>
                    <a:pt x="26228" y="50797"/>
                  </a:cubicBezTo>
                  <a:cubicBezTo>
                    <a:pt x="27559" y="50049"/>
                    <a:pt x="27809" y="49716"/>
                    <a:pt x="27864" y="48635"/>
                  </a:cubicBezTo>
                  <a:cubicBezTo>
                    <a:pt x="28003" y="45363"/>
                    <a:pt x="27615" y="39319"/>
                    <a:pt x="26755" y="34911"/>
                  </a:cubicBezTo>
                  <a:cubicBezTo>
                    <a:pt x="26256" y="32055"/>
                    <a:pt x="25341" y="29282"/>
                    <a:pt x="24066" y="26676"/>
                  </a:cubicBezTo>
                  <a:cubicBezTo>
                    <a:pt x="23234" y="25013"/>
                    <a:pt x="22180" y="23488"/>
                    <a:pt x="21265" y="21880"/>
                  </a:cubicBezTo>
                  <a:cubicBezTo>
                    <a:pt x="20739" y="20992"/>
                    <a:pt x="20323" y="20050"/>
                    <a:pt x="20046" y="19052"/>
                  </a:cubicBezTo>
                  <a:cubicBezTo>
                    <a:pt x="19962" y="18691"/>
                    <a:pt x="19879" y="18358"/>
                    <a:pt x="19824" y="17970"/>
                  </a:cubicBezTo>
                  <a:cubicBezTo>
                    <a:pt x="19630" y="16556"/>
                    <a:pt x="19602" y="15115"/>
                    <a:pt x="19685" y="13701"/>
                  </a:cubicBezTo>
                  <a:cubicBezTo>
                    <a:pt x="19768" y="11483"/>
                    <a:pt x="19935" y="9070"/>
                    <a:pt x="19685" y="6908"/>
                  </a:cubicBezTo>
                  <a:cubicBezTo>
                    <a:pt x="19491" y="5133"/>
                    <a:pt x="19075" y="2638"/>
                    <a:pt x="17938" y="1280"/>
                  </a:cubicBezTo>
                  <a:cubicBezTo>
                    <a:pt x="17772" y="1058"/>
                    <a:pt x="17550" y="919"/>
                    <a:pt x="17301" y="836"/>
                  </a:cubicBezTo>
                  <a:lnTo>
                    <a:pt x="17051" y="753"/>
                  </a:lnTo>
                  <a:cubicBezTo>
                    <a:pt x="15459" y="236"/>
                    <a:pt x="13740" y="1"/>
                    <a:pt x="11994" y="1"/>
                  </a:cubicBezTo>
                  <a:close/>
                </a:path>
              </a:pathLst>
            </a:custGeom>
            <a:solidFill>
              <a:srgbClr val="E69A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476;p74">
              <a:extLst>
                <a:ext uri="{FF2B5EF4-FFF2-40B4-BE49-F238E27FC236}">
                  <a16:creationId xmlns:a16="http://schemas.microsoft.com/office/drawing/2014/main" id="{25E5CBFF-DD49-40DA-90C8-21963B408F08}"/>
                </a:ext>
              </a:extLst>
            </p:cNvPr>
            <p:cNvSpPr/>
            <p:nvPr/>
          </p:nvSpPr>
          <p:spPr>
            <a:xfrm>
              <a:off x="1490400" y="1897500"/>
              <a:ext cx="700075" cy="1377275"/>
            </a:xfrm>
            <a:custGeom>
              <a:avLst/>
              <a:gdLst/>
              <a:ahLst/>
              <a:cxnLst/>
              <a:rect l="l" t="t" r="r" b="b"/>
              <a:pathLst>
                <a:path w="28003" h="55091" extrusionOk="0">
                  <a:moveTo>
                    <a:pt x="638" y="6405"/>
                  </a:moveTo>
                  <a:lnTo>
                    <a:pt x="665" y="6460"/>
                  </a:lnTo>
                  <a:cubicBezTo>
                    <a:pt x="665" y="6488"/>
                    <a:pt x="693" y="6516"/>
                    <a:pt x="693" y="6543"/>
                  </a:cubicBezTo>
                  <a:lnTo>
                    <a:pt x="693" y="6543"/>
                  </a:lnTo>
                  <a:cubicBezTo>
                    <a:pt x="2079" y="9593"/>
                    <a:pt x="3466" y="12809"/>
                    <a:pt x="4242" y="15554"/>
                  </a:cubicBezTo>
                  <a:cubicBezTo>
                    <a:pt x="4325" y="15831"/>
                    <a:pt x="4381" y="16109"/>
                    <a:pt x="4464" y="16358"/>
                  </a:cubicBezTo>
                  <a:cubicBezTo>
                    <a:pt x="4519" y="16552"/>
                    <a:pt x="4547" y="16746"/>
                    <a:pt x="4602" y="16940"/>
                  </a:cubicBezTo>
                  <a:cubicBezTo>
                    <a:pt x="4658" y="17107"/>
                    <a:pt x="4713" y="17384"/>
                    <a:pt x="4769" y="17606"/>
                  </a:cubicBezTo>
                  <a:lnTo>
                    <a:pt x="4824" y="17883"/>
                  </a:lnTo>
                  <a:lnTo>
                    <a:pt x="4824" y="17939"/>
                  </a:lnTo>
                  <a:cubicBezTo>
                    <a:pt x="4852" y="18049"/>
                    <a:pt x="4880" y="18133"/>
                    <a:pt x="4907" y="18244"/>
                  </a:cubicBezTo>
                  <a:cubicBezTo>
                    <a:pt x="4907" y="18354"/>
                    <a:pt x="4935" y="18410"/>
                    <a:pt x="4935" y="18493"/>
                  </a:cubicBezTo>
                  <a:cubicBezTo>
                    <a:pt x="4963" y="18548"/>
                    <a:pt x="4963" y="18604"/>
                    <a:pt x="4963" y="18659"/>
                  </a:cubicBezTo>
                  <a:lnTo>
                    <a:pt x="5018" y="18881"/>
                  </a:lnTo>
                  <a:cubicBezTo>
                    <a:pt x="5018" y="18964"/>
                    <a:pt x="5046" y="19075"/>
                    <a:pt x="5074" y="19186"/>
                  </a:cubicBezTo>
                  <a:cubicBezTo>
                    <a:pt x="5074" y="19269"/>
                    <a:pt x="5102" y="19380"/>
                    <a:pt x="5102" y="19463"/>
                  </a:cubicBezTo>
                  <a:cubicBezTo>
                    <a:pt x="5129" y="19574"/>
                    <a:pt x="5129" y="19713"/>
                    <a:pt x="5157" y="19824"/>
                  </a:cubicBezTo>
                  <a:lnTo>
                    <a:pt x="5185" y="20101"/>
                  </a:lnTo>
                  <a:cubicBezTo>
                    <a:pt x="5185" y="20295"/>
                    <a:pt x="5212" y="20489"/>
                    <a:pt x="5212" y="20656"/>
                  </a:cubicBezTo>
                  <a:lnTo>
                    <a:pt x="5212" y="20850"/>
                  </a:lnTo>
                  <a:lnTo>
                    <a:pt x="5212" y="21182"/>
                  </a:lnTo>
                  <a:lnTo>
                    <a:pt x="5212" y="21460"/>
                  </a:lnTo>
                  <a:lnTo>
                    <a:pt x="5212" y="22014"/>
                  </a:lnTo>
                  <a:lnTo>
                    <a:pt x="5212" y="22236"/>
                  </a:lnTo>
                  <a:cubicBezTo>
                    <a:pt x="5185" y="23290"/>
                    <a:pt x="5046" y="24371"/>
                    <a:pt x="4852" y="25397"/>
                  </a:cubicBezTo>
                  <a:cubicBezTo>
                    <a:pt x="4464" y="27532"/>
                    <a:pt x="4048" y="29639"/>
                    <a:pt x="3660" y="31746"/>
                  </a:cubicBezTo>
                  <a:cubicBezTo>
                    <a:pt x="2384" y="39176"/>
                    <a:pt x="3022" y="46829"/>
                    <a:pt x="5490" y="53982"/>
                  </a:cubicBezTo>
                  <a:cubicBezTo>
                    <a:pt x="5601" y="54398"/>
                    <a:pt x="5961" y="54703"/>
                    <a:pt x="6405" y="54730"/>
                  </a:cubicBezTo>
                  <a:cubicBezTo>
                    <a:pt x="9177" y="55091"/>
                    <a:pt x="12366" y="54176"/>
                    <a:pt x="14251" y="51930"/>
                  </a:cubicBezTo>
                  <a:cubicBezTo>
                    <a:pt x="14445" y="51681"/>
                    <a:pt x="14473" y="51736"/>
                    <a:pt x="14750" y="51875"/>
                  </a:cubicBezTo>
                  <a:cubicBezTo>
                    <a:pt x="14944" y="51958"/>
                    <a:pt x="15166" y="52041"/>
                    <a:pt x="15360" y="52124"/>
                  </a:cubicBezTo>
                  <a:cubicBezTo>
                    <a:pt x="18576" y="53344"/>
                    <a:pt x="22291" y="52928"/>
                    <a:pt x="25369" y="51459"/>
                  </a:cubicBezTo>
                  <a:cubicBezTo>
                    <a:pt x="25674" y="51292"/>
                    <a:pt x="25951" y="51154"/>
                    <a:pt x="26228" y="50987"/>
                  </a:cubicBezTo>
                  <a:cubicBezTo>
                    <a:pt x="27559" y="50239"/>
                    <a:pt x="27809" y="49906"/>
                    <a:pt x="27864" y="48825"/>
                  </a:cubicBezTo>
                  <a:cubicBezTo>
                    <a:pt x="28003" y="45525"/>
                    <a:pt x="27615" y="39509"/>
                    <a:pt x="26755" y="35101"/>
                  </a:cubicBezTo>
                  <a:cubicBezTo>
                    <a:pt x="26256" y="32245"/>
                    <a:pt x="25341" y="29472"/>
                    <a:pt x="24066" y="26866"/>
                  </a:cubicBezTo>
                  <a:cubicBezTo>
                    <a:pt x="23234" y="25203"/>
                    <a:pt x="22180" y="23678"/>
                    <a:pt x="21265" y="22070"/>
                  </a:cubicBezTo>
                  <a:cubicBezTo>
                    <a:pt x="20739" y="21182"/>
                    <a:pt x="20323" y="20240"/>
                    <a:pt x="20046" y="19214"/>
                  </a:cubicBezTo>
                  <a:cubicBezTo>
                    <a:pt x="19962" y="18881"/>
                    <a:pt x="19879" y="18521"/>
                    <a:pt x="19824" y="18160"/>
                  </a:cubicBezTo>
                  <a:cubicBezTo>
                    <a:pt x="19630" y="16746"/>
                    <a:pt x="19602" y="15305"/>
                    <a:pt x="19685" y="13891"/>
                  </a:cubicBezTo>
                  <a:cubicBezTo>
                    <a:pt x="19768" y="11673"/>
                    <a:pt x="19935" y="9233"/>
                    <a:pt x="19685" y="7098"/>
                  </a:cubicBezTo>
                  <a:cubicBezTo>
                    <a:pt x="19491" y="5296"/>
                    <a:pt x="19075" y="2828"/>
                    <a:pt x="17938" y="1442"/>
                  </a:cubicBezTo>
                  <a:cubicBezTo>
                    <a:pt x="17772" y="1248"/>
                    <a:pt x="17550" y="1109"/>
                    <a:pt x="17301" y="1026"/>
                  </a:cubicBezTo>
                  <a:lnTo>
                    <a:pt x="17051" y="943"/>
                  </a:lnTo>
                  <a:cubicBezTo>
                    <a:pt x="14085" y="0"/>
                    <a:pt x="10342" y="83"/>
                    <a:pt x="6848" y="832"/>
                  </a:cubicBezTo>
                  <a:lnTo>
                    <a:pt x="6820" y="832"/>
                  </a:lnTo>
                  <a:cubicBezTo>
                    <a:pt x="4852" y="1303"/>
                    <a:pt x="2994" y="2052"/>
                    <a:pt x="1248" y="3050"/>
                  </a:cubicBezTo>
                  <a:cubicBezTo>
                    <a:pt x="0" y="3771"/>
                    <a:pt x="139" y="5185"/>
                    <a:pt x="638" y="64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477;p74">
              <a:extLst>
                <a:ext uri="{FF2B5EF4-FFF2-40B4-BE49-F238E27FC236}">
                  <a16:creationId xmlns:a16="http://schemas.microsoft.com/office/drawing/2014/main" id="{D36FFCE4-28E3-4E71-85BB-61A0F96728DD}"/>
                </a:ext>
              </a:extLst>
            </p:cNvPr>
            <p:cNvSpPr/>
            <p:nvPr/>
          </p:nvSpPr>
          <p:spPr>
            <a:xfrm>
              <a:off x="1605450" y="2241875"/>
              <a:ext cx="386800" cy="204600"/>
            </a:xfrm>
            <a:custGeom>
              <a:avLst/>
              <a:gdLst/>
              <a:ahLst/>
              <a:cxnLst/>
              <a:rect l="l" t="t" r="r" b="b"/>
              <a:pathLst>
                <a:path w="15472" h="8184" extrusionOk="0">
                  <a:moveTo>
                    <a:pt x="12858" y="1"/>
                  </a:moveTo>
                  <a:cubicBezTo>
                    <a:pt x="8460" y="1"/>
                    <a:pt x="3588" y="966"/>
                    <a:pt x="0" y="3138"/>
                  </a:cubicBezTo>
                  <a:cubicBezTo>
                    <a:pt x="444" y="4773"/>
                    <a:pt x="666" y="6465"/>
                    <a:pt x="638" y="8184"/>
                  </a:cubicBezTo>
                  <a:cubicBezTo>
                    <a:pt x="1054" y="8017"/>
                    <a:pt x="1803" y="7657"/>
                    <a:pt x="3244" y="7158"/>
                  </a:cubicBezTo>
                  <a:cubicBezTo>
                    <a:pt x="6802" y="6005"/>
                    <a:pt x="10518" y="5419"/>
                    <a:pt x="14270" y="5419"/>
                  </a:cubicBezTo>
                  <a:cubicBezTo>
                    <a:pt x="14670" y="5419"/>
                    <a:pt x="15071" y="5426"/>
                    <a:pt x="15471" y="5439"/>
                  </a:cubicBezTo>
                  <a:cubicBezTo>
                    <a:pt x="15000" y="3692"/>
                    <a:pt x="15028" y="2112"/>
                    <a:pt x="15111" y="88"/>
                  </a:cubicBezTo>
                  <a:cubicBezTo>
                    <a:pt x="14381" y="30"/>
                    <a:pt x="13626" y="1"/>
                    <a:pt x="128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478;p74">
              <a:extLst>
                <a:ext uri="{FF2B5EF4-FFF2-40B4-BE49-F238E27FC236}">
                  <a16:creationId xmlns:a16="http://schemas.microsoft.com/office/drawing/2014/main" id="{27AAAD98-DDA0-466F-9DAA-8F6E87B26BCC}"/>
                </a:ext>
              </a:extLst>
            </p:cNvPr>
            <p:cNvSpPr/>
            <p:nvPr/>
          </p:nvSpPr>
          <p:spPr>
            <a:xfrm>
              <a:off x="1647725" y="2306275"/>
              <a:ext cx="307100" cy="70900"/>
            </a:xfrm>
            <a:custGeom>
              <a:avLst/>
              <a:gdLst/>
              <a:ahLst/>
              <a:cxnLst/>
              <a:rect l="l" t="t" r="r" b="b"/>
              <a:pathLst>
                <a:path w="12284" h="2836" extrusionOk="0">
                  <a:moveTo>
                    <a:pt x="9622" y="0"/>
                  </a:moveTo>
                  <a:cubicBezTo>
                    <a:pt x="9446" y="0"/>
                    <a:pt x="9270" y="3"/>
                    <a:pt x="9095" y="7"/>
                  </a:cubicBezTo>
                  <a:cubicBezTo>
                    <a:pt x="6932" y="90"/>
                    <a:pt x="4825" y="562"/>
                    <a:pt x="2856" y="1366"/>
                  </a:cubicBezTo>
                  <a:cubicBezTo>
                    <a:pt x="1858" y="1754"/>
                    <a:pt x="916" y="2253"/>
                    <a:pt x="1" y="2835"/>
                  </a:cubicBezTo>
                  <a:cubicBezTo>
                    <a:pt x="943" y="2308"/>
                    <a:pt x="1886" y="1865"/>
                    <a:pt x="2884" y="1504"/>
                  </a:cubicBezTo>
                  <a:cubicBezTo>
                    <a:pt x="4880" y="756"/>
                    <a:pt x="6960" y="284"/>
                    <a:pt x="9095" y="146"/>
                  </a:cubicBezTo>
                  <a:cubicBezTo>
                    <a:pt x="9568" y="121"/>
                    <a:pt x="10042" y="107"/>
                    <a:pt x="10518" y="107"/>
                  </a:cubicBezTo>
                  <a:cubicBezTo>
                    <a:pt x="11101" y="107"/>
                    <a:pt x="11688" y="128"/>
                    <a:pt x="12283" y="174"/>
                  </a:cubicBezTo>
                  <a:cubicBezTo>
                    <a:pt x="11382" y="58"/>
                    <a:pt x="10500" y="0"/>
                    <a:pt x="9622" y="0"/>
                  </a:cubicBezTo>
                  <a:close/>
                </a:path>
              </a:pathLst>
            </a:custGeom>
            <a:solidFill>
              <a:srgbClr val="993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479;p74">
              <a:extLst>
                <a:ext uri="{FF2B5EF4-FFF2-40B4-BE49-F238E27FC236}">
                  <a16:creationId xmlns:a16="http://schemas.microsoft.com/office/drawing/2014/main" id="{47798780-F4B6-43D2-B74A-E88BA5310BE4}"/>
                </a:ext>
              </a:extLst>
            </p:cNvPr>
            <p:cNvSpPr/>
            <p:nvPr/>
          </p:nvSpPr>
          <p:spPr>
            <a:xfrm>
              <a:off x="1862600" y="2490825"/>
              <a:ext cx="91525" cy="685525"/>
            </a:xfrm>
            <a:custGeom>
              <a:avLst/>
              <a:gdLst/>
              <a:ahLst/>
              <a:cxnLst/>
              <a:rect l="l" t="t" r="r" b="b"/>
              <a:pathLst>
                <a:path w="3661" h="27421" extrusionOk="0">
                  <a:moveTo>
                    <a:pt x="2829" y="0"/>
                  </a:moveTo>
                  <a:lnTo>
                    <a:pt x="3050" y="1747"/>
                  </a:lnTo>
                  <a:cubicBezTo>
                    <a:pt x="3106" y="2301"/>
                    <a:pt x="3161" y="2884"/>
                    <a:pt x="3217" y="3466"/>
                  </a:cubicBezTo>
                  <a:cubicBezTo>
                    <a:pt x="3328" y="4603"/>
                    <a:pt x="3383" y="5767"/>
                    <a:pt x="3439" y="6932"/>
                  </a:cubicBezTo>
                  <a:cubicBezTo>
                    <a:pt x="3494" y="9261"/>
                    <a:pt x="3411" y="11589"/>
                    <a:pt x="3189" y="13891"/>
                  </a:cubicBezTo>
                  <a:cubicBezTo>
                    <a:pt x="2967" y="16220"/>
                    <a:pt x="2579" y="18521"/>
                    <a:pt x="2052" y="20767"/>
                  </a:cubicBezTo>
                  <a:cubicBezTo>
                    <a:pt x="1914" y="21321"/>
                    <a:pt x="1747" y="21876"/>
                    <a:pt x="1609" y="22458"/>
                  </a:cubicBezTo>
                  <a:cubicBezTo>
                    <a:pt x="1470" y="23012"/>
                    <a:pt x="1276" y="23567"/>
                    <a:pt x="1110" y="24121"/>
                  </a:cubicBezTo>
                  <a:cubicBezTo>
                    <a:pt x="943" y="24676"/>
                    <a:pt x="777" y="25230"/>
                    <a:pt x="583" y="25785"/>
                  </a:cubicBezTo>
                  <a:lnTo>
                    <a:pt x="1" y="27421"/>
                  </a:lnTo>
                  <a:lnTo>
                    <a:pt x="638" y="25785"/>
                  </a:lnTo>
                  <a:cubicBezTo>
                    <a:pt x="805" y="25258"/>
                    <a:pt x="1054" y="24704"/>
                    <a:pt x="1193" y="24149"/>
                  </a:cubicBezTo>
                  <a:cubicBezTo>
                    <a:pt x="1359" y="23595"/>
                    <a:pt x="1553" y="23040"/>
                    <a:pt x="1720" y="22486"/>
                  </a:cubicBezTo>
                  <a:cubicBezTo>
                    <a:pt x="1858" y="21931"/>
                    <a:pt x="2025" y="21349"/>
                    <a:pt x="2163" y="20794"/>
                  </a:cubicBezTo>
                  <a:cubicBezTo>
                    <a:pt x="2718" y="18521"/>
                    <a:pt x="3134" y="16220"/>
                    <a:pt x="3355" y="13918"/>
                  </a:cubicBezTo>
                  <a:cubicBezTo>
                    <a:pt x="3577" y="11589"/>
                    <a:pt x="3660" y="9261"/>
                    <a:pt x="3549" y="6932"/>
                  </a:cubicBezTo>
                  <a:cubicBezTo>
                    <a:pt x="3494" y="5795"/>
                    <a:pt x="3411" y="4630"/>
                    <a:pt x="3300" y="3466"/>
                  </a:cubicBezTo>
                  <a:cubicBezTo>
                    <a:pt x="3245" y="2884"/>
                    <a:pt x="3161" y="2301"/>
                    <a:pt x="3106" y="1747"/>
                  </a:cubicBezTo>
                  <a:lnTo>
                    <a:pt x="2829" y="0"/>
                  </a:lnTo>
                  <a:close/>
                </a:path>
              </a:pathLst>
            </a:custGeom>
            <a:solidFill>
              <a:srgbClr val="993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480;p74">
              <a:extLst>
                <a:ext uri="{FF2B5EF4-FFF2-40B4-BE49-F238E27FC236}">
                  <a16:creationId xmlns:a16="http://schemas.microsoft.com/office/drawing/2014/main" id="{6C675608-21B0-4B7E-B337-86CC05AAFA96}"/>
                </a:ext>
              </a:extLst>
            </p:cNvPr>
            <p:cNvSpPr/>
            <p:nvPr/>
          </p:nvSpPr>
          <p:spPr>
            <a:xfrm>
              <a:off x="1897950" y="3123650"/>
              <a:ext cx="230850" cy="40950"/>
            </a:xfrm>
            <a:custGeom>
              <a:avLst/>
              <a:gdLst/>
              <a:ahLst/>
              <a:cxnLst/>
              <a:rect l="l" t="t" r="r" b="b"/>
              <a:pathLst>
                <a:path w="9234" h="1638" extrusionOk="0">
                  <a:moveTo>
                    <a:pt x="9233" y="1"/>
                  </a:moveTo>
                  <a:lnTo>
                    <a:pt x="9233" y="1"/>
                  </a:lnTo>
                  <a:cubicBezTo>
                    <a:pt x="8540" y="361"/>
                    <a:pt x="7819" y="666"/>
                    <a:pt x="7043" y="888"/>
                  </a:cubicBezTo>
                  <a:cubicBezTo>
                    <a:pt x="6294" y="1110"/>
                    <a:pt x="5518" y="1276"/>
                    <a:pt x="4742" y="1359"/>
                  </a:cubicBezTo>
                  <a:cubicBezTo>
                    <a:pt x="4127" y="1444"/>
                    <a:pt x="3529" y="1480"/>
                    <a:pt x="2923" y="1480"/>
                  </a:cubicBezTo>
                  <a:cubicBezTo>
                    <a:pt x="2735" y="1480"/>
                    <a:pt x="2547" y="1477"/>
                    <a:pt x="2357" y="1470"/>
                  </a:cubicBezTo>
                  <a:cubicBezTo>
                    <a:pt x="1581" y="1442"/>
                    <a:pt x="777" y="1331"/>
                    <a:pt x="1" y="1193"/>
                  </a:cubicBezTo>
                  <a:lnTo>
                    <a:pt x="1" y="1193"/>
                  </a:lnTo>
                  <a:cubicBezTo>
                    <a:pt x="777" y="1415"/>
                    <a:pt x="1553" y="1553"/>
                    <a:pt x="2357" y="1609"/>
                  </a:cubicBezTo>
                  <a:cubicBezTo>
                    <a:pt x="2642" y="1628"/>
                    <a:pt x="2927" y="1638"/>
                    <a:pt x="3211" y="1638"/>
                  </a:cubicBezTo>
                  <a:cubicBezTo>
                    <a:pt x="3728" y="1638"/>
                    <a:pt x="4240" y="1607"/>
                    <a:pt x="4742" y="1553"/>
                  </a:cubicBezTo>
                  <a:cubicBezTo>
                    <a:pt x="5546" y="1442"/>
                    <a:pt x="6322" y="1276"/>
                    <a:pt x="7098" y="1026"/>
                  </a:cubicBezTo>
                  <a:cubicBezTo>
                    <a:pt x="7847" y="777"/>
                    <a:pt x="8568" y="417"/>
                    <a:pt x="9233" y="1"/>
                  </a:cubicBezTo>
                  <a:close/>
                </a:path>
              </a:pathLst>
            </a:custGeom>
            <a:solidFill>
              <a:srgbClr val="993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481;p74">
              <a:extLst>
                <a:ext uri="{FF2B5EF4-FFF2-40B4-BE49-F238E27FC236}">
                  <a16:creationId xmlns:a16="http://schemas.microsoft.com/office/drawing/2014/main" id="{1F241546-7AC6-41A9-9D30-38971D2FABFF}"/>
                </a:ext>
              </a:extLst>
            </p:cNvPr>
            <p:cNvSpPr/>
            <p:nvPr/>
          </p:nvSpPr>
          <p:spPr>
            <a:xfrm>
              <a:off x="1638025" y="3136825"/>
              <a:ext cx="198275" cy="79825"/>
            </a:xfrm>
            <a:custGeom>
              <a:avLst/>
              <a:gdLst/>
              <a:ahLst/>
              <a:cxnLst/>
              <a:rect l="l" t="t" r="r" b="b"/>
              <a:pathLst>
                <a:path w="7931" h="3193" extrusionOk="0">
                  <a:moveTo>
                    <a:pt x="7930" y="0"/>
                  </a:moveTo>
                  <a:lnTo>
                    <a:pt x="7930" y="0"/>
                  </a:lnTo>
                  <a:cubicBezTo>
                    <a:pt x="7403" y="527"/>
                    <a:pt x="6849" y="971"/>
                    <a:pt x="6239" y="1387"/>
                  </a:cubicBezTo>
                  <a:cubicBezTo>
                    <a:pt x="5629" y="1775"/>
                    <a:pt x="4963" y="2108"/>
                    <a:pt x="4298" y="2385"/>
                  </a:cubicBezTo>
                  <a:cubicBezTo>
                    <a:pt x="3007" y="2885"/>
                    <a:pt x="1617" y="3135"/>
                    <a:pt x="221" y="3135"/>
                  </a:cubicBezTo>
                  <a:cubicBezTo>
                    <a:pt x="147" y="3135"/>
                    <a:pt x="74" y="3135"/>
                    <a:pt x="1" y="3133"/>
                  </a:cubicBezTo>
                  <a:lnTo>
                    <a:pt x="1" y="3133"/>
                  </a:lnTo>
                  <a:cubicBezTo>
                    <a:pt x="348" y="3172"/>
                    <a:pt x="689" y="3193"/>
                    <a:pt x="1030" y="3193"/>
                  </a:cubicBezTo>
                  <a:cubicBezTo>
                    <a:pt x="1424" y="3193"/>
                    <a:pt x="1817" y="3165"/>
                    <a:pt x="2219" y="3106"/>
                  </a:cubicBezTo>
                  <a:cubicBezTo>
                    <a:pt x="2939" y="2995"/>
                    <a:pt x="3660" y="2801"/>
                    <a:pt x="4353" y="2551"/>
                  </a:cubicBezTo>
                  <a:cubicBezTo>
                    <a:pt x="5047" y="2274"/>
                    <a:pt x="5684" y="1913"/>
                    <a:pt x="6294" y="1498"/>
                  </a:cubicBezTo>
                  <a:cubicBezTo>
                    <a:pt x="6904" y="1082"/>
                    <a:pt x="7459" y="583"/>
                    <a:pt x="7930" y="0"/>
                  </a:cubicBezTo>
                  <a:close/>
                </a:path>
              </a:pathLst>
            </a:custGeom>
            <a:solidFill>
              <a:srgbClr val="993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482;p74">
              <a:extLst>
                <a:ext uri="{FF2B5EF4-FFF2-40B4-BE49-F238E27FC236}">
                  <a16:creationId xmlns:a16="http://schemas.microsoft.com/office/drawing/2014/main" id="{4A774DA5-8F9A-4C6F-BFBC-42B35CD9636D}"/>
                </a:ext>
              </a:extLst>
            </p:cNvPr>
            <p:cNvSpPr/>
            <p:nvPr/>
          </p:nvSpPr>
          <p:spPr>
            <a:xfrm>
              <a:off x="1649125" y="1806150"/>
              <a:ext cx="186650" cy="183025"/>
            </a:xfrm>
            <a:custGeom>
              <a:avLst/>
              <a:gdLst/>
              <a:ahLst/>
              <a:cxnLst/>
              <a:rect l="l" t="t" r="r" b="b"/>
              <a:pathLst>
                <a:path w="7466" h="7321" extrusionOk="0">
                  <a:moveTo>
                    <a:pt x="3669" y="0"/>
                  </a:moveTo>
                  <a:cubicBezTo>
                    <a:pt x="3149" y="0"/>
                    <a:pt x="2608" y="128"/>
                    <a:pt x="2107" y="382"/>
                  </a:cubicBezTo>
                  <a:cubicBezTo>
                    <a:pt x="1581" y="660"/>
                    <a:pt x="1137" y="1048"/>
                    <a:pt x="804" y="1519"/>
                  </a:cubicBezTo>
                  <a:cubicBezTo>
                    <a:pt x="194" y="2406"/>
                    <a:pt x="804" y="2905"/>
                    <a:pt x="111" y="4458"/>
                  </a:cubicBezTo>
                  <a:cubicBezTo>
                    <a:pt x="0" y="4652"/>
                    <a:pt x="28" y="4874"/>
                    <a:pt x="194" y="5040"/>
                  </a:cubicBezTo>
                  <a:cubicBezTo>
                    <a:pt x="1621" y="6722"/>
                    <a:pt x="3323" y="7321"/>
                    <a:pt x="4695" y="7321"/>
                  </a:cubicBezTo>
                  <a:cubicBezTo>
                    <a:pt x="6309" y="7321"/>
                    <a:pt x="7466" y="6492"/>
                    <a:pt x="7181" y="5623"/>
                  </a:cubicBezTo>
                  <a:cubicBezTo>
                    <a:pt x="7126" y="5484"/>
                    <a:pt x="6793" y="4763"/>
                    <a:pt x="6516" y="4014"/>
                  </a:cubicBezTo>
                  <a:cubicBezTo>
                    <a:pt x="6349" y="3571"/>
                    <a:pt x="6238" y="3100"/>
                    <a:pt x="6211" y="2628"/>
                  </a:cubicBezTo>
                  <a:cubicBezTo>
                    <a:pt x="6231" y="866"/>
                    <a:pt x="5021" y="0"/>
                    <a:pt x="3669"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483;p74">
              <a:extLst>
                <a:ext uri="{FF2B5EF4-FFF2-40B4-BE49-F238E27FC236}">
                  <a16:creationId xmlns:a16="http://schemas.microsoft.com/office/drawing/2014/main" id="{429D3F95-AAEF-4147-9CDA-E9C61CA4D7F7}"/>
                </a:ext>
              </a:extLst>
            </p:cNvPr>
            <p:cNvSpPr/>
            <p:nvPr/>
          </p:nvSpPr>
          <p:spPr>
            <a:xfrm>
              <a:off x="1701800" y="1806150"/>
              <a:ext cx="110225" cy="106325"/>
            </a:xfrm>
            <a:custGeom>
              <a:avLst/>
              <a:gdLst/>
              <a:ahLst/>
              <a:cxnLst/>
              <a:rect l="l" t="t" r="r" b="b"/>
              <a:pathLst>
                <a:path w="4409" h="4253" extrusionOk="0">
                  <a:moveTo>
                    <a:pt x="1562" y="0"/>
                  </a:moveTo>
                  <a:cubicBezTo>
                    <a:pt x="1042" y="0"/>
                    <a:pt x="501" y="128"/>
                    <a:pt x="0" y="382"/>
                  </a:cubicBezTo>
                  <a:lnTo>
                    <a:pt x="56" y="1991"/>
                  </a:lnTo>
                  <a:cubicBezTo>
                    <a:pt x="56" y="1991"/>
                    <a:pt x="1357" y="4252"/>
                    <a:pt x="3312" y="4252"/>
                  </a:cubicBezTo>
                  <a:cubicBezTo>
                    <a:pt x="3658" y="4252"/>
                    <a:pt x="4025" y="4181"/>
                    <a:pt x="4409" y="4014"/>
                  </a:cubicBezTo>
                  <a:cubicBezTo>
                    <a:pt x="4242" y="3571"/>
                    <a:pt x="4131" y="3100"/>
                    <a:pt x="4104" y="2628"/>
                  </a:cubicBezTo>
                  <a:cubicBezTo>
                    <a:pt x="4124" y="866"/>
                    <a:pt x="2914" y="0"/>
                    <a:pt x="1562" y="0"/>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484;p74">
              <a:extLst>
                <a:ext uri="{FF2B5EF4-FFF2-40B4-BE49-F238E27FC236}">
                  <a16:creationId xmlns:a16="http://schemas.microsoft.com/office/drawing/2014/main" id="{4AA4BFAE-495E-4038-9792-1C761497A580}"/>
                </a:ext>
              </a:extLst>
            </p:cNvPr>
            <p:cNvSpPr/>
            <p:nvPr/>
          </p:nvSpPr>
          <p:spPr>
            <a:xfrm>
              <a:off x="1586725" y="1564225"/>
              <a:ext cx="295300" cy="309550"/>
            </a:xfrm>
            <a:custGeom>
              <a:avLst/>
              <a:gdLst/>
              <a:ahLst/>
              <a:cxnLst/>
              <a:rect l="l" t="t" r="r" b="b"/>
              <a:pathLst>
                <a:path w="11812" h="12382" extrusionOk="0">
                  <a:moveTo>
                    <a:pt x="5442" y="0"/>
                  </a:moveTo>
                  <a:cubicBezTo>
                    <a:pt x="5035" y="0"/>
                    <a:pt x="4624" y="61"/>
                    <a:pt x="4215" y="189"/>
                  </a:cubicBezTo>
                  <a:cubicBezTo>
                    <a:pt x="1498" y="1049"/>
                    <a:pt x="1" y="4293"/>
                    <a:pt x="944" y="7620"/>
                  </a:cubicBezTo>
                  <a:cubicBezTo>
                    <a:pt x="1749" y="10548"/>
                    <a:pt x="4466" y="12381"/>
                    <a:pt x="6996" y="12381"/>
                  </a:cubicBezTo>
                  <a:cubicBezTo>
                    <a:pt x="7341" y="12381"/>
                    <a:pt x="7681" y="12347"/>
                    <a:pt x="8014" y="12277"/>
                  </a:cubicBezTo>
                  <a:cubicBezTo>
                    <a:pt x="11147" y="11612"/>
                    <a:pt x="11812" y="8174"/>
                    <a:pt x="10869" y="4847"/>
                  </a:cubicBezTo>
                  <a:cubicBezTo>
                    <a:pt x="10110" y="2119"/>
                    <a:pt x="7850" y="0"/>
                    <a:pt x="5442"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485;p74">
              <a:extLst>
                <a:ext uri="{FF2B5EF4-FFF2-40B4-BE49-F238E27FC236}">
                  <a16:creationId xmlns:a16="http://schemas.microsoft.com/office/drawing/2014/main" id="{1FC09137-265F-4F18-B399-3978E7E1168A}"/>
                </a:ext>
              </a:extLst>
            </p:cNvPr>
            <p:cNvSpPr/>
            <p:nvPr/>
          </p:nvSpPr>
          <p:spPr>
            <a:xfrm>
              <a:off x="1802175" y="1661725"/>
              <a:ext cx="34500" cy="19200"/>
            </a:xfrm>
            <a:custGeom>
              <a:avLst/>
              <a:gdLst/>
              <a:ahLst/>
              <a:cxnLst/>
              <a:rect l="l" t="t" r="r" b="b"/>
              <a:pathLst>
                <a:path w="1380" h="768" extrusionOk="0">
                  <a:moveTo>
                    <a:pt x="749" y="0"/>
                  </a:moveTo>
                  <a:cubicBezTo>
                    <a:pt x="383" y="0"/>
                    <a:pt x="0" y="171"/>
                    <a:pt x="61" y="476"/>
                  </a:cubicBezTo>
                  <a:cubicBezTo>
                    <a:pt x="98" y="674"/>
                    <a:pt x="368" y="767"/>
                    <a:pt x="653" y="767"/>
                  </a:cubicBezTo>
                  <a:cubicBezTo>
                    <a:pt x="1005" y="767"/>
                    <a:pt x="1379" y="625"/>
                    <a:pt x="1364" y="365"/>
                  </a:cubicBezTo>
                  <a:cubicBezTo>
                    <a:pt x="1339" y="115"/>
                    <a:pt x="1050" y="0"/>
                    <a:pt x="749" y="0"/>
                  </a:cubicBezTo>
                  <a:close/>
                </a:path>
              </a:pathLst>
            </a:custGeom>
            <a:solidFill>
              <a:srgbClr val="5731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486;p74">
              <a:extLst>
                <a:ext uri="{FF2B5EF4-FFF2-40B4-BE49-F238E27FC236}">
                  <a16:creationId xmlns:a16="http://schemas.microsoft.com/office/drawing/2014/main" id="{781DD583-441A-471F-B788-94E977D63926}"/>
                </a:ext>
              </a:extLst>
            </p:cNvPr>
            <p:cNvSpPr/>
            <p:nvPr/>
          </p:nvSpPr>
          <p:spPr>
            <a:xfrm>
              <a:off x="1707725" y="1680825"/>
              <a:ext cx="37425" cy="20500"/>
            </a:xfrm>
            <a:custGeom>
              <a:avLst/>
              <a:gdLst/>
              <a:ahLst/>
              <a:cxnLst/>
              <a:rect l="l" t="t" r="r" b="b"/>
              <a:pathLst>
                <a:path w="1497" h="820" extrusionOk="0">
                  <a:moveTo>
                    <a:pt x="978" y="1"/>
                  </a:moveTo>
                  <a:cubicBezTo>
                    <a:pt x="556" y="1"/>
                    <a:pt x="1" y="315"/>
                    <a:pt x="151" y="654"/>
                  </a:cubicBezTo>
                  <a:cubicBezTo>
                    <a:pt x="209" y="770"/>
                    <a:pt x="357" y="820"/>
                    <a:pt x="531" y="820"/>
                  </a:cubicBezTo>
                  <a:cubicBezTo>
                    <a:pt x="939" y="820"/>
                    <a:pt x="1496" y="549"/>
                    <a:pt x="1399" y="238"/>
                  </a:cubicBezTo>
                  <a:cubicBezTo>
                    <a:pt x="1346" y="70"/>
                    <a:pt x="1177" y="1"/>
                    <a:pt x="978" y="1"/>
                  </a:cubicBezTo>
                  <a:close/>
                </a:path>
              </a:pathLst>
            </a:custGeom>
            <a:solidFill>
              <a:srgbClr val="5731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487;p74">
              <a:extLst>
                <a:ext uri="{FF2B5EF4-FFF2-40B4-BE49-F238E27FC236}">
                  <a16:creationId xmlns:a16="http://schemas.microsoft.com/office/drawing/2014/main" id="{CB662DFF-9ECD-40B1-86FF-3FB234BAA39B}"/>
                </a:ext>
              </a:extLst>
            </p:cNvPr>
            <p:cNvSpPr/>
            <p:nvPr/>
          </p:nvSpPr>
          <p:spPr>
            <a:xfrm>
              <a:off x="1722600" y="1716750"/>
              <a:ext cx="26875" cy="14000"/>
            </a:xfrm>
            <a:custGeom>
              <a:avLst/>
              <a:gdLst/>
              <a:ahLst/>
              <a:cxnLst/>
              <a:rect l="l" t="t" r="r" b="b"/>
              <a:pathLst>
                <a:path w="1075" h="560" extrusionOk="0">
                  <a:moveTo>
                    <a:pt x="558" y="1"/>
                  </a:moveTo>
                  <a:cubicBezTo>
                    <a:pt x="506" y="1"/>
                    <a:pt x="458" y="8"/>
                    <a:pt x="416" y="21"/>
                  </a:cubicBezTo>
                  <a:cubicBezTo>
                    <a:pt x="305" y="49"/>
                    <a:pt x="222" y="105"/>
                    <a:pt x="166" y="188"/>
                  </a:cubicBezTo>
                  <a:cubicBezTo>
                    <a:pt x="83" y="243"/>
                    <a:pt x="28" y="326"/>
                    <a:pt x="28" y="437"/>
                  </a:cubicBezTo>
                  <a:cubicBezTo>
                    <a:pt x="0" y="493"/>
                    <a:pt x="28" y="520"/>
                    <a:pt x="83" y="548"/>
                  </a:cubicBezTo>
                  <a:cubicBezTo>
                    <a:pt x="91" y="556"/>
                    <a:pt x="104" y="560"/>
                    <a:pt x="119" y="560"/>
                  </a:cubicBezTo>
                  <a:cubicBezTo>
                    <a:pt x="155" y="560"/>
                    <a:pt x="202" y="540"/>
                    <a:pt x="222" y="520"/>
                  </a:cubicBezTo>
                  <a:cubicBezTo>
                    <a:pt x="250" y="437"/>
                    <a:pt x="277" y="410"/>
                    <a:pt x="333" y="354"/>
                  </a:cubicBezTo>
                  <a:cubicBezTo>
                    <a:pt x="360" y="326"/>
                    <a:pt x="416" y="299"/>
                    <a:pt x="499" y="271"/>
                  </a:cubicBezTo>
                  <a:lnTo>
                    <a:pt x="665" y="271"/>
                  </a:lnTo>
                  <a:cubicBezTo>
                    <a:pt x="721" y="299"/>
                    <a:pt x="804" y="326"/>
                    <a:pt x="860" y="354"/>
                  </a:cubicBezTo>
                  <a:cubicBezTo>
                    <a:pt x="869" y="356"/>
                    <a:pt x="878" y="357"/>
                    <a:pt x="886" y="357"/>
                  </a:cubicBezTo>
                  <a:cubicBezTo>
                    <a:pt x="1008" y="357"/>
                    <a:pt x="1074" y="182"/>
                    <a:pt x="970" y="105"/>
                  </a:cubicBezTo>
                  <a:cubicBezTo>
                    <a:pt x="887" y="49"/>
                    <a:pt x="804" y="21"/>
                    <a:pt x="721" y="21"/>
                  </a:cubicBezTo>
                  <a:cubicBezTo>
                    <a:pt x="665" y="8"/>
                    <a:pt x="610" y="1"/>
                    <a:pt x="558"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488;p74">
              <a:extLst>
                <a:ext uri="{FF2B5EF4-FFF2-40B4-BE49-F238E27FC236}">
                  <a16:creationId xmlns:a16="http://schemas.microsoft.com/office/drawing/2014/main" id="{B0B3A5F6-4FD6-46A3-B969-FD2E97FDEDF9}"/>
                </a:ext>
              </a:extLst>
            </p:cNvPr>
            <p:cNvSpPr/>
            <p:nvPr/>
          </p:nvSpPr>
          <p:spPr>
            <a:xfrm>
              <a:off x="1814775" y="1697350"/>
              <a:ext cx="26375" cy="13975"/>
            </a:xfrm>
            <a:custGeom>
              <a:avLst/>
              <a:gdLst/>
              <a:ahLst/>
              <a:cxnLst/>
              <a:rect l="l" t="t" r="r" b="b"/>
              <a:pathLst>
                <a:path w="1055" h="559" extrusionOk="0">
                  <a:moveTo>
                    <a:pt x="559" y="0"/>
                  </a:moveTo>
                  <a:cubicBezTo>
                    <a:pt x="507" y="0"/>
                    <a:pt x="458" y="7"/>
                    <a:pt x="416" y="21"/>
                  </a:cubicBezTo>
                  <a:cubicBezTo>
                    <a:pt x="306" y="49"/>
                    <a:pt x="222" y="104"/>
                    <a:pt x="139" y="187"/>
                  </a:cubicBezTo>
                  <a:cubicBezTo>
                    <a:pt x="84" y="243"/>
                    <a:pt x="28" y="326"/>
                    <a:pt x="1" y="437"/>
                  </a:cubicBezTo>
                  <a:cubicBezTo>
                    <a:pt x="1" y="492"/>
                    <a:pt x="28" y="520"/>
                    <a:pt x="84" y="548"/>
                  </a:cubicBezTo>
                  <a:cubicBezTo>
                    <a:pt x="91" y="555"/>
                    <a:pt x="103" y="559"/>
                    <a:pt x="116" y="559"/>
                  </a:cubicBezTo>
                  <a:cubicBezTo>
                    <a:pt x="152" y="559"/>
                    <a:pt x="202" y="533"/>
                    <a:pt x="222" y="492"/>
                  </a:cubicBezTo>
                  <a:cubicBezTo>
                    <a:pt x="250" y="465"/>
                    <a:pt x="278" y="409"/>
                    <a:pt x="333" y="354"/>
                  </a:cubicBezTo>
                  <a:cubicBezTo>
                    <a:pt x="361" y="326"/>
                    <a:pt x="416" y="298"/>
                    <a:pt x="472" y="271"/>
                  </a:cubicBezTo>
                  <a:lnTo>
                    <a:pt x="666" y="271"/>
                  </a:lnTo>
                  <a:cubicBezTo>
                    <a:pt x="721" y="298"/>
                    <a:pt x="805" y="326"/>
                    <a:pt x="860" y="354"/>
                  </a:cubicBezTo>
                  <a:cubicBezTo>
                    <a:pt x="916" y="354"/>
                    <a:pt x="971" y="354"/>
                    <a:pt x="1026" y="298"/>
                  </a:cubicBezTo>
                  <a:cubicBezTo>
                    <a:pt x="1054" y="215"/>
                    <a:pt x="1026" y="160"/>
                    <a:pt x="971" y="104"/>
                  </a:cubicBezTo>
                  <a:cubicBezTo>
                    <a:pt x="888" y="77"/>
                    <a:pt x="805" y="21"/>
                    <a:pt x="721" y="21"/>
                  </a:cubicBezTo>
                  <a:cubicBezTo>
                    <a:pt x="666" y="7"/>
                    <a:pt x="611" y="0"/>
                    <a:pt x="559" y="0"/>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489;p74">
              <a:extLst>
                <a:ext uri="{FF2B5EF4-FFF2-40B4-BE49-F238E27FC236}">
                  <a16:creationId xmlns:a16="http://schemas.microsoft.com/office/drawing/2014/main" id="{2E10B9D6-4B9D-4D66-9D81-08ACE5E980D9}"/>
                </a:ext>
              </a:extLst>
            </p:cNvPr>
            <p:cNvSpPr/>
            <p:nvPr/>
          </p:nvSpPr>
          <p:spPr>
            <a:xfrm>
              <a:off x="1772500" y="1781725"/>
              <a:ext cx="38150" cy="11550"/>
            </a:xfrm>
            <a:custGeom>
              <a:avLst/>
              <a:gdLst/>
              <a:ahLst/>
              <a:cxnLst/>
              <a:rect l="l" t="t" r="r" b="b"/>
              <a:pathLst>
                <a:path w="1526" h="462" extrusionOk="0">
                  <a:moveTo>
                    <a:pt x="0" y="1"/>
                  </a:moveTo>
                  <a:lnTo>
                    <a:pt x="0" y="1"/>
                  </a:lnTo>
                  <a:cubicBezTo>
                    <a:pt x="167" y="223"/>
                    <a:pt x="444" y="389"/>
                    <a:pt x="721" y="444"/>
                  </a:cubicBezTo>
                  <a:cubicBezTo>
                    <a:pt x="780" y="456"/>
                    <a:pt x="841" y="462"/>
                    <a:pt x="902" y="462"/>
                  </a:cubicBezTo>
                  <a:cubicBezTo>
                    <a:pt x="1125" y="462"/>
                    <a:pt x="1351" y="387"/>
                    <a:pt x="1525" y="278"/>
                  </a:cubicBezTo>
                  <a:cubicBezTo>
                    <a:pt x="1387" y="278"/>
                    <a:pt x="1276" y="306"/>
                    <a:pt x="1137" y="306"/>
                  </a:cubicBezTo>
                  <a:cubicBezTo>
                    <a:pt x="998" y="306"/>
                    <a:pt x="860" y="278"/>
                    <a:pt x="749" y="250"/>
                  </a:cubicBezTo>
                  <a:cubicBezTo>
                    <a:pt x="472" y="195"/>
                    <a:pt x="222" y="112"/>
                    <a:pt x="0"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3490;p74">
              <a:extLst>
                <a:ext uri="{FF2B5EF4-FFF2-40B4-BE49-F238E27FC236}">
                  <a16:creationId xmlns:a16="http://schemas.microsoft.com/office/drawing/2014/main" id="{8A5793EA-630E-4092-9D45-180910426418}"/>
                </a:ext>
              </a:extLst>
            </p:cNvPr>
            <p:cNvSpPr/>
            <p:nvPr/>
          </p:nvSpPr>
          <p:spPr>
            <a:xfrm>
              <a:off x="1780825" y="1696475"/>
              <a:ext cx="22200" cy="60325"/>
            </a:xfrm>
            <a:custGeom>
              <a:avLst/>
              <a:gdLst/>
              <a:ahLst/>
              <a:cxnLst/>
              <a:rect l="l" t="t" r="r" b="b"/>
              <a:pathLst>
                <a:path w="888" h="2413" extrusionOk="0">
                  <a:moveTo>
                    <a:pt x="0" y="1"/>
                  </a:moveTo>
                  <a:cubicBezTo>
                    <a:pt x="166" y="444"/>
                    <a:pt x="388" y="916"/>
                    <a:pt x="610" y="1359"/>
                  </a:cubicBezTo>
                  <a:cubicBezTo>
                    <a:pt x="749" y="1526"/>
                    <a:pt x="776" y="1775"/>
                    <a:pt x="693" y="1969"/>
                  </a:cubicBezTo>
                  <a:cubicBezTo>
                    <a:pt x="638" y="2080"/>
                    <a:pt x="527" y="2163"/>
                    <a:pt x="444" y="2191"/>
                  </a:cubicBezTo>
                  <a:cubicBezTo>
                    <a:pt x="333" y="2274"/>
                    <a:pt x="250" y="2357"/>
                    <a:pt x="139" y="2413"/>
                  </a:cubicBezTo>
                  <a:cubicBezTo>
                    <a:pt x="250" y="2385"/>
                    <a:pt x="360" y="2357"/>
                    <a:pt x="471" y="2302"/>
                  </a:cubicBezTo>
                  <a:cubicBezTo>
                    <a:pt x="582" y="2246"/>
                    <a:pt x="693" y="2163"/>
                    <a:pt x="776" y="2052"/>
                  </a:cubicBezTo>
                  <a:cubicBezTo>
                    <a:pt x="859" y="1941"/>
                    <a:pt x="887" y="1803"/>
                    <a:pt x="887" y="1664"/>
                  </a:cubicBezTo>
                  <a:cubicBezTo>
                    <a:pt x="859" y="1526"/>
                    <a:pt x="804" y="1387"/>
                    <a:pt x="776" y="1276"/>
                  </a:cubicBezTo>
                  <a:cubicBezTo>
                    <a:pt x="665" y="1054"/>
                    <a:pt x="555" y="832"/>
                    <a:pt x="416" y="611"/>
                  </a:cubicBezTo>
                  <a:cubicBezTo>
                    <a:pt x="305" y="389"/>
                    <a:pt x="166" y="195"/>
                    <a:pt x="0" y="1"/>
                  </a:cubicBezTo>
                  <a:close/>
                </a:path>
              </a:pathLst>
            </a:custGeom>
            <a:solidFill>
              <a:srgbClr val="944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3491;p74">
              <a:extLst>
                <a:ext uri="{FF2B5EF4-FFF2-40B4-BE49-F238E27FC236}">
                  <a16:creationId xmlns:a16="http://schemas.microsoft.com/office/drawing/2014/main" id="{50EB9D6D-485E-4810-B97B-600DBF9DAFFC}"/>
                </a:ext>
              </a:extLst>
            </p:cNvPr>
            <p:cNvSpPr/>
            <p:nvPr/>
          </p:nvSpPr>
          <p:spPr>
            <a:xfrm>
              <a:off x="1726750" y="1510950"/>
              <a:ext cx="196875" cy="190950"/>
            </a:xfrm>
            <a:custGeom>
              <a:avLst/>
              <a:gdLst/>
              <a:ahLst/>
              <a:cxnLst/>
              <a:rect l="l" t="t" r="r" b="b"/>
              <a:pathLst>
                <a:path w="7875" h="7638" extrusionOk="0">
                  <a:moveTo>
                    <a:pt x="3085" y="1"/>
                  </a:moveTo>
                  <a:cubicBezTo>
                    <a:pt x="2460" y="1"/>
                    <a:pt x="1845" y="211"/>
                    <a:pt x="1359" y="684"/>
                  </a:cubicBezTo>
                  <a:cubicBezTo>
                    <a:pt x="0" y="1932"/>
                    <a:pt x="915" y="3762"/>
                    <a:pt x="2551" y="4150"/>
                  </a:cubicBezTo>
                  <a:cubicBezTo>
                    <a:pt x="3300" y="4316"/>
                    <a:pt x="4215" y="4344"/>
                    <a:pt x="4381" y="5287"/>
                  </a:cubicBezTo>
                  <a:cubicBezTo>
                    <a:pt x="4409" y="5453"/>
                    <a:pt x="4658" y="6174"/>
                    <a:pt x="4714" y="6368"/>
                  </a:cubicBezTo>
                  <a:cubicBezTo>
                    <a:pt x="4985" y="7240"/>
                    <a:pt x="5527" y="7638"/>
                    <a:pt x="6075" y="7638"/>
                  </a:cubicBezTo>
                  <a:cubicBezTo>
                    <a:pt x="6311" y="7638"/>
                    <a:pt x="6548" y="7564"/>
                    <a:pt x="6765" y="7422"/>
                  </a:cubicBezTo>
                  <a:cubicBezTo>
                    <a:pt x="7486" y="6950"/>
                    <a:pt x="7874" y="5758"/>
                    <a:pt x="7043" y="5065"/>
                  </a:cubicBezTo>
                  <a:cubicBezTo>
                    <a:pt x="6350" y="4455"/>
                    <a:pt x="6072" y="4067"/>
                    <a:pt x="6045" y="3124"/>
                  </a:cubicBezTo>
                  <a:cubicBezTo>
                    <a:pt x="5989" y="2320"/>
                    <a:pt x="5795" y="1433"/>
                    <a:pt x="5213" y="851"/>
                  </a:cubicBezTo>
                  <a:cubicBezTo>
                    <a:pt x="4633" y="316"/>
                    <a:pt x="3851" y="1"/>
                    <a:pt x="3085" y="1"/>
                  </a:cubicBezTo>
                  <a:close/>
                </a:path>
              </a:pathLst>
            </a:custGeom>
            <a:solidFill>
              <a:srgbClr val="5731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3492;p74">
              <a:extLst>
                <a:ext uri="{FF2B5EF4-FFF2-40B4-BE49-F238E27FC236}">
                  <a16:creationId xmlns:a16="http://schemas.microsoft.com/office/drawing/2014/main" id="{71246D28-DD56-47B1-8AF9-805CDFFFB98F}"/>
                </a:ext>
              </a:extLst>
            </p:cNvPr>
            <p:cNvSpPr/>
            <p:nvPr/>
          </p:nvSpPr>
          <p:spPr>
            <a:xfrm>
              <a:off x="1812700" y="1545375"/>
              <a:ext cx="71425" cy="113700"/>
            </a:xfrm>
            <a:custGeom>
              <a:avLst/>
              <a:gdLst/>
              <a:ahLst/>
              <a:cxnLst/>
              <a:rect l="l" t="t" r="r" b="b"/>
              <a:pathLst>
                <a:path w="2857" h="4548" extrusionOk="0">
                  <a:moveTo>
                    <a:pt x="0" y="0"/>
                  </a:moveTo>
                  <a:lnTo>
                    <a:pt x="0" y="0"/>
                  </a:lnTo>
                  <a:cubicBezTo>
                    <a:pt x="416" y="195"/>
                    <a:pt x="749" y="527"/>
                    <a:pt x="971" y="943"/>
                  </a:cubicBezTo>
                  <a:cubicBezTo>
                    <a:pt x="1165" y="1359"/>
                    <a:pt x="1303" y="1803"/>
                    <a:pt x="1387" y="2246"/>
                  </a:cubicBezTo>
                  <a:lnTo>
                    <a:pt x="1553" y="2939"/>
                  </a:lnTo>
                  <a:cubicBezTo>
                    <a:pt x="1608" y="3161"/>
                    <a:pt x="1692" y="3411"/>
                    <a:pt x="1830" y="3605"/>
                  </a:cubicBezTo>
                  <a:cubicBezTo>
                    <a:pt x="2080" y="3993"/>
                    <a:pt x="2440" y="4326"/>
                    <a:pt x="2856" y="4547"/>
                  </a:cubicBezTo>
                  <a:cubicBezTo>
                    <a:pt x="2496" y="4270"/>
                    <a:pt x="2163" y="3937"/>
                    <a:pt x="1941" y="3549"/>
                  </a:cubicBezTo>
                  <a:cubicBezTo>
                    <a:pt x="1747" y="3106"/>
                    <a:pt x="1636" y="2662"/>
                    <a:pt x="1553" y="2219"/>
                  </a:cubicBezTo>
                  <a:cubicBezTo>
                    <a:pt x="1470" y="1747"/>
                    <a:pt x="1303" y="1304"/>
                    <a:pt x="1082" y="888"/>
                  </a:cubicBezTo>
                  <a:cubicBezTo>
                    <a:pt x="971" y="666"/>
                    <a:pt x="804" y="500"/>
                    <a:pt x="638" y="333"/>
                  </a:cubicBezTo>
                  <a:cubicBezTo>
                    <a:pt x="444" y="195"/>
                    <a:pt x="222" y="84"/>
                    <a:pt x="0" y="0"/>
                  </a:cubicBezTo>
                  <a:close/>
                </a:path>
              </a:pathLst>
            </a:custGeom>
            <a:solidFill>
              <a:srgbClr val="2E1B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3493;p74">
              <a:extLst>
                <a:ext uri="{FF2B5EF4-FFF2-40B4-BE49-F238E27FC236}">
                  <a16:creationId xmlns:a16="http://schemas.microsoft.com/office/drawing/2014/main" id="{70977F79-9F38-475A-A2CB-58A656985A4A}"/>
                </a:ext>
              </a:extLst>
            </p:cNvPr>
            <p:cNvSpPr/>
            <p:nvPr/>
          </p:nvSpPr>
          <p:spPr>
            <a:xfrm>
              <a:off x="1498450" y="1451875"/>
              <a:ext cx="255575" cy="191575"/>
            </a:xfrm>
            <a:custGeom>
              <a:avLst/>
              <a:gdLst/>
              <a:ahLst/>
              <a:cxnLst/>
              <a:rect l="l" t="t" r="r" b="b"/>
              <a:pathLst>
                <a:path w="10223" h="7663" extrusionOk="0">
                  <a:moveTo>
                    <a:pt x="3832" y="1"/>
                  </a:moveTo>
                  <a:cubicBezTo>
                    <a:pt x="2348" y="1"/>
                    <a:pt x="957" y="1763"/>
                    <a:pt x="2118" y="3075"/>
                  </a:cubicBezTo>
                  <a:cubicBezTo>
                    <a:pt x="2340" y="3297"/>
                    <a:pt x="2672" y="3491"/>
                    <a:pt x="2617" y="3851"/>
                  </a:cubicBezTo>
                  <a:cubicBezTo>
                    <a:pt x="2561" y="4212"/>
                    <a:pt x="2173" y="4267"/>
                    <a:pt x="1924" y="4406"/>
                  </a:cubicBezTo>
                  <a:cubicBezTo>
                    <a:pt x="0" y="5505"/>
                    <a:pt x="913" y="7663"/>
                    <a:pt x="2383" y="7663"/>
                  </a:cubicBezTo>
                  <a:cubicBezTo>
                    <a:pt x="2693" y="7663"/>
                    <a:pt x="3027" y="7567"/>
                    <a:pt x="3366" y="7345"/>
                  </a:cubicBezTo>
                  <a:cubicBezTo>
                    <a:pt x="3859" y="7033"/>
                    <a:pt x="4304" y="6112"/>
                    <a:pt x="4952" y="6112"/>
                  </a:cubicBezTo>
                  <a:cubicBezTo>
                    <a:pt x="4995" y="6112"/>
                    <a:pt x="5039" y="6116"/>
                    <a:pt x="5084" y="6125"/>
                  </a:cubicBezTo>
                  <a:cubicBezTo>
                    <a:pt x="5334" y="6180"/>
                    <a:pt x="5556" y="6263"/>
                    <a:pt x="5778" y="6374"/>
                  </a:cubicBezTo>
                  <a:cubicBezTo>
                    <a:pt x="6028" y="6468"/>
                    <a:pt x="6286" y="6511"/>
                    <a:pt x="6544" y="6511"/>
                  </a:cubicBezTo>
                  <a:cubicBezTo>
                    <a:pt x="7510" y="6511"/>
                    <a:pt x="8468" y="5903"/>
                    <a:pt x="8994" y="5071"/>
                  </a:cubicBezTo>
                  <a:cubicBezTo>
                    <a:pt x="10223" y="3179"/>
                    <a:pt x="9208" y="437"/>
                    <a:pt x="7648" y="437"/>
                  </a:cubicBezTo>
                  <a:cubicBezTo>
                    <a:pt x="7448" y="437"/>
                    <a:pt x="7239" y="482"/>
                    <a:pt x="7025" y="580"/>
                  </a:cubicBezTo>
                  <a:cubicBezTo>
                    <a:pt x="6776" y="691"/>
                    <a:pt x="6498" y="857"/>
                    <a:pt x="6249" y="996"/>
                  </a:cubicBezTo>
                  <a:cubicBezTo>
                    <a:pt x="6070" y="1074"/>
                    <a:pt x="5935" y="1109"/>
                    <a:pt x="5826" y="1109"/>
                  </a:cubicBezTo>
                  <a:cubicBezTo>
                    <a:pt x="5514" y="1109"/>
                    <a:pt x="5413" y="826"/>
                    <a:pt x="5084" y="497"/>
                  </a:cubicBezTo>
                  <a:cubicBezTo>
                    <a:pt x="4699" y="148"/>
                    <a:pt x="4262" y="1"/>
                    <a:pt x="3832" y="1"/>
                  </a:cubicBezTo>
                  <a:close/>
                </a:path>
              </a:pathLst>
            </a:custGeom>
            <a:solidFill>
              <a:srgbClr val="5731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3494;p74">
              <a:extLst>
                <a:ext uri="{FF2B5EF4-FFF2-40B4-BE49-F238E27FC236}">
                  <a16:creationId xmlns:a16="http://schemas.microsoft.com/office/drawing/2014/main" id="{48FE4A6B-2D39-4EF5-A642-AE04A58A9A7E}"/>
                </a:ext>
              </a:extLst>
            </p:cNvPr>
            <p:cNvSpPr/>
            <p:nvPr/>
          </p:nvSpPr>
          <p:spPr>
            <a:xfrm>
              <a:off x="1599900" y="1478150"/>
              <a:ext cx="57550" cy="30525"/>
            </a:xfrm>
            <a:custGeom>
              <a:avLst/>
              <a:gdLst/>
              <a:ahLst/>
              <a:cxnLst/>
              <a:rect l="l" t="t" r="r" b="b"/>
              <a:pathLst>
                <a:path w="2302" h="1221" extrusionOk="0">
                  <a:moveTo>
                    <a:pt x="1" y="0"/>
                  </a:moveTo>
                  <a:cubicBezTo>
                    <a:pt x="56" y="250"/>
                    <a:pt x="167" y="444"/>
                    <a:pt x="333" y="638"/>
                  </a:cubicBezTo>
                  <a:cubicBezTo>
                    <a:pt x="500" y="804"/>
                    <a:pt x="694" y="943"/>
                    <a:pt x="916" y="1054"/>
                  </a:cubicBezTo>
                  <a:cubicBezTo>
                    <a:pt x="1137" y="1137"/>
                    <a:pt x="1359" y="1192"/>
                    <a:pt x="1609" y="1220"/>
                  </a:cubicBezTo>
                  <a:cubicBezTo>
                    <a:pt x="1858" y="1220"/>
                    <a:pt x="2108" y="1165"/>
                    <a:pt x="2302" y="1054"/>
                  </a:cubicBezTo>
                  <a:lnTo>
                    <a:pt x="2302" y="1054"/>
                  </a:lnTo>
                  <a:cubicBezTo>
                    <a:pt x="2169" y="1079"/>
                    <a:pt x="2033" y="1091"/>
                    <a:pt x="1898" y="1091"/>
                  </a:cubicBezTo>
                  <a:cubicBezTo>
                    <a:pt x="1583" y="1091"/>
                    <a:pt x="1270" y="1023"/>
                    <a:pt x="999" y="887"/>
                  </a:cubicBezTo>
                  <a:cubicBezTo>
                    <a:pt x="583" y="693"/>
                    <a:pt x="222" y="388"/>
                    <a:pt x="1" y="0"/>
                  </a:cubicBezTo>
                  <a:close/>
                </a:path>
              </a:pathLst>
            </a:custGeom>
            <a:solidFill>
              <a:srgbClr val="2E1B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3495;p74">
              <a:extLst>
                <a:ext uri="{FF2B5EF4-FFF2-40B4-BE49-F238E27FC236}">
                  <a16:creationId xmlns:a16="http://schemas.microsoft.com/office/drawing/2014/main" id="{4C10A311-21D4-4309-A3CD-2E575F75AE87}"/>
                </a:ext>
              </a:extLst>
            </p:cNvPr>
            <p:cNvSpPr/>
            <p:nvPr/>
          </p:nvSpPr>
          <p:spPr>
            <a:xfrm>
              <a:off x="1509800" y="1513025"/>
              <a:ext cx="273800" cy="370375"/>
            </a:xfrm>
            <a:custGeom>
              <a:avLst/>
              <a:gdLst/>
              <a:ahLst/>
              <a:cxnLst/>
              <a:rect l="l" t="t" r="r" b="b"/>
              <a:pathLst>
                <a:path w="10952" h="14815" extrusionOk="0">
                  <a:moveTo>
                    <a:pt x="8399" y="0"/>
                  </a:moveTo>
                  <a:cubicBezTo>
                    <a:pt x="8309" y="0"/>
                    <a:pt x="8217" y="7"/>
                    <a:pt x="8124" y="19"/>
                  </a:cubicBezTo>
                  <a:cubicBezTo>
                    <a:pt x="6433" y="269"/>
                    <a:pt x="6128" y="1433"/>
                    <a:pt x="5545" y="1932"/>
                  </a:cubicBezTo>
                  <a:cubicBezTo>
                    <a:pt x="4825" y="2625"/>
                    <a:pt x="4409" y="2514"/>
                    <a:pt x="3882" y="2681"/>
                  </a:cubicBezTo>
                  <a:cubicBezTo>
                    <a:pt x="915" y="3513"/>
                    <a:pt x="0" y="6396"/>
                    <a:pt x="1858" y="8475"/>
                  </a:cubicBezTo>
                  <a:cubicBezTo>
                    <a:pt x="2385" y="9058"/>
                    <a:pt x="2523" y="9889"/>
                    <a:pt x="2191" y="10610"/>
                  </a:cubicBezTo>
                  <a:cubicBezTo>
                    <a:pt x="2024" y="11109"/>
                    <a:pt x="1886" y="11608"/>
                    <a:pt x="1775" y="12135"/>
                  </a:cubicBezTo>
                  <a:cubicBezTo>
                    <a:pt x="1495" y="13652"/>
                    <a:pt x="2825" y="14815"/>
                    <a:pt x="4212" y="14815"/>
                  </a:cubicBezTo>
                  <a:cubicBezTo>
                    <a:pt x="4473" y="14815"/>
                    <a:pt x="4736" y="14774"/>
                    <a:pt x="4991" y="14686"/>
                  </a:cubicBezTo>
                  <a:cubicBezTo>
                    <a:pt x="6128" y="14242"/>
                    <a:pt x="6821" y="13106"/>
                    <a:pt x="6654" y="11913"/>
                  </a:cubicBezTo>
                  <a:cubicBezTo>
                    <a:pt x="6571" y="11248"/>
                    <a:pt x="5767" y="10777"/>
                    <a:pt x="6322" y="10111"/>
                  </a:cubicBezTo>
                  <a:cubicBezTo>
                    <a:pt x="6682" y="9640"/>
                    <a:pt x="7126" y="9640"/>
                    <a:pt x="7486" y="9169"/>
                  </a:cubicBezTo>
                  <a:cubicBezTo>
                    <a:pt x="7874" y="8614"/>
                    <a:pt x="7320" y="7727"/>
                    <a:pt x="7431" y="7117"/>
                  </a:cubicBezTo>
                  <a:cubicBezTo>
                    <a:pt x="7597" y="6146"/>
                    <a:pt x="8678" y="6257"/>
                    <a:pt x="9122" y="6146"/>
                  </a:cubicBezTo>
                  <a:cubicBezTo>
                    <a:pt x="9843" y="5925"/>
                    <a:pt x="10425" y="5370"/>
                    <a:pt x="10619" y="4622"/>
                  </a:cubicBezTo>
                  <a:cubicBezTo>
                    <a:pt x="10869" y="3956"/>
                    <a:pt x="10952" y="3263"/>
                    <a:pt x="10896" y="2542"/>
                  </a:cubicBezTo>
                  <a:cubicBezTo>
                    <a:pt x="10689" y="1271"/>
                    <a:pt x="9705" y="0"/>
                    <a:pt x="8399" y="0"/>
                  </a:cubicBezTo>
                  <a:close/>
                </a:path>
              </a:pathLst>
            </a:custGeom>
            <a:solidFill>
              <a:srgbClr val="5731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3496;p74">
              <a:extLst>
                <a:ext uri="{FF2B5EF4-FFF2-40B4-BE49-F238E27FC236}">
                  <a16:creationId xmlns:a16="http://schemas.microsoft.com/office/drawing/2014/main" id="{28A395C2-99D6-47FE-88B0-E7724F7ED229}"/>
                </a:ext>
              </a:extLst>
            </p:cNvPr>
            <p:cNvSpPr/>
            <p:nvPr/>
          </p:nvSpPr>
          <p:spPr>
            <a:xfrm>
              <a:off x="1560400" y="1671525"/>
              <a:ext cx="41600" cy="171925"/>
            </a:xfrm>
            <a:custGeom>
              <a:avLst/>
              <a:gdLst/>
              <a:ahLst/>
              <a:cxnLst/>
              <a:rect l="l" t="t" r="r" b="b"/>
              <a:pathLst>
                <a:path w="1664" h="6877" extrusionOk="0">
                  <a:moveTo>
                    <a:pt x="28" y="1"/>
                  </a:moveTo>
                  <a:cubicBezTo>
                    <a:pt x="0" y="333"/>
                    <a:pt x="83" y="638"/>
                    <a:pt x="305" y="860"/>
                  </a:cubicBezTo>
                  <a:cubicBezTo>
                    <a:pt x="472" y="1137"/>
                    <a:pt x="666" y="1359"/>
                    <a:pt x="860" y="1609"/>
                  </a:cubicBezTo>
                  <a:cubicBezTo>
                    <a:pt x="1248" y="2080"/>
                    <a:pt x="1470" y="2634"/>
                    <a:pt x="1470" y="3244"/>
                  </a:cubicBezTo>
                  <a:cubicBezTo>
                    <a:pt x="1497" y="3549"/>
                    <a:pt x="1442" y="3854"/>
                    <a:pt x="1359" y="4132"/>
                  </a:cubicBezTo>
                  <a:cubicBezTo>
                    <a:pt x="1276" y="4437"/>
                    <a:pt x="1165" y="4714"/>
                    <a:pt x="1109" y="5019"/>
                  </a:cubicBezTo>
                  <a:cubicBezTo>
                    <a:pt x="943" y="5629"/>
                    <a:pt x="888" y="6239"/>
                    <a:pt x="998" y="6876"/>
                  </a:cubicBezTo>
                  <a:cubicBezTo>
                    <a:pt x="971" y="6267"/>
                    <a:pt x="1054" y="5657"/>
                    <a:pt x="1220" y="5074"/>
                  </a:cubicBezTo>
                  <a:cubicBezTo>
                    <a:pt x="1331" y="4769"/>
                    <a:pt x="1442" y="4492"/>
                    <a:pt x="1525" y="4187"/>
                  </a:cubicBezTo>
                  <a:cubicBezTo>
                    <a:pt x="1608" y="3882"/>
                    <a:pt x="1664" y="3577"/>
                    <a:pt x="1664" y="3244"/>
                  </a:cubicBezTo>
                  <a:cubicBezTo>
                    <a:pt x="1636" y="2607"/>
                    <a:pt x="1387" y="1997"/>
                    <a:pt x="971" y="1525"/>
                  </a:cubicBezTo>
                  <a:cubicBezTo>
                    <a:pt x="777" y="1276"/>
                    <a:pt x="555" y="1054"/>
                    <a:pt x="361" y="832"/>
                  </a:cubicBezTo>
                  <a:cubicBezTo>
                    <a:pt x="167" y="610"/>
                    <a:pt x="28" y="306"/>
                    <a:pt x="28" y="1"/>
                  </a:cubicBezTo>
                  <a:close/>
                </a:path>
              </a:pathLst>
            </a:custGeom>
            <a:solidFill>
              <a:srgbClr val="2E1B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3497;p74">
              <a:extLst>
                <a:ext uri="{FF2B5EF4-FFF2-40B4-BE49-F238E27FC236}">
                  <a16:creationId xmlns:a16="http://schemas.microsoft.com/office/drawing/2014/main" id="{FE77D1EE-F9E5-455E-BC18-A3A536A228A9}"/>
                </a:ext>
              </a:extLst>
            </p:cNvPr>
            <p:cNvSpPr/>
            <p:nvPr/>
          </p:nvSpPr>
          <p:spPr>
            <a:xfrm>
              <a:off x="1545850" y="1513650"/>
              <a:ext cx="186475" cy="113550"/>
            </a:xfrm>
            <a:custGeom>
              <a:avLst/>
              <a:gdLst/>
              <a:ahLst/>
              <a:cxnLst/>
              <a:rect l="l" t="t" r="r" b="b"/>
              <a:pathLst>
                <a:path w="7459" h="4542" extrusionOk="0">
                  <a:moveTo>
                    <a:pt x="6633" y="0"/>
                  </a:moveTo>
                  <a:cubicBezTo>
                    <a:pt x="6529" y="0"/>
                    <a:pt x="6425" y="7"/>
                    <a:pt x="6321" y="22"/>
                  </a:cubicBezTo>
                  <a:cubicBezTo>
                    <a:pt x="5933" y="77"/>
                    <a:pt x="5545" y="216"/>
                    <a:pt x="5240" y="438"/>
                  </a:cubicBezTo>
                  <a:cubicBezTo>
                    <a:pt x="4907" y="659"/>
                    <a:pt x="4630" y="937"/>
                    <a:pt x="4408" y="1269"/>
                  </a:cubicBezTo>
                  <a:cubicBezTo>
                    <a:pt x="4187" y="1574"/>
                    <a:pt x="3937" y="1852"/>
                    <a:pt x="3632" y="2101"/>
                  </a:cubicBezTo>
                  <a:cubicBezTo>
                    <a:pt x="3355" y="2323"/>
                    <a:pt x="2994" y="2462"/>
                    <a:pt x="2634" y="2545"/>
                  </a:cubicBezTo>
                  <a:cubicBezTo>
                    <a:pt x="2246" y="2573"/>
                    <a:pt x="1858" y="2683"/>
                    <a:pt x="1497" y="2850"/>
                  </a:cubicBezTo>
                  <a:cubicBezTo>
                    <a:pt x="1137" y="2988"/>
                    <a:pt x="832" y="3238"/>
                    <a:pt x="582" y="3543"/>
                  </a:cubicBezTo>
                  <a:cubicBezTo>
                    <a:pt x="333" y="3820"/>
                    <a:pt x="139" y="4181"/>
                    <a:pt x="0" y="4541"/>
                  </a:cubicBezTo>
                  <a:cubicBezTo>
                    <a:pt x="305" y="3820"/>
                    <a:pt x="860" y="3266"/>
                    <a:pt x="1553" y="2961"/>
                  </a:cubicBezTo>
                  <a:cubicBezTo>
                    <a:pt x="1913" y="2822"/>
                    <a:pt x="2274" y="2739"/>
                    <a:pt x="2662" y="2711"/>
                  </a:cubicBezTo>
                  <a:cubicBezTo>
                    <a:pt x="3050" y="2628"/>
                    <a:pt x="3438" y="2462"/>
                    <a:pt x="3743" y="2212"/>
                  </a:cubicBezTo>
                  <a:cubicBezTo>
                    <a:pt x="4048" y="1963"/>
                    <a:pt x="4298" y="1685"/>
                    <a:pt x="4519" y="1353"/>
                  </a:cubicBezTo>
                  <a:cubicBezTo>
                    <a:pt x="4741" y="1048"/>
                    <a:pt x="4991" y="770"/>
                    <a:pt x="5296" y="549"/>
                  </a:cubicBezTo>
                  <a:cubicBezTo>
                    <a:pt x="5756" y="228"/>
                    <a:pt x="6288" y="53"/>
                    <a:pt x="6831" y="53"/>
                  </a:cubicBezTo>
                  <a:cubicBezTo>
                    <a:pt x="7040" y="53"/>
                    <a:pt x="7250" y="79"/>
                    <a:pt x="7458" y="133"/>
                  </a:cubicBezTo>
                  <a:cubicBezTo>
                    <a:pt x="7194" y="52"/>
                    <a:pt x="6916" y="0"/>
                    <a:pt x="6633" y="0"/>
                  </a:cubicBezTo>
                  <a:close/>
                </a:path>
              </a:pathLst>
            </a:custGeom>
            <a:solidFill>
              <a:srgbClr val="2E1B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3498;p74">
              <a:extLst>
                <a:ext uri="{FF2B5EF4-FFF2-40B4-BE49-F238E27FC236}">
                  <a16:creationId xmlns:a16="http://schemas.microsoft.com/office/drawing/2014/main" id="{60E4E5A9-97FF-4015-8653-EDD4A8610FE3}"/>
                </a:ext>
              </a:extLst>
            </p:cNvPr>
            <p:cNvSpPr/>
            <p:nvPr/>
          </p:nvSpPr>
          <p:spPr>
            <a:xfrm>
              <a:off x="1759325" y="1530125"/>
              <a:ext cx="26375" cy="81825"/>
            </a:xfrm>
            <a:custGeom>
              <a:avLst/>
              <a:gdLst/>
              <a:ahLst/>
              <a:cxnLst/>
              <a:rect l="l" t="t" r="r" b="b"/>
              <a:pathLst>
                <a:path w="1055" h="3273" extrusionOk="0">
                  <a:moveTo>
                    <a:pt x="1" y="0"/>
                  </a:moveTo>
                  <a:lnTo>
                    <a:pt x="1" y="0"/>
                  </a:lnTo>
                  <a:cubicBezTo>
                    <a:pt x="167" y="250"/>
                    <a:pt x="333" y="472"/>
                    <a:pt x="472" y="721"/>
                  </a:cubicBezTo>
                  <a:cubicBezTo>
                    <a:pt x="583" y="971"/>
                    <a:pt x="694" y="1248"/>
                    <a:pt x="749" y="1525"/>
                  </a:cubicBezTo>
                  <a:cubicBezTo>
                    <a:pt x="805" y="1803"/>
                    <a:pt x="860" y="2108"/>
                    <a:pt x="860" y="2385"/>
                  </a:cubicBezTo>
                  <a:cubicBezTo>
                    <a:pt x="860" y="2662"/>
                    <a:pt x="805" y="2967"/>
                    <a:pt x="805" y="3272"/>
                  </a:cubicBezTo>
                  <a:cubicBezTo>
                    <a:pt x="999" y="2690"/>
                    <a:pt x="1054" y="2080"/>
                    <a:pt x="943" y="1498"/>
                  </a:cubicBezTo>
                  <a:cubicBezTo>
                    <a:pt x="860" y="1193"/>
                    <a:pt x="749" y="915"/>
                    <a:pt x="583" y="666"/>
                  </a:cubicBezTo>
                  <a:cubicBezTo>
                    <a:pt x="416" y="416"/>
                    <a:pt x="222" y="195"/>
                    <a:pt x="1" y="0"/>
                  </a:cubicBezTo>
                  <a:close/>
                </a:path>
              </a:pathLst>
            </a:custGeom>
            <a:solidFill>
              <a:srgbClr val="2E1B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3499;p74">
              <a:extLst>
                <a:ext uri="{FF2B5EF4-FFF2-40B4-BE49-F238E27FC236}">
                  <a16:creationId xmlns:a16="http://schemas.microsoft.com/office/drawing/2014/main" id="{63D34448-0556-4F29-8307-8E5C83E52585}"/>
                </a:ext>
              </a:extLst>
            </p:cNvPr>
            <p:cNvSpPr/>
            <p:nvPr/>
          </p:nvSpPr>
          <p:spPr>
            <a:xfrm>
              <a:off x="1775950" y="1608450"/>
              <a:ext cx="18050" cy="79725"/>
            </a:xfrm>
            <a:custGeom>
              <a:avLst/>
              <a:gdLst/>
              <a:ahLst/>
              <a:cxnLst/>
              <a:rect l="l" t="t" r="r" b="b"/>
              <a:pathLst>
                <a:path w="722" h="3189" extrusionOk="0">
                  <a:moveTo>
                    <a:pt x="56" y="0"/>
                  </a:moveTo>
                  <a:cubicBezTo>
                    <a:pt x="195" y="305"/>
                    <a:pt x="528" y="444"/>
                    <a:pt x="555" y="777"/>
                  </a:cubicBezTo>
                  <a:cubicBezTo>
                    <a:pt x="555" y="1082"/>
                    <a:pt x="445" y="1359"/>
                    <a:pt x="278" y="1609"/>
                  </a:cubicBezTo>
                  <a:cubicBezTo>
                    <a:pt x="195" y="1747"/>
                    <a:pt x="112" y="1886"/>
                    <a:pt x="56" y="2052"/>
                  </a:cubicBezTo>
                  <a:cubicBezTo>
                    <a:pt x="1" y="2191"/>
                    <a:pt x="1" y="2385"/>
                    <a:pt x="29" y="2551"/>
                  </a:cubicBezTo>
                  <a:cubicBezTo>
                    <a:pt x="56" y="2718"/>
                    <a:pt x="140" y="2856"/>
                    <a:pt x="250" y="2995"/>
                  </a:cubicBezTo>
                  <a:cubicBezTo>
                    <a:pt x="389" y="3106"/>
                    <a:pt x="528" y="3161"/>
                    <a:pt x="694" y="3189"/>
                  </a:cubicBezTo>
                  <a:cubicBezTo>
                    <a:pt x="389" y="3078"/>
                    <a:pt x="195" y="2829"/>
                    <a:pt x="167" y="2496"/>
                  </a:cubicBezTo>
                  <a:cubicBezTo>
                    <a:pt x="167" y="2357"/>
                    <a:pt x="167" y="2219"/>
                    <a:pt x="223" y="2080"/>
                  </a:cubicBezTo>
                  <a:cubicBezTo>
                    <a:pt x="278" y="1941"/>
                    <a:pt x="361" y="1803"/>
                    <a:pt x="445" y="1692"/>
                  </a:cubicBezTo>
                  <a:cubicBezTo>
                    <a:pt x="639" y="1387"/>
                    <a:pt x="722" y="1054"/>
                    <a:pt x="666" y="721"/>
                  </a:cubicBezTo>
                  <a:cubicBezTo>
                    <a:pt x="639" y="555"/>
                    <a:pt x="528" y="416"/>
                    <a:pt x="417" y="305"/>
                  </a:cubicBezTo>
                  <a:cubicBezTo>
                    <a:pt x="278" y="222"/>
                    <a:pt x="167" y="111"/>
                    <a:pt x="56" y="0"/>
                  </a:cubicBezTo>
                  <a:close/>
                </a:path>
              </a:pathLst>
            </a:custGeom>
            <a:solidFill>
              <a:srgbClr val="5731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3500;p74">
              <a:extLst>
                <a:ext uri="{FF2B5EF4-FFF2-40B4-BE49-F238E27FC236}">
                  <a16:creationId xmlns:a16="http://schemas.microsoft.com/office/drawing/2014/main" id="{4FFA8426-7C5C-49AF-BD63-4E8EDE4A6E9B}"/>
                </a:ext>
              </a:extLst>
            </p:cNvPr>
            <p:cNvSpPr/>
            <p:nvPr/>
          </p:nvSpPr>
          <p:spPr>
            <a:xfrm>
              <a:off x="2007475" y="2520975"/>
              <a:ext cx="203800" cy="140850"/>
            </a:xfrm>
            <a:custGeom>
              <a:avLst/>
              <a:gdLst/>
              <a:ahLst/>
              <a:cxnLst/>
              <a:rect l="l" t="t" r="r" b="b"/>
              <a:pathLst>
                <a:path w="8152" h="5634" extrusionOk="0">
                  <a:moveTo>
                    <a:pt x="4547" y="0"/>
                  </a:moveTo>
                  <a:cubicBezTo>
                    <a:pt x="4156" y="0"/>
                    <a:pt x="3800" y="32"/>
                    <a:pt x="3660" y="42"/>
                  </a:cubicBezTo>
                  <a:cubicBezTo>
                    <a:pt x="3272" y="97"/>
                    <a:pt x="2884" y="180"/>
                    <a:pt x="2496" y="291"/>
                  </a:cubicBezTo>
                  <a:cubicBezTo>
                    <a:pt x="1913" y="458"/>
                    <a:pt x="1359" y="735"/>
                    <a:pt x="832" y="1068"/>
                  </a:cubicBezTo>
                  <a:cubicBezTo>
                    <a:pt x="250" y="1484"/>
                    <a:pt x="0" y="2204"/>
                    <a:pt x="222" y="2870"/>
                  </a:cubicBezTo>
                  <a:cubicBezTo>
                    <a:pt x="749" y="4007"/>
                    <a:pt x="2024" y="4838"/>
                    <a:pt x="3300" y="5254"/>
                  </a:cubicBezTo>
                  <a:cubicBezTo>
                    <a:pt x="3688" y="5393"/>
                    <a:pt x="4076" y="5504"/>
                    <a:pt x="4464" y="5559"/>
                  </a:cubicBezTo>
                  <a:cubicBezTo>
                    <a:pt x="4769" y="5611"/>
                    <a:pt x="5040" y="5633"/>
                    <a:pt x="5277" y="5633"/>
                  </a:cubicBezTo>
                  <a:cubicBezTo>
                    <a:pt x="6438" y="5633"/>
                    <a:pt x="6749" y="5096"/>
                    <a:pt x="5989" y="4866"/>
                  </a:cubicBezTo>
                  <a:cubicBezTo>
                    <a:pt x="5850" y="4811"/>
                    <a:pt x="5684" y="4755"/>
                    <a:pt x="5545" y="4700"/>
                  </a:cubicBezTo>
                  <a:cubicBezTo>
                    <a:pt x="5518" y="4700"/>
                    <a:pt x="5490" y="4672"/>
                    <a:pt x="5490" y="4644"/>
                  </a:cubicBezTo>
                  <a:lnTo>
                    <a:pt x="5490" y="4644"/>
                  </a:lnTo>
                  <a:cubicBezTo>
                    <a:pt x="5518" y="4700"/>
                    <a:pt x="5767" y="4700"/>
                    <a:pt x="5823" y="4700"/>
                  </a:cubicBezTo>
                  <a:cubicBezTo>
                    <a:pt x="6175" y="4750"/>
                    <a:pt x="6694" y="4823"/>
                    <a:pt x="7118" y="4823"/>
                  </a:cubicBezTo>
                  <a:cubicBezTo>
                    <a:pt x="7628" y="4823"/>
                    <a:pt x="8003" y="4718"/>
                    <a:pt x="7791" y="4339"/>
                  </a:cubicBezTo>
                  <a:cubicBezTo>
                    <a:pt x="7653" y="4117"/>
                    <a:pt x="7375" y="4117"/>
                    <a:pt x="6682" y="3785"/>
                  </a:cubicBezTo>
                  <a:cubicBezTo>
                    <a:pt x="6460" y="3702"/>
                    <a:pt x="7348" y="3785"/>
                    <a:pt x="7874" y="3480"/>
                  </a:cubicBezTo>
                  <a:cubicBezTo>
                    <a:pt x="8152" y="3313"/>
                    <a:pt x="8124" y="2898"/>
                    <a:pt x="7791" y="2814"/>
                  </a:cubicBezTo>
                  <a:cubicBezTo>
                    <a:pt x="7181" y="2537"/>
                    <a:pt x="5185" y="2593"/>
                    <a:pt x="4547" y="1872"/>
                  </a:cubicBezTo>
                  <a:cubicBezTo>
                    <a:pt x="4048" y="1317"/>
                    <a:pt x="5878" y="1095"/>
                    <a:pt x="5961" y="596"/>
                  </a:cubicBezTo>
                  <a:cubicBezTo>
                    <a:pt x="6050" y="100"/>
                    <a:pt x="5242" y="0"/>
                    <a:pt x="45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3501;p74">
              <a:extLst>
                <a:ext uri="{FF2B5EF4-FFF2-40B4-BE49-F238E27FC236}">
                  <a16:creationId xmlns:a16="http://schemas.microsoft.com/office/drawing/2014/main" id="{23234A2F-E5AE-4A81-9176-DF3D0D512F01}"/>
                </a:ext>
              </a:extLst>
            </p:cNvPr>
            <p:cNvSpPr/>
            <p:nvPr/>
          </p:nvSpPr>
          <p:spPr>
            <a:xfrm>
              <a:off x="2146100" y="2605175"/>
              <a:ext cx="27050" cy="8125"/>
            </a:xfrm>
            <a:custGeom>
              <a:avLst/>
              <a:gdLst/>
              <a:ahLst/>
              <a:cxnLst/>
              <a:rect l="l" t="t" r="r" b="b"/>
              <a:pathLst>
                <a:path w="1082" h="325" extrusionOk="0">
                  <a:moveTo>
                    <a:pt x="0" y="1"/>
                  </a:moveTo>
                  <a:cubicBezTo>
                    <a:pt x="167" y="112"/>
                    <a:pt x="333" y="223"/>
                    <a:pt x="499" y="278"/>
                  </a:cubicBezTo>
                  <a:cubicBezTo>
                    <a:pt x="613" y="311"/>
                    <a:pt x="727" y="324"/>
                    <a:pt x="840" y="324"/>
                  </a:cubicBezTo>
                  <a:cubicBezTo>
                    <a:pt x="921" y="324"/>
                    <a:pt x="1001" y="317"/>
                    <a:pt x="1082" y="306"/>
                  </a:cubicBezTo>
                  <a:cubicBezTo>
                    <a:pt x="998" y="278"/>
                    <a:pt x="915" y="223"/>
                    <a:pt x="832" y="195"/>
                  </a:cubicBezTo>
                  <a:cubicBezTo>
                    <a:pt x="749" y="140"/>
                    <a:pt x="638" y="112"/>
                    <a:pt x="555" y="84"/>
                  </a:cubicBezTo>
                  <a:cubicBezTo>
                    <a:pt x="389" y="29"/>
                    <a:pt x="194" y="1"/>
                    <a:pt x="0" y="1"/>
                  </a:cubicBezTo>
                  <a:close/>
                </a:path>
              </a:pathLst>
            </a:custGeom>
            <a:solidFill>
              <a:srgbClr val="4245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3502;p74">
              <a:extLst>
                <a:ext uri="{FF2B5EF4-FFF2-40B4-BE49-F238E27FC236}">
                  <a16:creationId xmlns:a16="http://schemas.microsoft.com/office/drawing/2014/main" id="{A11BF845-D7D3-4579-A630-87BF0E3CC3DC}"/>
                </a:ext>
              </a:extLst>
            </p:cNvPr>
            <p:cNvSpPr/>
            <p:nvPr/>
          </p:nvSpPr>
          <p:spPr>
            <a:xfrm>
              <a:off x="2121825" y="2629450"/>
              <a:ext cx="27075" cy="8100"/>
            </a:xfrm>
            <a:custGeom>
              <a:avLst/>
              <a:gdLst/>
              <a:ahLst/>
              <a:cxnLst/>
              <a:rect l="l" t="t" r="r" b="b"/>
              <a:pathLst>
                <a:path w="1083" h="324" extrusionOk="0">
                  <a:moveTo>
                    <a:pt x="1" y="0"/>
                  </a:moveTo>
                  <a:cubicBezTo>
                    <a:pt x="140" y="111"/>
                    <a:pt x="306" y="222"/>
                    <a:pt x="500" y="278"/>
                  </a:cubicBezTo>
                  <a:cubicBezTo>
                    <a:pt x="614" y="310"/>
                    <a:pt x="727" y="323"/>
                    <a:pt x="841" y="323"/>
                  </a:cubicBezTo>
                  <a:cubicBezTo>
                    <a:pt x="921" y="323"/>
                    <a:pt x="1002" y="317"/>
                    <a:pt x="1082" y="305"/>
                  </a:cubicBezTo>
                  <a:cubicBezTo>
                    <a:pt x="999" y="278"/>
                    <a:pt x="916" y="222"/>
                    <a:pt x="833" y="194"/>
                  </a:cubicBezTo>
                  <a:cubicBezTo>
                    <a:pt x="750" y="139"/>
                    <a:pt x="639" y="111"/>
                    <a:pt x="555" y="83"/>
                  </a:cubicBezTo>
                  <a:cubicBezTo>
                    <a:pt x="361" y="28"/>
                    <a:pt x="167" y="0"/>
                    <a:pt x="1" y="0"/>
                  </a:cubicBezTo>
                  <a:close/>
                </a:path>
              </a:pathLst>
            </a:custGeom>
            <a:solidFill>
              <a:srgbClr val="4245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3503;p74">
              <a:extLst>
                <a:ext uri="{FF2B5EF4-FFF2-40B4-BE49-F238E27FC236}">
                  <a16:creationId xmlns:a16="http://schemas.microsoft.com/office/drawing/2014/main" id="{8479D736-F36B-4E5C-8598-7619D51F0419}"/>
                </a:ext>
              </a:extLst>
            </p:cNvPr>
            <p:cNvSpPr/>
            <p:nvPr/>
          </p:nvSpPr>
          <p:spPr>
            <a:xfrm>
              <a:off x="2007475" y="2528250"/>
              <a:ext cx="111625" cy="131725"/>
            </a:xfrm>
            <a:custGeom>
              <a:avLst/>
              <a:gdLst/>
              <a:ahLst/>
              <a:cxnLst/>
              <a:rect l="l" t="t" r="r" b="b"/>
              <a:pathLst>
                <a:path w="4465" h="5269" extrusionOk="0">
                  <a:moveTo>
                    <a:pt x="2496" y="0"/>
                  </a:moveTo>
                  <a:lnTo>
                    <a:pt x="2496" y="0"/>
                  </a:lnTo>
                  <a:cubicBezTo>
                    <a:pt x="1886" y="167"/>
                    <a:pt x="1331" y="444"/>
                    <a:pt x="832" y="777"/>
                  </a:cubicBezTo>
                  <a:cubicBezTo>
                    <a:pt x="250" y="1193"/>
                    <a:pt x="0" y="1913"/>
                    <a:pt x="222" y="2579"/>
                  </a:cubicBezTo>
                  <a:cubicBezTo>
                    <a:pt x="749" y="3716"/>
                    <a:pt x="2024" y="4547"/>
                    <a:pt x="3300" y="4963"/>
                  </a:cubicBezTo>
                  <a:cubicBezTo>
                    <a:pt x="3688" y="5102"/>
                    <a:pt x="4076" y="5213"/>
                    <a:pt x="4464" y="5268"/>
                  </a:cubicBezTo>
                  <a:cubicBezTo>
                    <a:pt x="2579" y="3826"/>
                    <a:pt x="2385" y="1470"/>
                    <a:pt x="2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3504;p74">
              <a:extLst>
                <a:ext uri="{FF2B5EF4-FFF2-40B4-BE49-F238E27FC236}">
                  <a16:creationId xmlns:a16="http://schemas.microsoft.com/office/drawing/2014/main" id="{364677D1-DCBB-413E-AC05-FFEE3BF33DC5}"/>
                </a:ext>
              </a:extLst>
            </p:cNvPr>
            <p:cNvSpPr/>
            <p:nvPr/>
          </p:nvSpPr>
          <p:spPr>
            <a:xfrm>
              <a:off x="1628325" y="2363825"/>
              <a:ext cx="111900" cy="96925"/>
            </a:xfrm>
            <a:custGeom>
              <a:avLst/>
              <a:gdLst/>
              <a:ahLst/>
              <a:cxnLst/>
              <a:rect l="l" t="t" r="r" b="b"/>
              <a:pathLst>
                <a:path w="4476" h="3877" extrusionOk="0">
                  <a:moveTo>
                    <a:pt x="2146" y="0"/>
                  </a:moveTo>
                  <a:cubicBezTo>
                    <a:pt x="1523" y="0"/>
                    <a:pt x="925" y="311"/>
                    <a:pt x="555" y="866"/>
                  </a:cubicBezTo>
                  <a:cubicBezTo>
                    <a:pt x="472" y="1005"/>
                    <a:pt x="389" y="1171"/>
                    <a:pt x="361" y="1337"/>
                  </a:cubicBezTo>
                  <a:cubicBezTo>
                    <a:pt x="0" y="2335"/>
                    <a:pt x="555" y="3444"/>
                    <a:pt x="1581" y="3777"/>
                  </a:cubicBezTo>
                  <a:cubicBezTo>
                    <a:pt x="1788" y="3845"/>
                    <a:pt x="1994" y="3876"/>
                    <a:pt x="2193" y="3876"/>
                  </a:cubicBezTo>
                  <a:cubicBezTo>
                    <a:pt x="3461" y="3876"/>
                    <a:pt x="4476" y="2603"/>
                    <a:pt x="4021" y="1309"/>
                  </a:cubicBezTo>
                  <a:cubicBezTo>
                    <a:pt x="3854" y="727"/>
                    <a:pt x="3383" y="284"/>
                    <a:pt x="2801" y="117"/>
                  </a:cubicBezTo>
                  <a:cubicBezTo>
                    <a:pt x="2585" y="38"/>
                    <a:pt x="2364" y="0"/>
                    <a:pt x="21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3505;p74">
              <a:extLst>
                <a:ext uri="{FF2B5EF4-FFF2-40B4-BE49-F238E27FC236}">
                  <a16:creationId xmlns:a16="http://schemas.microsoft.com/office/drawing/2014/main" id="{C51B235F-D660-4592-BE58-C22B39079F8F}"/>
                </a:ext>
              </a:extLst>
            </p:cNvPr>
            <p:cNvSpPr/>
            <p:nvPr/>
          </p:nvSpPr>
          <p:spPr>
            <a:xfrm>
              <a:off x="1628325" y="2384775"/>
              <a:ext cx="111900" cy="75975"/>
            </a:xfrm>
            <a:custGeom>
              <a:avLst/>
              <a:gdLst/>
              <a:ahLst/>
              <a:cxnLst/>
              <a:rect l="l" t="t" r="r" b="b"/>
              <a:pathLst>
                <a:path w="4476" h="3039" extrusionOk="0">
                  <a:moveTo>
                    <a:pt x="555" y="0"/>
                  </a:moveTo>
                  <a:cubicBezTo>
                    <a:pt x="472" y="139"/>
                    <a:pt x="389" y="305"/>
                    <a:pt x="361" y="499"/>
                  </a:cubicBezTo>
                  <a:cubicBezTo>
                    <a:pt x="0" y="1497"/>
                    <a:pt x="555" y="2606"/>
                    <a:pt x="1581" y="2939"/>
                  </a:cubicBezTo>
                  <a:cubicBezTo>
                    <a:pt x="1788" y="3007"/>
                    <a:pt x="1994" y="3038"/>
                    <a:pt x="2193" y="3038"/>
                  </a:cubicBezTo>
                  <a:cubicBezTo>
                    <a:pt x="3461" y="3038"/>
                    <a:pt x="4476" y="1765"/>
                    <a:pt x="4021" y="471"/>
                  </a:cubicBezTo>
                  <a:lnTo>
                    <a:pt x="4021" y="471"/>
                  </a:lnTo>
                  <a:cubicBezTo>
                    <a:pt x="3686" y="918"/>
                    <a:pt x="3153" y="1185"/>
                    <a:pt x="2596" y="1185"/>
                  </a:cubicBezTo>
                  <a:cubicBezTo>
                    <a:pt x="2462" y="1185"/>
                    <a:pt x="2326" y="1169"/>
                    <a:pt x="2191" y="1137"/>
                  </a:cubicBezTo>
                  <a:cubicBezTo>
                    <a:pt x="1498" y="971"/>
                    <a:pt x="1193" y="277"/>
                    <a:pt x="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3506;p74">
              <a:extLst>
                <a:ext uri="{FF2B5EF4-FFF2-40B4-BE49-F238E27FC236}">
                  <a16:creationId xmlns:a16="http://schemas.microsoft.com/office/drawing/2014/main" id="{E4220E8C-17EE-4CD9-B840-55B37AE014C9}"/>
                </a:ext>
              </a:extLst>
            </p:cNvPr>
            <p:cNvSpPr/>
            <p:nvPr/>
          </p:nvSpPr>
          <p:spPr>
            <a:xfrm>
              <a:off x="1602675" y="2406900"/>
              <a:ext cx="395125" cy="191575"/>
            </a:xfrm>
            <a:custGeom>
              <a:avLst/>
              <a:gdLst/>
              <a:ahLst/>
              <a:cxnLst/>
              <a:rect l="l" t="t" r="r" b="b"/>
              <a:pathLst>
                <a:path w="15805" h="7663" extrusionOk="0">
                  <a:moveTo>
                    <a:pt x="5735" y="1"/>
                  </a:moveTo>
                  <a:cubicBezTo>
                    <a:pt x="5190" y="1"/>
                    <a:pt x="4913" y="170"/>
                    <a:pt x="4742" y="418"/>
                  </a:cubicBezTo>
                  <a:cubicBezTo>
                    <a:pt x="4387" y="992"/>
                    <a:pt x="4543" y="1888"/>
                    <a:pt x="3355" y="1888"/>
                  </a:cubicBezTo>
                  <a:cubicBezTo>
                    <a:pt x="3337" y="1888"/>
                    <a:pt x="3318" y="1888"/>
                    <a:pt x="3300" y="1888"/>
                  </a:cubicBezTo>
                  <a:cubicBezTo>
                    <a:pt x="2607" y="1888"/>
                    <a:pt x="2246" y="1389"/>
                    <a:pt x="1803" y="862"/>
                  </a:cubicBezTo>
                  <a:cubicBezTo>
                    <a:pt x="1664" y="696"/>
                    <a:pt x="1498" y="612"/>
                    <a:pt x="1331" y="557"/>
                  </a:cubicBezTo>
                  <a:cubicBezTo>
                    <a:pt x="1215" y="506"/>
                    <a:pt x="1097" y="482"/>
                    <a:pt x="983" y="482"/>
                  </a:cubicBezTo>
                  <a:cubicBezTo>
                    <a:pt x="661" y="482"/>
                    <a:pt x="373" y="673"/>
                    <a:pt x="250" y="1000"/>
                  </a:cubicBezTo>
                  <a:cubicBezTo>
                    <a:pt x="56" y="1472"/>
                    <a:pt x="1" y="1832"/>
                    <a:pt x="583" y="2581"/>
                  </a:cubicBezTo>
                  <a:cubicBezTo>
                    <a:pt x="2413" y="5132"/>
                    <a:pt x="5684" y="5353"/>
                    <a:pt x="8762" y="6185"/>
                  </a:cubicBezTo>
                  <a:cubicBezTo>
                    <a:pt x="9899" y="6490"/>
                    <a:pt x="11008" y="7017"/>
                    <a:pt x="12033" y="7350"/>
                  </a:cubicBezTo>
                  <a:cubicBezTo>
                    <a:pt x="12311" y="7433"/>
                    <a:pt x="12616" y="7516"/>
                    <a:pt x="12921" y="7599"/>
                  </a:cubicBezTo>
                  <a:cubicBezTo>
                    <a:pt x="13159" y="7639"/>
                    <a:pt x="13386" y="7663"/>
                    <a:pt x="13601" y="7663"/>
                  </a:cubicBezTo>
                  <a:cubicBezTo>
                    <a:pt x="14134" y="7663"/>
                    <a:pt x="14589" y="7515"/>
                    <a:pt x="14945" y="7100"/>
                  </a:cubicBezTo>
                  <a:cubicBezTo>
                    <a:pt x="15582" y="6435"/>
                    <a:pt x="15804" y="5437"/>
                    <a:pt x="15555" y="4549"/>
                  </a:cubicBezTo>
                  <a:cubicBezTo>
                    <a:pt x="15388" y="4023"/>
                    <a:pt x="15028" y="3579"/>
                    <a:pt x="14556" y="3329"/>
                  </a:cubicBezTo>
                  <a:cubicBezTo>
                    <a:pt x="13946" y="2997"/>
                    <a:pt x="13170" y="2747"/>
                    <a:pt x="12449" y="2387"/>
                  </a:cubicBezTo>
                  <a:cubicBezTo>
                    <a:pt x="11950" y="2137"/>
                    <a:pt x="11507" y="1915"/>
                    <a:pt x="11035" y="1694"/>
                  </a:cubicBezTo>
                  <a:cubicBezTo>
                    <a:pt x="9649" y="973"/>
                    <a:pt x="8180" y="446"/>
                    <a:pt x="6655" y="113"/>
                  </a:cubicBezTo>
                  <a:cubicBezTo>
                    <a:pt x="6283" y="36"/>
                    <a:pt x="5982" y="1"/>
                    <a:pt x="57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3507;p74">
              <a:extLst>
                <a:ext uri="{FF2B5EF4-FFF2-40B4-BE49-F238E27FC236}">
                  <a16:creationId xmlns:a16="http://schemas.microsoft.com/office/drawing/2014/main" id="{B4694965-5217-4CE3-8C29-97BF8F811417}"/>
                </a:ext>
              </a:extLst>
            </p:cNvPr>
            <p:cNvSpPr/>
            <p:nvPr/>
          </p:nvSpPr>
          <p:spPr>
            <a:xfrm>
              <a:off x="1603375" y="2406675"/>
              <a:ext cx="275900" cy="96100"/>
            </a:xfrm>
            <a:custGeom>
              <a:avLst/>
              <a:gdLst/>
              <a:ahLst/>
              <a:cxnLst/>
              <a:rect l="l" t="t" r="r" b="b"/>
              <a:pathLst>
                <a:path w="11036" h="3844" extrusionOk="0">
                  <a:moveTo>
                    <a:pt x="5693" y="1"/>
                  </a:moveTo>
                  <a:cubicBezTo>
                    <a:pt x="3915" y="1"/>
                    <a:pt x="5059" y="1897"/>
                    <a:pt x="3306" y="1897"/>
                  </a:cubicBezTo>
                  <a:cubicBezTo>
                    <a:pt x="3294" y="1897"/>
                    <a:pt x="3283" y="1897"/>
                    <a:pt x="3272" y="1897"/>
                  </a:cubicBezTo>
                  <a:cubicBezTo>
                    <a:pt x="2579" y="1897"/>
                    <a:pt x="2218" y="1398"/>
                    <a:pt x="1775" y="871"/>
                  </a:cubicBezTo>
                  <a:cubicBezTo>
                    <a:pt x="1636" y="705"/>
                    <a:pt x="1470" y="621"/>
                    <a:pt x="1276" y="566"/>
                  </a:cubicBezTo>
                  <a:cubicBezTo>
                    <a:pt x="1167" y="515"/>
                    <a:pt x="1054" y="491"/>
                    <a:pt x="943" y="491"/>
                  </a:cubicBezTo>
                  <a:cubicBezTo>
                    <a:pt x="633" y="491"/>
                    <a:pt x="345" y="682"/>
                    <a:pt x="222" y="1009"/>
                  </a:cubicBezTo>
                  <a:cubicBezTo>
                    <a:pt x="0" y="1425"/>
                    <a:pt x="56" y="1952"/>
                    <a:pt x="361" y="2340"/>
                  </a:cubicBezTo>
                  <a:cubicBezTo>
                    <a:pt x="416" y="2423"/>
                    <a:pt x="472" y="2534"/>
                    <a:pt x="555" y="2618"/>
                  </a:cubicBezTo>
                  <a:cubicBezTo>
                    <a:pt x="610" y="2645"/>
                    <a:pt x="666" y="2645"/>
                    <a:pt x="721" y="2645"/>
                  </a:cubicBezTo>
                  <a:cubicBezTo>
                    <a:pt x="1322" y="2700"/>
                    <a:pt x="2450" y="3843"/>
                    <a:pt x="3774" y="3843"/>
                  </a:cubicBezTo>
                  <a:cubicBezTo>
                    <a:pt x="4465" y="3843"/>
                    <a:pt x="5210" y="3532"/>
                    <a:pt x="5961" y="2590"/>
                  </a:cubicBezTo>
                  <a:cubicBezTo>
                    <a:pt x="6314" y="2163"/>
                    <a:pt x="6635" y="2022"/>
                    <a:pt x="6976" y="2022"/>
                  </a:cubicBezTo>
                  <a:cubicBezTo>
                    <a:pt x="7644" y="2022"/>
                    <a:pt x="8388" y="2563"/>
                    <a:pt x="9589" y="2563"/>
                  </a:cubicBezTo>
                  <a:cubicBezTo>
                    <a:pt x="9609" y="2563"/>
                    <a:pt x="9629" y="2562"/>
                    <a:pt x="9649" y="2562"/>
                  </a:cubicBezTo>
                  <a:cubicBezTo>
                    <a:pt x="9954" y="2534"/>
                    <a:pt x="10231" y="2451"/>
                    <a:pt x="10508" y="2285"/>
                  </a:cubicBezTo>
                  <a:cubicBezTo>
                    <a:pt x="10730" y="2146"/>
                    <a:pt x="10896" y="1924"/>
                    <a:pt x="11035" y="1703"/>
                  </a:cubicBezTo>
                  <a:cubicBezTo>
                    <a:pt x="9621" y="982"/>
                    <a:pt x="8152" y="455"/>
                    <a:pt x="6627" y="122"/>
                  </a:cubicBezTo>
                  <a:cubicBezTo>
                    <a:pt x="6248" y="38"/>
                    <a:pt x="5942" y="1"/>
                    <a:pt x="5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3508;p74">
              <a:extLst>
                <a:ext uri="{FF2B5EF4-FFF2-40B4-BE49-F238E27FC236}">
                  <a16:creationId xmlns:a16="http://schemas.microsoft.com/office/drawing/2014/main" id="{F6101AFF-1737-4414-8DE0-FBC9C2A6A744}"/>
                </a:ext>
              </a:extLst>
            </p:cNvPr>
            <p:cNvSpPr/>
            <p:nvPr/>
          </p:nvSpPr>
          <p:spPr>
            <a:xfrm>
              <a:off x="1904200" y="2490125"/>
              <a:ext cx="93600" cy="108350"/>
            </a:xfrm>
            <a:custGeom>
              <a:avLst/>
              <a:gdLst/>
              <a:ahLst/>
              <a:cxnLst/>
              <a:rect l="l" t="t" r="r" b="b"/>
              <a:pathLst>
                <a:path w="3744" h="4334" extrusionOk="0">
                  <a:moveTo>
                    <a:pt x="2495" y="0"/>
                  </a:moveTo>
                  <a:cubicBezTo>
                    <a:pt x="887" y="305"/>
                    <a:pt x="0" y="2745"/>
                    <a:pt x="860" y="4270"/>
                  </a:cubicBezTo>
                  <a:cubicBezTo>
                    <a:pt x="1098" y="4310"/>
                    <a:pt x="1325" y="4334"/>
                    <a:pt x="1540" y="4334"/>
                  </a:cubicBezTo>
                  <a:cubicBezTo>
                    <a:pt x="2073" y="4334"/>
                    <a:pt x="2528" y="4186"/>
                    <a:pt x="2884" y="3771"/>
                  </a:cubicBezTo>
                  <a:cubicBezTo>
                    <a:pt x="3521" y="3106"/>
                    <a:pt x="3743" y="2108"/>
                    <a:pt x="3494" y="1220"/>
                  </a:cubicBezTo>
                  <a:cubicBezTo>
                    <a:pt x="3327" y="694"/>
                    <a:pt x="2967" y="250"/>
                    <a:pt x="2495" y="0"/>
                  </a:cubicBezTo>
                  <a:close/>
                </a:path>
              </a:pathLst>
            </a:custGeom>
            <a:solidFill>
              <a:srgbClr val="4245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3509;p74">
              <a:extLst>
                <a:ext uri="{FF2B5EF4-FFF2-40B4-BE49-F238E27FC236}">
                  <a16:creationId xmlns:a16="http://schemas.microsoft.com/office/drawing/2014/main" id="{EF5CB385-CFC8-4885-A33E-DE2D7242025A}"/>
                </a:ext>
              </a:extLst>
            </p:cNvPr>
            <p:cNvSpPr/>
            <p:nvPr/>
          </p:nvSpPr>
          <p:spPr>
            <a:xfrm>
              <a:off x="1721200" y="2406900"/>
              <a:ext cx="276600" cy="191575"/>
            </a:xfrm>
            <a:custGeom>
              <a:avLst/>
              <a:gdLst/>
              <a:ahLst/>
              <a:cxnLst/>
              <a:rect l="l" t="t" r="r" b="b"/>
              <a:pathLst>
                <a:path w="11064" h="7663" extrusionOk="0">
                  <a:moveTo>
                    <a:pt x="994" y="1"/>
                  </a:moveTo>
                  <a:cubicBezTo>
                    <a:pt x="449" y="1"/>
                    <a:pt x="172" y="170"/>
                    <a:pt x="1" y="418"/>
                  </a:cubicBezTo>
                  <a:cubicBezTo>
                    <a:pt x="916" y="1888"/>
                    <a:pt x="3993" y="1971"/>
                    <a:pt x="5019" y="2387"/>
                  </a:cubicBezTo>
                  <a:cubicBezTo>
                    <a:pt x="8124" y="3579"/>
                    <a:pt x="6100" y="4993"/>
                    <a:pt x="6904" y="6712"/>
                  </a:cubicBezTo>
                  <a:cubicBezTo>
                    <a:pt x="6987" y="6961"/>
                    <a:pt x="7126" y="7156"/>
                    <a:pt x="7292" y="7350"/>
                  </a:cubicBezTo>
                  <a:cubicBezTo>
                    <a:pt x="7570" y="7433"/>
                    <a:pt x="7875" y="7516"/>
                    <a:pt x="8180" y="7599"/>
                  </a:cubicBezTo>
                  <a:cubicBezTo>
                    <a:pt x="8418" y="7639"/>
                    <a:pt x="8645" y="7663"/>
                    <a:pt x="8860" y="7663"/>
                  </a:cubicBezTo>
                  <a:cubicBezTo>
                    <a:pt x="9393" y="7663"/>
                    <a:pt x="9848" y="7515"/>
                    <a:pt x="10204" y="7100"/>
                  </a:cubicBezTo>
                  <a:cubicBezTo>
                    <a:pt x="10841" y="6435"/>
                    <a:pt x="11063" y="5437"/>
                    <a:pt x="10814" y="4549"/>
                  </a:cubicBezTo>
                  <a:cubicBezTo>
                    <a:pt x="10647" y="4023"/>
                    <a:pt x="10287" y="3579"/>
                    <a:pt x="9815" y="3329"/>
                  </a:cubicBezTo>
                  <a:cubicBezTo>
                    <a:pt x="9205" y="2997"/>
                    <a:pt x="8429" y="2747"/>
                    <a:pt x="7708" y="2387"/>
                  </a:cubicBezTo>
                  <a:cubicBezTo>
                    <a:pt x="7209" y="2137"/>
                    <a:pt x="6766" y="1915"/>
                    <a:pt x="6294" y="1694"/>
                  </a:cubicBezTo>
                  <a:cubicBezTo>
                    <a:pt x="4908" y="973"/>
                    <a:pt x="3439" y="446"/>
                    <a:pt x="1914" y="113"/>
                  </a:cubicBezTo>
                  <a:cubicBezTo>
                    <a:pt x="1542" y="36"/>
                    <a:pt x="1241" y="1"/>
                    <a:pt x="9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3510;p74">
              <a:extLst>
                <a:ext uri="{FF2B5EF4-FFF2-40B4-BE49-F238E27FC236}">
                  <a16:creationId xmlns:a16="http://schemas.microsoft.com/office/drawing/2014/main" id="{B8914906-2D75-4CDA-BF2E-D2FE72E8F64D}"/>
                </a:ext>
              </a:extLst>
            </p:cNvPr>
            <p:cNvSpPr/>
            <p:nvPr/>
          </p:nvSpPr>
          <p:spPr>
            <a:xfrm>
              <a:off x="1488300" y="1924175"/>
              <a:ext cx="234325" cy="470325"/>
            </a:xfrm>
            <a:custGeom>
              <a:avLst/>
              <a:gdLst/>
              <a:ahLst/>
              <a:cxnLst/>
              <a:rect l="l" t="t" r="r" b="b"/>
              <a:pathLst>
                <a:path w="9373" h="18813" extrusionOk="0">
                  <a:moveTo>
                    <a:pt x="5987" y="0"/>
                  </a:moveTo>
                  <a:cubicBezTo>
                    <a:pt x="5805" y="0"/>
                    <a:pt x="5620" y="23"/>
                    <a:pt x="5435" y="70"/>
                  </a:cubicBezTo>
                  <a:cubicBezTo>
                    <a:pt x="3633" y="458"/>
                    <a:pt x="1248" y="1456"/>
                    <a:pt x="278" y="3120"/>
                  </a:cubicBezTo>
                  <a:cubicBezTo>
                    <a:pt x="84" y="3563"/>
                    <a:pt x="1" y="4062"/>
                    <a:pt x="84" y="4534"/>
                  </a:cubicBezTo>
                  <a:cubicBezTo>
                    <a:pt x="84" y="4617"/>
                    <a:pt x="112" y="4700"/>
                    <a:pt x="112" y="4811"/>
                  </a:cubicBezTo>
                  <a:cubicBezTo>
                    <a:pt x="500" y="7667"/>
                    <a:pt x="1526" y="11326"/>
                    <a:pt x="3605" y="15790"/>
                  </a:cubicBezTo>
                  <a:cubicBezTo>
                    <a:pt x="3938" y="16456"/>
                    <a:pt x="4271" y="17121"/>
                    <a:pt x="4631" y="17814"/>
                  </a:cubicBezTo>
                  <a:cubicBezTo>
                    <a:pt x="4881" y="18424"/>
                    <a:pt x="5518" y="18812"/>
                    <a:pt x="6184" y="18812"/>
                  </a:cubicBezTo>
                  <a:cubicBezTo>
                    <a:pt x="8124" y="18646"/>
                    <a:pt x="9372" y="18008"/>
                    <a:pt x="9317" y="16095"/>
                  </a:cubicBezTo>
                  <a:cubicBezTo>
                    <a:pt x="9150" y="12186"/>
                    <a:pt x="8568" y="9968"/>
                    <a:pt x="8014" y="8526"/>
                  </a:cubicBezTo>
                  <a:cubicBezTo>
                    <a:pt x="7570" y="7334"/>
                    <a:pt x="7154" y="6669"/>
                    <a:pt x="7043" y="6059"/>
                  </a:cubicBezTo>
                  <a:cubicBezTo>
                    <a:pt x="6988" y="5809"/>
                    <a:pt x="7015" y="5532"/>
                    <a:pt x="7071" y="5282"/>
                  </a:cubicBezTo>
                  <a:cubicBezTo>
                    <a:pt x="7293" y="4229"/>
                    <a:pt x="8152" y="3369"/>
                    <a:pt x="8208" y="2288"/>
                  </a:cubicBezTo>
                  <a:cubicBezTo>
                    <a:pt x="8232" y="987"/>
                    <a:pt x="7188" y="0"/>
                    <a:pt x="59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3511;p74">
              <a:extLst>
                <a:ext uri="{FF2B5EF4-FFF2-40B4-BE49-F238E27FC236}">
                  <a16:creationId xmlns:a16="http://schemas.microsoft.com/office/drawing/2014/main" id="{9ADF39AE-1500-44AA-B357-0C752976562A}"/>
                </a:ext>
              </a:extLst>
            </p:cNvPr>
            <p:cNvSpPr/>
            <p:nvPr/>
          </p:nvSpPr>
          <p:spPr>
            <a:xfrm>
              <a:off x="1636975" y="2167375"/>
              <a:ext cx="31850" cy="21625"/>
            </a:xfrm>
            <a:custGeom>
              <a:avLst/>
              <a:gdLst/>
              <a:ahLst/>
              <a:cxnLst/>
              <a:rect l="l" t="t" r="r" b="b"/>
              <a:pathLst>
                <a:path w="1274" h="865" extrusionOk="0">
                  <a:moveTo>
                    <a:pt x="605" y="0"/>
                  </a:moveTo>
                  <a:cubicBezTo>
                    <a:pt x="171" y="0"/>
                    <a:pt x="0" y="619"/>
                    <a:pt x="431" y="822"/>
                  </a:cubicBezTo>
                  <a:cubicBezTo>
                    <a:pt x="500" y="852"/>
                    <a:pt x="566" y="865"/>
                    <a:pt x="627" y="865"/>
                  </a:cubicBezTo>
                  <a:cubicBezTo>
                    <a:pt x="1079" y="865"/>
                    <a:pt x="1273" y="140"/>
                    <a:pt x="736" y="18"/>
                  </a:cubicBezTo>
                  <a:cubicBezTo>
                    <a:pt x="690" y="6"/>
                    <a:pt x="647" y="0"/>
                    <a:pt x="605" y="0"/>
                  </a:cubicBezTo>
                  <a:close/>
                </a:path>
              </a:pathLst>
            </a:custGeom>
            <a:solidFill>
              <a:srgbClr val="A1A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3512;p74">
              <a:extLst>
                <a:ext uri="{FF2B5EF4-FFF2-40B4-BE49-F238E27FC236}">
                  <a16:creationId xmlns:a16="http://schemas.microsoft.com/office/drawing/2014/main" id="{AED47B05-F0D5-46D0-BB13-44ADAEF400D3}"/>
                </a:ext>
              </a:extLst>
            </p:cNvPr>
            <p:cNvSpPr/>
            <p:nvPr/>
          </p:nvSpPr>
          <p:spPr>
            <a:xfrm>
              <a:off x="1579100" y="2056225"/>
              <a:ext cx="143525" cy="338275"/>
            </a:xfrm>
            <a:custGeom>
              <a:avLst/>
              <a:gdLst/>
              <a:ahLst/>
              <a:cxnLst/>
              <a:rect l="l" t="t" r="r" b="b"/>
              <a:pathLst>
                <a:path w="5741" h="13531" extrusionOk="0">
                  <a:moveTo>
                    <a:pt x="3411" y="0"/>
                  </a:moveTo>
                  <a:cubicBezTo>
                    <a:pt x="2579" y="277"/>
                    <a:pt x="1942" y="915"/>
                    <a:pt x="1664" y="1719"/>
                  </a:cubicBezTo>
                  <a:cubicBezTo>
                    <a:pt x="1443" y="2385"/>
                    <a:pt x="1415" y="3078"/>
                    <a:pt x="1581" y="3743"/>
                  </a:cubicBezTo>
                  <a:cubicBezTo>
                    <a:pt x="1748" y="4464"/>
                    <a:pt x="2025" y="5157"/>
                    <a:pt x="2385" y="5823"/>
                  </a:cubicBezTo>
                  <a:cubicBezTo>
                    <a:pt x="2607" y="6322"/>
                    <a:pt x="2912" y="6765"/>
                    <a:pt x="3134" y="7237"/>
                  </a:cubicBezTo>
                  <a:cubicBezTo>
                    <a:pt x="4010" y="9118"/>
                    <a:pt x="3688" y="10928"/>
                    <a:pt x="1834" y="10928"/>
                  </a:cubicBezTo>
                  <a:cubicBezTo>
                    <a:pt x="1694" y="10928"/>
                    <a:pt x="1545" y="10918"/>
                    <a:pt x="1387" y="10896"/>
                  </a:cubicBezTo>
                  <a:cubicBezTo>
                    <a:pt x="916" y="10813"/>
                    <a:pt x="444" y="10675"/>
                    <a:pt x="1" y="10508"/>
                  </a:cubicBezTo>
                  <a:lnTo>
                    <a:pt x="1" y="10508"/>
                  </a:lnTo>
                  <a:cubicBezTo>
                    <a:pt x="306" y="11174"/>
                    <a:pt x="639" y="11839"/>
                    <a:pt x="999" y="12532"/>
                  </a:cubicBezTo>
                  <a:cubicBezTo>
                    <a:pt x="1249" y="13142"/>
                    <a:pt x="1886" y="13530"/>
                    <a:pt x="2552" y="13530"/>
                  </a:cubicBezTo>
                  <a:cubicBezTo>
                    <a:pt x="4492" y="13364"/>
                    <a:pt x="5740" y="12726"/>
                    <a:pt x="5685" y="10813"/>
                  </a:cubicBezTo>
                  <a:cubicBezTo>
                    <a:pt x="5518" y="6904"/>
                    <a:pt x="4936" y="4686"/>
                    <a:pt x="4382" y="3244"/>
                  </a:cubicBezTo>
                  <a:cubicBezTo>
                    <a:pt x="3938" y="2052"/>
                    <a:pt x="3522" y="1387"/>
                    <a:pt x="3411" y="777"/>
                  </a:cubicBezTo>
                  <a:cubicBezTo>
                    <a:pt x="3356" y="527"/>
                    <a:pt x="3383" y="250"/>
                    <a:pt x="34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3513;p74">
              <a:extLst>
                <a:ext uri="{FF2B5EF4-FFF2-40B4-BE49-F238E27FC236}">
                  <a16:creationId xmlns:a16="http://schemas.microsoft.com/office/drawing/2014/main" id="{7DEC75C1-DBAC-47E8-AED8-F46124E6D24C}"/>
                </a:ext>
              </a:extLst>
            </p:cNvPr>
            <p:cNvSpPr/>
            <p:nvPr/>
          </p:nvSpPr>
          <p:spPr>
            <a:xfrm>
              <a:off x="1955475" y="2527600"/>
              <a:ext cx="82525" cy="74500"/>
            </a:xfrm>
            <a:custGeom>
              <a:avLst/>
              <a:gdLst/>
              <a:ahLst/>
              <a:cxnLst/>
              <a:rect l="l" t="t" r="r" b="b"/>
              <a:pathLst>
                <a:path w="3301" h="2980" extrusionOk="0">
                  <a:moveTo>
                    <a:pt x="1407" y="1"/>
                  </a:moveTo>
                  <a:cubicBezTo>
                    <a:pt x="1273" y="1"/>
                    <a:pt x="1144" y="17"/>
                    <a:pt x="1027" y="54"/>
                  </a:cubicBezTo>
                  <a:cubicBezTo>
                    <a:pt x="694" y="165"/>
                    <a:pt x="472" y="553"/>
                    <a:pt x="334" y="858"/>
                  </a:cubicBezTo>
                  <a:cubicBezTo>
                    <a:pt x="250" y="1024"/>
                    <a:pt x="195" y="1219"/>
                    <a:pt x="139" y="1413"/>
                  </a:cubicBezTo>
                  <a:cubicBezTo>
                    <a:pt x="1" y="2023"/>
                    <a:pt x="195" y="2466"/>
                    <a:pt x="888" y="2771"/>
                  </a:cubicBezTo>
                  <a:cubicBezTo>
                    <a:pt x="1165" y="2896"/>
                    <a:pt x="1505" y="2979"/>
                    <a:pt x="1838" y="2979"/>
                  </a:cubicBezTo>
                  <a:cubicBezTo>
                    <a:pt x="2170" y="2979"/>
                    <a:pt x="2496" y="2896"/>
                    <a:pt x="2746" y="2688"/>
                  </a:cubicBezTo>
                  <a:cubicBezTo>
                    <a:pt x="2773" y="2660"/>
                    <a:pt x="2829" y="2633"/>
                    <a:pt x="2857" y="2605"/>
                  </a:cubicBezTo>
                  <a:cubicBezTo>
                    <a:pt x="3134" y="2189"/>
                    <a:pt x="3272" y="1745"/>
                    <a:pt x="3300" y="1246"/>
                  </a:cubicBezTo>
                  <a:cubicBezTo>
                    <a:pt x="3272" y="941"/>
                    <a:pt x="3106" y="636"/>
                    <a:pt x="2829" y="470"/>
                  </a:cubicBezTo>
                  <a:lnTo>
                    <a:pt x="2773" y="415"/>
                  </a:lnTo>
                  <a:cubicBezTo>
                    <a:pt x="2407" y="199"/>
                    <a:pt x="1874" y="1"/>
                    <a:pt x="14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3514;p74">
              <a:extLst>
                <a:ext uri="{FF2B5EF4-FFF2-40B4-BE49-F238E27FC236}">
                  <a16:creationId xmlns:a16="http://schemas.microsoft.com/office/drawing/2014/main" id="{5543D63D-A35E-4763-BB1D-54510F92DB2E}"/>
                </a:ext>
              </a:extLst>
            </p:cNvPr>
            <p:cNvSpPr/>
            <p:nvPr/>
          </p:nvSpPr>
          <p:spPr>
            <a:xfrm>
              <a:off x="1955475" y="2539325"/>
              <a:ext cx="82525" cy="62775"/>
            </a:xfrm>
            <a:custGeom>
              <a:avLst/>
              <a:gdLst/>
              <a:ahLst/>
              <a:cxnLst/>
              <a:rect l="l" t="t" r="r" b="b"/>
              <a:pathLst>
                <a:path w="3301" h="2511" extrusionOk="0">
                  <a:moveTo>
                    <a:pt x="2829" y="1"/>
                  </a:moveTo>
                  <a:cubicBezTo>
                    <a:pt x="2829" y="1"/>
                    <a:pt x="2829" y="29"/>
                    <a:pt x="2829" y="29"/>
                  </a:cubicBezTo>
                  <a:cubicBezTo>
                    <a:pt x="2614" y="700"/>
                    <a:pt x="1983" y="1111"/>
                    <a:pt x="1289" y="1111"/>
                  </a:cubicBezTo>
                  <a:cubicBezTo>
                    <a:pt x="1266" y="1111"/>
                    <a:pt x="1243" y="1111"/>
                    <a:pt x="1221" y="1110"/>
                  </a:cubicBezTo>
                  <a:cubicBezTo>
                    <a:pt x="916" y="1082"/>
                    <a:pt x="583" y="1055"/>
                    <a:pt x="278" y="971"/>
                  </a:cubicBezTo>
                  <a:lnTo>
                    <a:pt x="139" y="944"/>
                  </a:lnTo>
                  <a:lnTo>
                    <a:pt x="139" y="944"/>
                  </a:lnTo>
                  <a:cubicBezTo>
                    <a:pt x="1" y="1554"/>
                    <a:pt x="195" y="1997"/>
                    <a:pt x="888" y="2302"/>
                  </a:cubicBezTo>
                  <a:cubicBezTo>
                    <a:pt x="1165" y="2427"/>
                    <a:pt x="1505" y="2510"/>
                    <a:pt x="1838" y="2510"/>
                  </a:cubicBezTo>
                  <a:cubicBezTo>
                    <a:pt x="2170" y="2510"/>
                    <a:pt x="2496" y="2427"/>
                    <a:pt x="2746" y="2219"/>
                  </a:cubicBezTo>
                  <a:cubicBezTo>
                    <a:pt x="2773" y="2191"/>
                    <a:pt x="2829" y="2164"/>
                    <a:pt x="2857" y="2136"/>
                  </a:cubicBezTo>
                  <a:cubicBezTo>
                    <a:pt x="3134" y="1720"/>
                    <a:pt x="3272" y="1276"/>
                    <a:pt x="3300" y="777"/>
                  </a:cubicBezTo>
                  <a:cubicBezTo>
                    <a:pt x="3272" y="472"/>
                    <a:pt x="3106" y="167"/>
                    <a:pt x="28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3515;p74">
            <a:extLst>
              <a:ext uri="{FF2B5EF4-FFF2-40B4-BE49-F238E27FC236}">
                <a16:creationId xmlns:a16="http://schemas.microsoft.com/office/drawing/2014/main" id="{EDD44759-45B9-4C88-BB4C-BC2EDAB8AFDE}"/>
              </a:ext>
            </a:extLst>
          </p:cNvPr>
          <p:cNvGrpSpPr/>
          <p:nvPr/>
        </p:nvGrpSpPr>
        <p:grpSpPr>
          <a:xfrm>
            <a:off x="7074524" y="2676733"/>
            <a:ext cx="1631166" cy="2133467"/>
            <a:chOff x="7052725" y="2702250"/>
            <a:chExt cx="1551275" cy="2028975"/>
          </a:xfrm>
        </p:grpSpPr>
        <p:sp>
          <p:nvSpPr>
            <p:cNvPr id="172" name="Google Shape;3516;p74">
              <a:extLst>
                <a:ext uri="{FF2B5EF4-FFF2-40B4-BE49-F238E27FC236}">
                  <a16:creationId xmlns:a16="http://schemas.microsoft.com/office/drawing/2014/main" id="{24920417-6C3D-48B1-A880-4AEAD1FBE8CF}"/>
                </a:ext>
              </a:extLst>
            </p:cNvPr>
            <p:cNvSpPr/>
            <p:nvPr/>
          </p:nvSpPr>
          <p:spPr>
            <a:xfrm>
              <a:off x="7259975" y="4518425"/>
              <a:ext cx="119925" cy="21500"/>
            </a:xfrm>
            <a:custGeom>
              <a:avLst/>
              <a:gdLst/>
              <a:ahLst/>
              <a:cxnLst/>
              <a:rect l="l" t="t" r="r" b="b"/>
              <a:pathLst>
                <a:path w="4797" h="860" fill="none" extrusionOk="0">
                  <a:moveTo>
                    <a:pt x="0" y="0"/>
                  </a:moveTo>
                  <a:lnTo>
                    <a:pt x="4797" y="860"/>
                  </a:lnTo>
                </a:path>
              </a:pathLst>
            </a:custGeom>
            <a:noFill/>
            <a:ln w="27025" cap="rnd" cmpd="sng">
              <a:solidFill>
                <a:srgbClr val="424566"/>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3517;p74">
              <a:extLst>
                <a:ext uri="{FF2B5EF4-FFF2-40B4-BE49-F238E27FC236}">
                  <a16:creationId xmlns:a16="http://schemas.microsoft.com/office/drawing/2014/main" id="{417489CE-1462-4177-A89C-1FB573285F7B}"/>
                </a:ext>
              </a:extLst>
            </p:cNvPr>
            <p:cNvSpPr/>
            <p:nvPr/>
          </p:nvSpPr>
          <p:spPr>
            <a:xfrm>
              <a:off x="7074900" y="4443775"/>
              <a:ext cx="235000" cy="118075"/>
            </a:xfrm>
            <a:custGeom>
              <a:avLst/>
              <a:gdLst/>
              <a:ahLst/>
              <a:cxnLst/>
              <a:rect l="l" t="t" r="r" b="b"/>
              <a:pathLst>
                <a:path w="9400" h="4723" extrusionOk="0">
                  <a:moveTo>
                    <a:pt x="1049" y="0"/>
                  </a:moveTo>
                  <a:cubicBezTo>
                    <a:pt x="790" y="0"/>
                    <a:pt x="542" y="182"/>
                    <a:pt x="472" y="463"/>
                  </a:cubicBezTo>
                  <a:lnTo>
                    <a:pt x="84" y="2182"/>
                  </a:lnTo>
                  <a:cubicBezTo>
                    <a:pt x="1" y="2515"/>
                    <a:pt x="195" y="2820"/>
                    <a:pt x="527" y="2903"/>
                  </a:cubicBezTo>
                  <a:lnTo>
                    <a:pt x="8180" y="4705"/>
                  </a:lnTo>
                  <a:cubicBezTo>
                    <a:pt x="8228" y="4717"/>
                    <a:pt x="8275" y="4723"/>
                    <a:pt x="8322" y="4723"/>
                  </a:cubicBezTo>
                  <a:cubicBezTo>
                    <a:pt x="8602" y="4723"/>
                    <a:pt x="8853" y="4523"/>
                    <a:pt x="8901" y="4261"/>
                  </a:cubicBezTo>
                  <a:lnTo>
                    <a:pt x="9316" y="2542"/>
                  </a:lnTo>
                  <a:cubicBezTo>
                    <a:pt x="9400" y="2210"/>
                    <a:pt x="9178" y="1877"/>
                    <a:pt x="8873" y="1822"/>
                  </a:cubicBezTo>
                  <a:lnTo>
                    <a:pt x="1193" y="19"/>
                  </a:lnTo>
                  <a:cubicBezTo>
                    <a:pt x="1145" y="6"/>
                    <a:pt x="1097"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3518;p74">
              <a:extLst>
                <a:ext uri="{FF2B5EF4-FFF2-40B4-BE49-F238E27FC236}">
                  <a16:creationId xmlns:a16="http://schemas.microsoft.com/office/drawing/2014/main" id="{DE110F12-E3DA-4E83-9EE9-06A13B777479}"/>
                </a:ext>
              </a:extLst>
            </p:cNvPr>
            <p:cNvSpPr/>
            <p:nvPr/>
          </p:nvSpPr>
          <p:spPr>
            <a:xfrm>
              <a:off x="7074900" y="4443775"/>
              <a:ext cx="228075" cy="117875"/>
            </a:xfrm>
            <a:custGeom>
              <a:avLst/>
              <a:gdLst/>
              <a:ahLst/>
              <a:cxnLst/>
              <a:rect l="l" t="t" r="r" b="b"/>
              <a:pathLst>
                <a:path w="9123" h="4715" extrusionOk="0">
                  <a:moveTo>
                    <a:pt x="1040" y="0"/>
                  </a:moveTo>
                  <a:cubicBezTo>
                    <a:pt x="770" y="0"/>
                    <a:pt x="542" y="182"/>
                    <a:pt x="472" y="463"/>
                  </a:cubicBezTo>
                  <a:lnTo>
                    <a:pt x="84" y="2182"/>
                  </a:lnTo>
                  <a:cubicBezTo>
                    <a:pt x="1" y="2487"/>
                    <a:pt x="195" y="2820"/>
                    <a:pt x="527" y="2903"/>
                  </a:cubicBezTo>
                  <a:lnTo>
                    <a:pt x="8180" y="4705"/>
                  </a:lnTo>
                  <a:cubicBezTo>
                    <a:pt x="8218" y="4711"/>
                    <a:pt x="8255" y="4714"/>
                    <a:pt x="8292" y="4714"/>
                  </a:cubicBezTo>
                  <a:cubicBezTo>
                    <a:pt x="8579" y="4714"/>
                    <a:pt x="8827" y="4528"/>
                    <a:pt x="8901" y="4234"/>
                  </a:cubicBezTo>
                  <a:lnTo>
                    <a:pt x="9122" y="3346"/>
                  </a:lnTo>
                  <a:cubicBezTo>
                    <a:pt x="4908" y="2653"/>
                    <a:pt x="3272" y="1323"/>
                    <a:pt x="2635" y="352"/>
                  </a:cubicBezTo>
                  <a:lnTo>
                    <a:pt x="1193" y="19"/>
                  </a:lnTo>
                  <a:cubicBezTo>
                    <a:pt x="1141" y="6"/>
                    <a:pt x="1090" y="0"/>
                    <a:pt x="1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3519;p74">
              <a:extLst>
                <a:ext uri="{FF2B5EF4-FFF2-40B4-BE49-F238E27FC236}">
                  <a16:creationId xmlns:a16="http://schemas.microsoft.com/office/drawing/2014/main" id="{CC1E8E17-E61F-455F-AC08-C5E16A55621B}"/>
                </a:ext>
              </a:extLst>
            </p:cNvPr>
            <p:cNvSpPr/>
            <p:nvPr/>
          </p:nvSpPr>
          <p:spPr>
            <a:xfrm>
              <a:off x="7646050" y="3733075"/>
              <a:ext cx="203125" cy="732675"/>
            </a:xfrm>
            <a:custGeom>
              <a:avLst/>
              <a:gdLst/>
              <a:ahLst/>
              <a:cxnLst/>
              <a:rect l="l" t="t" r="r" b="b"/>
              <a:pathLst>
                <a:path w="8125" h="29307" fill="none" extrusionOk="0">
                  <a:moveTo>
                    <a:pt x="0" y="29307"/>
                  </a:moveTo>
                  <a:lnTo>
                    <a:pt x="8124" y="1"/>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3520;p74">
              <a:extLst>
                <a:ext uri="{FF2B5EF4-FFF2-40B4-BE49-F238E27FC236}">
                  <a16:creationId xmlns:a16="http://schemas.microsoft.com/office/drawing/2014/main" id="{5B15C293-F2D3-4F61-877E-86B884FBDE8D}"/>
                </a:ext>
              </a:extLst>
            </p:cNvPr>
            <p:cNvSpPr/>
            <p:nvPr/>
          </p:nvSpPr>
          <p:spPr>
            <a:xfrm>
              <a:off x="7516425" y="3992325"/>
              <a:ext cx="463050" cy="214200"/>
            </a:xfrm>
            <a:custGeom>
              <a:avLst/>
              <a:gdLst/>
              <a:ahLst/>
              <a:cxnLst/>
              <a:rect l="l" t="t" r="r" b="b"/>
              <a:pathLst>
                <a:path w="18522" h="8568" fill="none" extrusionOk="0">
                  <a:moveTo>
                    <a:pt x="1" y="0"/>
                  </a:moveTo>
                  <a:lnTo>
                    <a:pt x="18521" y="8568"/>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3521;p74">
              <a:extLst>
                <a:ext uri="{FF2B5EF4-FFF2-40B4-BE49-F238E27FC236}">
                  <a16:creationId xmlns:a16="http://schemas.microsoft.com/office/drawing/2014/main" id="{38162ECA-8FD9-4E12-A993-D9393AF00FA5}"/>
                </a:ext>
              </a:extLst>
            </p:cNvPr>
            <p:cNvSpPr/>
            <p:nvPr/>
          </p:nvSpPr>
          <p:spPr>
            <a:xfrm>
              <a:off x="7512275" y="3916075"/>
              <a:ext cx="470675" cy="366700"/>
            </a:xfrm>
            <a:custGeom>
              <a:avLst/>
              <a:gdLst/>
              <a:ahLst/>
              <a:cxnLst/>
              <a:rect l="l" t="t" r="r" b="b"/>
              <a:pathLst>
                <a:path w="18827" h="14668" fill="none" extrusionOk="0">
                  <a:moveTo>
                    <a:pt x="0" y="14667"/>
                  </a:moveTo>
                  <a:lnTo>
                    <a:pt x="18826" y="1"/>
                  </a:lnTo>
                </a:path>
              </a:pathLst>
            </a:custGeom>
            <a:noFill/>
            <a:ln w="13175" cap="rnd" cmpd="sng">
              <a:solidFill>
                <a:srgbClr val="747BA3"/>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3522;p74">
              <a:extLst>
                <a:ext uri="{FF2B5EF4-FFF2-40B4-BE49-F238E27FC236}">
                  <a16:creationId xmlns:a16="http://schemas.microsoft.com/office/drawing/2014/main" id="{0D292C59-9A10-4C74-B81C-9EB15B760C34}"/>
                </a:ext>
              </a:extLst>
            </p:cNvPr>
            <p:cNvSpPr/>
            <p:nvPr/>
          </p:nvSpPr>
          <p:spPr>
            <a:xfrm>
              <a:off x="7655750" y="3764275"/>
              <a:ext cx="183700" cy="670300"/>
            </a:xfrm>
            <a:custGeom>
              <a:avLst/>
              <a:gdLst/>
              <a:ahLst/>
              <a:cxnLst/>
              <a:rect l="l" t="t" r="r" b="b"/>
              <a:pathLst>
                <a:path w="7348" h="26812" fill="none" extrusionOk="0">
                  <a:moveTo>
                    <a:pt x="1" y="1"/>
                  </a:moveTo>
                  <a:lnTo>
                    <a:pt x="7348" y="26811"/>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3523;p74">
              <a:extLst>
                <a:ext uri="{FF2B5EF4-FFF2-40B4-BE49-F238E27FC236}">
                  <a16:creationId xmlns:a16="http://schemas.microsoft.com/office/drawing/2014/main" id="{F4A7EDB7-F5D8-4EB1-9E6A-82CB1C963C8A}"/>
                </a:ext>
              </a:extLst>
            </p:cNvPr>
            <p:cNvSpPr/>
            <p:nvPr/>
          </p:nvSpPr>
          <p:spPr>
            <a:xfrm>
              <a:off x="7494950" y="4056775"/>
              <a:ext cx="505325" cy="85300"/>
            </a:xfrm>
            <a:custGeom>
              <a:avLst/>
              <a:gdLst/>
              <a:ahLst/>
              <a:cxnLst/>
              <a:rect l="l" t="t" r="r" b="b"/>
              <a:pathLst>
                <a:path w="20213" h="3412" fill="none" extrusionOk="0">
                  <a:moveTo>
                    <a:pt x="0" y="3411"/>
                  </a:moveTo>
                  <a:lnTo>
                    <a:pt x="20212" y="1"/>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3524;p74">
              <a:extLst>
                <a:ext uri="{FF2B5EF4-FFF2-40B4-BE49-F238E27FC236}">
                  <a16:creationId xmlns:a16="http://schemas.microsoft.com/office/drawing/2014/main" id="{B40B81E6-90EF-4C97-B900-067B67EDFB8B}"/>
                </a:ext>
              </a:extLst>
            </p:cNvPr>
            <p:cNvSpPr/>
            <p:nvPr/>
          </p:nvSpPr>
          <p:spPr>
            <a:xfrm>
              <a:off x="7743775" y="3719925"/>
              <a:ext cx="7650" cy="759000"/>
            </a:xfrm>
            <a:custGeom>
              <a:avLst/>
              <a:gdLst/>
              <a:ahLst/>
              <a:cxnLst/>
              <a:rect l="l" t="t" r="r" b="b"/>
              <a:pathLst>
                <a:path w="306" h="30360" fill="none" extrusionOk="0">
                  <a:moveTo>
                    <a:pt x="306" y="0"/>
                  </a:moveTo>
                  <a:lnTo>
                    <a:pt x="1" y="30360"/>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3525;p74">
              <a:extLst>
                <a:ext uri="{FF2B5EF4-FFF2-40B4-BE49-F238E27FC236}">
                  <a16:creationId xmlns:a16="http://schemas.microsoft.com/office/drawing/2014/main" id="{75EB40CA-A323-4818-BFB0-16CB653D052A}"/>
                </a:ext>
              </a:extLst>
            </p:cNvPr>
            <p:cNvSpPr/>
            <p:nvPr/>
          </p:nvSpPr>
          <p:spPr>
            <a:xfrm>
              <a:off x="7564250" y="3803100"/>
              <a:ext cx="366700" cy="592650"/>
            </a:xfrm>
            <a:custGeom>
              <a:avLst/>
              <a:gdLst/>
              <a:ahLst/>
              <a:cxnLst/>
              <a:rect l="l" t="t" r="r" b="b"/>
              <a:pathLst>
                <a:path w="14668" h="23706" fill="none" extrusionOk="0">
                  <a:moveTo>
                    <a:pt x="1" y="23706"/>
                  </a:moveTo>
                  <a:lnTo>
                    <a:pt x="14668" y="0"/>
                  </a:lnTo>
                </a:path>
              </a:pathLst>
            </a:custGeom>
            <a:noFill/>
            <a:ln w="13175" cap="rnd" cmpd="sng">
              <a:solidFill>
                <a:srgbClr val="747BA3"/>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3526;p74">
              <a:extLst>
                <a:ext uri="{FF2B5EF4-FFF2-40B4-BE49-F238E27FC236}">
                  <a16:creationId xmlns:a16="http://schemas.microsoft.com/office/drawing/2014/main" id="{B7B42AED-73A2-442B-AFDE-BF7914B88037}"/>
                </a:ext>
              </a:extLst>
            </p:cNvPr>
            <p:cNvSpPr/>
            <p:nvPr/>
          </p:nvSpPr>
          <p:spPr>
            <a:xfrm>
              <a:off x="7573275" y="3858550"/>
              <a:ext cx="348675" cy="481750"/>
            </a:xfrm>
            <a:custGeom>
              <a:avLst/>
              <a:gdLst/>
              <a:ahLst/>
              <a:cxnLst/>
              <a:rect l="l" t="t" r="r" b="b"/>
              <a:pathLst>
                <a:path w="13947" h="19270" fill="none" extrusionOk="0">
                  <a:moveTo>
                    <a:pt x="0" y="0"/>
                  </a:moveTo>
                  <a:lnTo>
                    <a:pt x="13946" y="19270"/>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3527;p74">
              <a:extLst>
                <a:ext uri="{FF2B5EF4-FFF2-40B4-BE49-F238E27FC236}">
                  <a16:creationId xmlns:a16="http://schemas.microsoft.com/office/drawing/2014/main" id="{D430A1B8-B585-4ADA-A2C3-E2AEEBB91233}"/>
                </a:ext>
              </a:extLst>
            </p:cNvPr>
            <p:cNvSpPr/>
            <p:nvPr/>
          </p:nvSpPr>
          <p:spPr>
            <a:xfrm>
              <a:off x="7710500" y="4046875"/>
              <a:ext cx="75600" cy="100875"/>
            </a:xfrm>
            <a:custGeom>
              <a:avLst/>
              <a:gdLst/>
              <a:ahLst/>
              <a:cxnLst/>
              <a:rect l="l" t="t" r="r" b="b"/>
              <a:pathLst>
                <a:path w="3024" h="4035" extrusionOk="0">
                  <a:moveTo>
                    <a:pt x="1663" y="1"/>
                  </a:moveTo>
                  <a:cubicBezTo>
                    <a:pt x="1088" y="1"/>
                    <a:pt x="527" y="569"/>
                    <a:pt x="278" y="1450"/>
                  </a:cubicBezTo>
                  <a:cubicBezTo>
                    <a:pt x="1" y="2532"/>
                    <a:pt x="306" y="3641"/>
                    <a:pt x="971" y="3946"/>
                  </a:cubicBezTo>
                  <a:cubicBezTo>
                    <a:pt x="1097" y="4006"/>
                    <a:pt x="1225" y="4034"/>
                    <a:pt x="1352" y="4034"/>
                  </a:cubicBezTo>
                  <a:cubicBezTo>
                    <a:pt x="1930" y="4034"/>
                    <a:pt x="2496" y="3450"/>
                    <a:pt x="2746" y="2587"/>
                  </a:cubicBezTo>
                  <a:cubicBezTo>
                    <a:pt x="3023" y="1506"/>
                    <a:pt x="2718" y="397"/>
                    <a:pt x="2053" y="92"/>
                  </a:cubicBezTo>
                  <a:cubicBezTo>
                    <a:pt x="1924" y="30"/>
                    <a:pt x="1793" y="1"/>
                    <a:pt x="1663" y="1"/>
                  </a:cubicBezTo>
                  <a:close/>
                </a:path>
              </a:pathLst>
            </a:custGeom>
            <a:solidFill>
              <a:srgbClr val="EAE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3528;p74">
              <a:extLst>
                <a:ext uri="{FF2B5EF4-FFF2-40B4-BE49-F238E27FC236}">
                  <a16:creationId xmlns:a16="http://schemas.microsoft.com/office/drawing/2014/main" id="{C316F346-7DFD-43BB-B9E2-10DD49297C24}"/>
                </a:ext>
              </a:extLst>
            </p:cNvPr>
            <p:cNvSpPr/>
            <p:nvPr/>
          </p:nvSpPr>
          <p:spPr>
            <a:xfrm>
              <a:off x="7728525" y="4071275"/>
              <a:ext cx="39550" cy="52450"/>
            </a:xfrm>
            <a:custGeom>
              <a:avLst/>
              <a:gdLst/>
              <a:ahLst/>
              <a:cxnLst/>
              <a:rect l="l" t="t" r="r" b="b"/>
              <a:pathLst>
                <a:path w="1582" h="2098" extrusionOk="0">
                  <a:moveTo>
                    <a:pt x="861" y="0"/>
                  </a:moveTo>
                  <a:cubicBezTo>
                    <a:pt x="573" y="0"/>
                    <a:pt x="300" y="288"/>
                    <a:pt x="167" y="752"/>
                  </a:cubicBezTo>
                  <a:cubicBezTo>
                    <a:pt x="1" y="1306"/>
                    <a:pt x="167" y="1888"/>
                    <a:pt x="500" y="2055"/>
                  </a:cubicBezTo>
                  <a:cubicBezTo>
                    <a:pt x="563" y="2084"/>
                    <a:pt x="628" y="2098"/>
                    <a:pt x="693" y="2098"/>
                  </a:cubicBezTo>
                  <a:cubicBezTo>
                    <a:pt x="998" y="2098"/>
                    <a:pt x="1300" y="1791"/>
                    <a:pt x="1415" y="1334"/>
                  </a:cubicBezTo>
                  <a:cubicBezTo>
                    <a:pt x="1581" y="779"/>
                    <a:pt x="1443" y="225"/>
                    <a:pt x="1082" y="58"/>
                  </a:cubicBezTo>
                  <a:cubicBezTo>
                    <a:pt x="1009" y="19"/>
                    <a:pt x="934" y="0"/>
                    <a:pt x="861" y="0"/>
                  </a:cubicBezTo>
                  <a:close/>
                </a:path>
              </a:pathLst>
            </a:custGeom>
            <a:solidFill>
              <a:srgbClr val="747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3529;p74">
              <a:extLst>
                <a:ext uri="{FF2B5EF4-FFF2-40B4-BE49-F238E27FC236}">
                  <a16:creationId xmlns:a16="http://schemas.microsoft.com/office/drawing/2014/main" id="{6D185448-033A-484F-93F6-F4CA8A81FD3F}"/>
                </a:ext>
              </a:extLst>
            </p:cNvPr>
            <p:cNvSpPr/>
            <p:nvPr/>
          </p:nvSpPr>
          <p:spPr>
            <a:xfrm>
              <a:off x="7465150" y="3688725"/>
              <a:ext cx="566300" cy="817225"/>
            </a:xfrm>
            <a:custGeom>
              <a:avLst/>
              <a:gdLst/>
              <a:ahLst/>
              <a:cxnLst/>
              <a:rect l="l" t="t" r="r" b="b"/>
              <a:pathLst>
                <a:path w="22652" h="32689" fill="none" extrusionOk="0">
                  <a:moveTo>
                    <a:pt x="13613" y="832"/>
                  </a:moveTo>
                  <a:cubicBezTo>
                    <a:pt x="19158" y="1636"/>
                    <a:pt x="22652" y="9261"/>
                    <a:pt x="21404" y="17828"/>
                  </a:cubicBezTo>
                  <a:cubicBezTo>
                    <a:pt x="20129" y="26395"/>
                    <a:pt x="14611" y="32689"/>
                    <a:pt x="9066" y="31857"/>
                  </a:cubicBezTo>
                  <a:cubicBezTo>
                    <a:pt x="3494" y="31053"/>
                    <a:pt x="0" y="23456"/>
                    <a:pt x="1275" y="14861"/>
                  </a:cubicBezTo>
                  <a:cubicBezTo>
                    <a:pt x="2523" y="6294"/>
                    <a:pt x="8041" y="1"/>
                    <a:pt x="13613" y="832"/>
                  </a:cubicBezTo>
                  <a:close/>
                </a:path>
              </a:pathLst>
            </a:custGeom>
            <a:solidFill>
              <a:schemeClr val="dk1"/>
            </a:solidFill>
            <a:ln w="2702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3530;p74">
              <a:extLst>
                <a:ext uri="{FF2B5EF4-FFF2-40B4-BE49-F238E27FC236}">
                  <a16:creationId xmlns:a16="http://schemas.microsoft.com/office/drawing/2014/main" id="{CD700FB8-F72F-436E-A594-8C76662225BD}"/>
                </a:ext>
              </a:extLst>
            </p:cNvPr>
            <p:cNvSpPr/>
            <p:nvPr/>
          </p:nvSpPr>
          <p:spPr>
            <a:xfrm>
              <a:off x="7534450" y="3789225"/>
              <a:ext cx="427700" cy="616225"/>
            </a:xfrm>
            <a:custGeom>
              <a:avLst/>
              <a:gdLst/>
              <a:ahLst/>
              <a:cxnLst/>
              <a:rect l="l" t="t" r="r" b="b"/>
              <a:pathLst>
                <a:path w="17108" h="24649" fill="none" extrusionOk="0">
                  <a:moveTo>
                    <a:pt x="10287" y="611"/>
                  </a:moveTo>
                  <a:cubicBezTo>
                    <a:pt x="14473" y="1221"/>
                    <a:pt x="17107" y="6960"/>
                    <a:pt x="16165" y="13448"/>
                  </a:cubicBezTo>
                  <a:cubicBezTo>
                    <a:pt x="15222" y="19908"/>
                    <a:pt x="11035" y="24649"/>
                    <a:pt x="6849" y="24039"/>
                  </a:cubicBezTo>
                  <a:cubicBezTo>
                    <a:pt x="2635" y="23429"/>
                    <a:pt x="1" y="17690"/>
                    <a:pt x="971" y="11202"/>
                  </a:cubicBezTo>
                  <a:cubicBezTo>
                    <a:pt x="1914" y="4742"/>
                    <a:pt x="6073" y="1"/>
                    <a:pt x="10287" y="611"/>
                  </a:cubicBezTo>
                  <a:close/>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3531;p74">
              <a:extLst>
                <a:ext uri="{FF2B5EF4-FFF2-40B4-BE49-F238E27FC236}">
                  <a16:creationId xmlns:a16="http://schemas.microsoft.com/office/drawing/2014/main" id="{BD409F35-0527-464E-A6EA-F613435E1C75}"/>
                </a:ext>
              </a:extLst>
            </p:cNvPr>
            <p:cNvSpPr/>
            <p:nvPr/>
          </p:nvSpPr>
          <p:spPr>
            <a:xfrm>
              <a:off x="7500500" y="3582675"/>
              <a:ext cx="336875" cy="386800"/>
            </a:xfrm>
            <a:custGeom>
              <a:avLst/>
              <a:gdLst/>
              <a:ahLst/>
              <a:cxnLst/>
              <a:rect l="l" t="t" r="r" b="b"/>
              <a:pathLst>
                <a:path w="13475" h="15472" extrusionOk="0">
                  <a:moveTo>
                    <a:pt x="11978" y="0"/>
                  </a:moveTo>
                  <a:lnTo>
                    <a:pt x="7070" y="555"/>
                  </a:lnTo>
                  <a:cubicBezTo>
                    <a:pt x="6627" y="583"/>
                    <a:pt x="6238" y="860"/>
                    <a:pt x="6017" y="1276"/>
                  </a:cubicBezTo>
                  <a:lnTo>
                    <a:pt x="4519" y="4215"/>
                  </a:lnTo>
                  <a:cubicBezTo>
                    <a:pt x="4325" y="4603"/>
                    <a:pt x="3937" y="4880"/>
                    <a:pt x="3494" y="4936"/>
                  </a:cubicBezTo>
                  <a:lnTo>
                    <a:pt x="1497" y="5241"/>
                  </a:lnTo>
                  <a:cubicBezTo>
                    <a:pt x="860" y="5324"/>
                    <a:pt x="361" y="5851"/>
                    <a:pt x="333" y="6488"/>
                  </a:cubicBezTo>
                  <a:lnTo>
                    <a:pt x="111" y="12699"/>
                  </a:lnTo>
                  <a:lnTo>
                    <a:pt x="0" y="15471"/>
                  </a:lnTo>
                  <a:lnTo>
                    <a:pt x="12393" y="12837"/>
                  </a:lnTo>
                  <a:cubicBezTo>
                    <a:pt x="13031" y="12699"/>
                    <a:pt x="13475" y="12172"/>
                    <a:pt x="13475" y="11534"/>
                  </a:cubicBezTo>
                  <a:lnTo>
                    <a:pt x="13475" y="1359"/>
                  </a:lnTo>
                  <a:cubicBezTo>
                    <a:pt x="13475" y="805"/>
                    <a:pt x="13142" y="305"/>
                    <a:pt x="12615" y="111"/>
                  </a:cubicBezTo>
                  <a:cubicBezTo>
                    <a:pt x="12421" y="28"/>
                    <a:pt x="12199" y="0"/>
                    <a:pt x="11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3532;p74">
              <a:extLst>
                <a:ext uri="{FF2B5EF4-FFF2-40B4-BE49-F238E27FC236}">
                  <a16:creationId xmlns:a16="http://schemas.microsoft.com/office/drawing/2014/main" id="{ADEF83BE-E404-44E0-9FF5-F8D7AFF81499}"/>
                </a:ext>
              </a:extLst>
            </p:cNvPr>
            <p:cNvSpPr/>
            <p:nvPr/>
          </p:nvSpPr>
          <p:spPr>
            <a:xfrm>
              <a:off x="7500500" y="3585450"/>
              <a:ext cx="336875" cy="384025"/>
            </a:xfrm>
            <a:custGeom>
              <a:avLst/>
              <a:gdLst/>
              <a:ahLst/>
              <a:cxnLst/>
              <a:rect l="l" t="t" r="r" b="b"/>
              <a:pathLst>
                <a:path w="13475" h="15361" extrusionOk="0">
                  <a:moveTo>
                    <a:pt x="12615" y="0"/>
                  </a:moveTo>
                  <a:cubicBezTo>
                    <a:pt x="11423" y="2523"/>
                    <a:pt x="7403" y="9898"/>
                    <a:pt x="111" y="12588"/>
                  </a:cubicBezTo>
                  <a:lnTo>
                    <a:pt x="0" y="15360"/>
                  </a:lnTo>
                  <a:lnTo>
                    <a:pt x="12393" y="12726"/>
                  </a:lnTo>
                  <a:cubicBezTo>
                    <a:pt x="13031" y="12588"/>
                    <a:pt x="13475" y="12061"/>
                    <a:pt x="13475" y="11423"/>
                  </a:cubicBezTo>
                  <a:lnTo>
                    <a:pt x="13475" y="1248"/>
                  </a:lnTo>
                  <a:cubicBezTo>
                    <a:pt x="13475" y="694"/>
                    <a:pt x="13142" y="194"/>
                    <a:pt x="12615" y="0"/>
                  </a:cubicBezTo>
                  <a:close/>
                </a:path>
              </a:pathLst>
            </a:custGeom>
            <a:solidFill>
              <a:srgbClr val="D5D7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3533;p74">
              <a:extLst>
                <a:ext uri="{FF2B5EF4-FFF2-40B4-BE49-F238E27FC236}">
                  <a16:creationId xmlns:a16="http://schemas.microsoft.com/office/drawing/2014/main" id="{6CCADE7F-3D9E-4DA6-9082-8FA33FDA3C89}"/>
                </a:ext>
              </a:extLst>
            </p:cNvPr>
            <p:cNvSpPr/>
            <p:nvPr/>
          </p:nvSpPr>
          <p:spPr>
            <a:xfrm>
              <a:off x="7392350" y="3580600"/>
              <a:ext cx="445025" cy="754150"/>
            </a:xfrm>
            <a:custGeom>
              <a:avLst/>
              <a:gdLst/>
              <a:ahLst/>
              <a:cxnLst/>
              <a:rect l="l" t="t" r="r" b="b"/>
              <a:pathLst>
                <a:path w="17801" h="30166" fill="none" extrusionOk="0">
                  <a:moveTo>
                    <a:pt x="1" y="30166"/>
                  </a:moveTo>
                  <a:lnTo>
                    <a:pt x="1" y="17551"/>
                  </a:lnTo>
                  <a:cubicBezTo>
                    <a:pt x="1" y="16913"/>
                    <a:pt x="472" y="16358"/>
                    <a:pt x="1082" y="16220"/>
                  </a:cubicBezTo>
                  <a:lnTo>
                    <a:pt x="16747" y="12920"/>
                  </a:lnTo>
                  <a:cubicBezTo>
                    <a:pt x="17357" y="12782"/>
                    <a:pt x="17801" y="12227"/>
                    <a:pt x="17801" y="11590"/>
                  </a:cubicBezTo>
                  <a:lnTo>
                    <a:pt x="17801" y="1442"/>
                  </a:lnTo>
                  <a:cubicBezTo>
                    <a:pt x="17801" y="638"/>
                    <a:pt x="17108" y="0"/>
                    <a:pt x="16304" y="83"/>
                  </a:cubicBezTo>
                  <a:lnTo>
                    <a:pt x="11424" y="638"/>
                  </a:lnTo>
                  <a:cubicBezTo>
                    <a:pt x="10953" y="666"/>
                    <a:pt x="10564" y="943"/>
                    <a:pt x="10370" y="1359"/>
                  </a:cubicBezTo>
                  <a:lnTo>
                    <a:pt x="8845" y="4298"/>
                  </a:lnTo>
                  <a:cubicBezTo>
                    <a:pt x="8651" y="4686"/>
                    <a:pt x="8291" y="4963"/>
                    <a:pt x="7847" y="5019"/>
                  </a:cubicBezTo>
                  <a:lnTo>
                    <a:pt x="5823" y="5324"/>
                  </a:lnTo>
                  <a:cubicBezTo>
                    <a:pt x="5186" y="5407"/>
                    <a:pt x="4714" y="5934"/>
                    <a:pt x="4687" y="6571"/>
                  </a:cubicBezTo>
                  <a:lnTo>
                    <a:pt x="4326" y="15554"/>
                  </a:lnTo>
                </a:path>
              </a:pathLst>
            </a:custGeom>
            <a:solidFill>
              <a:schemeClr val="dk1"/>
            </a:solidFill>
            <a:ln w="2702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3534;p74">
              <a:extLst>
                <a:ext uri="{FF2B5EF4-FFF2-40B4-BE49-F238E27FC236}">
                  <a16:creationId xmlns:a16="http://schemas.microsoft.com/office/drawing/2014/main" id="{5E815A56-FCD2-445C-8255-7ADB4E089524}"/>
                </a:ext>
              </a:extLst>
            </p:cNvPr>
            <p:cNvSpPr/>
            <p:nvPr/>
          </p:nvSpPr>
          <p:spPr>
            <a:xfrm>
              <a:off x="7397900" y="4112225"/>
              <a:ext cx="329275" cy="167775"/>
            </a:xfrm>
            <a:custGeom>
              <a:avLst/>
              <a:gdLst/>
              <a:ahLst/>
              <a:cxnLst/>
              <a:rect l="l" t="t" r="r" b="b"/>
              <a:pathLst>
                <a:path w="13171" h="6711" fill="none" extrusionOk="0">
                  <a:moveTo>
                    <a:pt x="1" y="6710"/>
                  </a:moveTo>
                  <a:lnTo>
                    <a:pt x="13170" y="1"/>
                  </a:lnTo>
                </a:path>
              </a:pathLst>
            </a:custGeom>
            <a:solidFill>
              <a:schemeClr val="dk1"/>
            </a:solidFill>
            <a:ln w="2702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3535;p74">
              <a:extLst>
                <a:ext uri="{FF2B5EF4-FFF2-40B4-BE49-F238E27FC236}">
                  <a16:creationId xmlns:a16="http://schemas.microsoft.com/office/drawing/2014/main" id="{FA8572F0-AD5A-46B6-9F53-9E1C2A59721C}"/>
                </a:ext>
              </a:extLst>
            </p:cNvPr>
            <p:cNvSpPr/>
            <p:nvPr/>
          </p:nvSpPr>
          <p:spPr>
            <a:xfrm>
              <a:off x="7628725" y="3582675"/>
              <a:ext cx="229450" cy="71425"/>
            </a:xfrm>
            <a:custGeom>
              <a:avLst/>
              <a:gdLst/>
              <a:ahLst/>
              <a:cxnLst/>
              <a:rect l="l" t="t" r="r" b="b"/>
              <a:pathLst>
                <a:path w="9178" h="2857" fill="none" extrusionOk="0">
                  <a:moveTo>
                    <a:pt x="0" y="2856"/>
                  </a:moveTo>
                  <a:lnTo>
                    <a:pt x="998" y="1193"/>
                  </a:lnTo>
                  <a:cubicBezTo>
                    <a:pt x="1165" y="915"/>
                    <a:pt x="1442" y="721"/>
                    <a:pt x="1775" y="694"/>
                  </a:cubicBezTo>
                  <a:lnTo>
                    <a:pt x="9177" y="0"/>
                  </a:lnTo>
                </a:path>
              </a:pathLst>
            </a:custGeom>
            <a:noFill/>
            <a:ln w="45050"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536;p74">
              <a:extLst>
                <a:ext uri="{FF2B5EF4-FFF2-40B4-BE49-F238E27FC236}">
                  <a16:creationId xmlns:a16="http://schemas.microsoft.com/office/drawing/2014/main" id="{67EB7372-8475-40DD-BDDD-C61F29D5CFDB}"/>
                </a:ext>
              </a:extLst>
            </p:cNvPr>
            <p:cNvSpPr/>
            <p:nvPr/>
          </p:nvSpPr>
          <p:spPr>
            <a:xfrm>
              <a:off x="7977375" y="3270750"/>
              <a:ext cx="372225" cy="474600"/>
            </a:xfrm>
            <a:custGeom>
              <a:avLst/>
              <a:gdLst/>
              <a:ahLst/>
              <a:cxnLst/>
              <a:rect l="l" t="t" r="r" b="b"/>
              <a:pathLst>
                <a:path w="14889" h="18984" extrusionOk="0">
                  <a:moveTo>
                    <a:pt x="14889" y="1"/>
                  </a:moveTo>
                  <a:lnTo>
                    <a:pt x="0" y="10315"/>
                  </a:lnTo>
                  <a:cubicBezTo>
                    <a:pt x="0" y="10315"/>
                    <a:pt x="9155" y="18984"/>
                    <a:pt x="11550" y="18984"/>
                  </a:cubicBezTo>
                  <a:cubicBezTo>
                    <a:pt x="11897" y="18984"/>
                    <a:pt x="12102" y="18801"/>
                    <a:pt x="12116" y="18383"/>
                  </a:cubicBezTo>
                  <a:cubicBezTo>
                    <a:pt x="12255" y="15084"/>
                    <a:pt x="14889" y="2"/>
                    <a:pt x="1488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537;p74">
              <a:extLst>
                <a:ext uri="{FF2B5EF4-FFF2-40B4-BE49-F238E27FC236}">
                  <a16:creationId xmlns:a16="http://schemas.microsoft.com/office/drawing/2014/main" id="{D7CD0BBB-9766-443C-925A-4BE62FCEBFC7}"/>
                </a:ext>
              </a:extLst>
            </p:cNvPr>
            <p:cNvSpPr/>
            <p:nvPr/>
          </p:nvSpPr>
          <p:spPr>
            <a:xfrm>
              <a:off x="7459875" y="3855775"/>
              <a:ext cx="920925" cy="245800"/>
            </a:xfrm>
            <a:custGeom>
              <a:avLst/>
              <a:gdLst/>
              <a:ahLst/>
              <a:cxnLst/>
              <a:rect l="l" t="t" r="r" b="b"/>
              <a:pathLst>
                <a:path w="36837" h="9832" extrusionOk="0">
                  <a:moveTo>
                    <a:pt x="19037" y="0"/>
                  </a:moveTo>
                  <a:lnTo>
                    <a:pt x="2374" y="2828"/>
                  </a:lnTo>
                  <a:cubicBezTo>
                    <a:pt x="2374" y="2828"/>
                    <a:pt x="1" y="9832"/>
                    <a:pt x="13714" y="9832"/>
                  </a:cubicBezTo>
                  <a:cubicBezTo>
                    <a:pt x="15045" y="9832"/>
                    <a:pt x="16527" y="9766"/>
                    <a:pt x="18177" y="9621"/>
                  </a:cubicBezTo>
                  <a:cubicBezTo>
                    <a:pt x="36836" y="7985"/>
                    <a:pt x="19037" y="1"/>
                    <a:pt x="1903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538;p74">
              <a:extLst>
                <a:ext uri="{FF2B5EF4-FFF2-40B4-BE49-F238E27FC236}">
                  <a16:creationId xmlns:a16="http://schemas.microsoft.com/office/drawing/2014/main" id="{50EF643A-6F00-4019-AF54-0EC236A5740C}"/>
                </a:ext>
              </a:extLst>
            </p:cNvPr>
            <p:cNvSpPr/>
            <p:nvPr/>
          </p:nvSpPr>
          <p:spPr>
            <a:xfrm>
              <a:off x="7338300" y="4428225"/>
              <a:ext cx="264800" cy="153650"/>
            </a:xfrm>
            <a:custGeom>
              <a:avLst/>
              <a:gdLst/>
              <a:ahLst/>
              <a:cxnLst/>
              <a:rect l="l" t="t" r="r" b="b"/>
              <a:pathLst>
                <a:path w="10592" h="6146" extrusionOk="0">
                  <a:moveTo>
                    <a:pt x="7591" y="0"/>
                  </a:moveTo>
                  <a:cubicBezTo>
                    <a:pt x="7319" y="0"/>
                    <a:pt x="7111" y="117"/>
                    <a:pt x="7015" y="420"/>
                  </a:cubicBezTo>
                  <a:cubicBezTo>
                    <a:pt x="6738" y="1224"/>
                    <a:pt x="5240" y="1695"/>
                    <a:pt x="4547" y="1945"/>
                  </a:cubicBezTo>
                  <a:cubicBezTo>
                    <a:pt x="3355" y="2360"/>
                    <a:pt x="2107" y="2832"/>
                    <a:pt x="832" y="2859"/>
                  </a:cubicBezTo>
                  <a:cubicBezTo>
                    <a:pt x="583" y="2887"/>
                    <a:pt x="0" y="2832"/>
                    <a:pt x="56" y="3220"/>
                  </a:cubicBezTo>
                  <a:cubicBezTo>
                    <a:pt x="222" y="4412"/>
                    <a:pt x="2107" y="4662"/>
                    <a:pt x="3106" y="4911"/>
                  </a:cubicBezTo>
                  <a:cubicBezTo>
                    <a:pt x="4409" y="5216"/>
                    <a:pt x="5961" y="4994"/>
                    <a:pt x="7070" y="5493"/>
                  </a:cubicBezTo>
                  <a:cubicBezTo>
                    <a:pt x="7682" y="5780"/>
                    <a:pt x="8412" y="6146"/>
                    <a:pt x="9051" y="6146"/>
                  </a:cubicBezTo>
                  <a:cubicBezTo>
                    <a:pt x="9340" y="6146"/>
                    <a:pt x="9610" y="6071"/>
                    <a:pt x="9843" y="5882"/>
                  </a:cubicBezTo>
                  <a:cubicBezTo>
                    <a:pt x="10453" y="5410"/>
                    <a:pt x="10425" y="4190"/>
                    <a:pt x="10397" y="3497"/>
                  </a:cubicBezTo>
                  <a:cubicBezTo>
                    <a:pt x="10397" y="2749"/>
                    <a:pt x="10481" y="2000"/>
                    <a:pt x="10591" y="1279"/>
                  </a:cubicBezTo>
                  <a:cubicBezTo>
                    <a:pt x="9841" y="1071"/>
                    <a:pt x="8417" y="0"/>
                    <a:pt x="7591"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539;p74">
              <a:extLst>
                <a:ext uri="{FF2B5EF4-FFF2-40B4-BE49-F238E27FC236}">
                  <a16:creationId xmlns:a16="http://schemas.microsoft.com/office/drawing/2014/main" id="{418B2EBA-A5A3-40B2-82CC-E824C1A4EB96}"/>
                </a:ext>
              </a:extLst>
            </p:cNvPr>
            <p:cNvSpPr/>
            <p:nvPr/>
          </p:nvSpPr>
          <p:spPr>
            <a:xfrm>
              <a:off x="7506000" y="4403350"/>
              <a:ext cx="111650" cy="92575"/>
            </a:xfrm>
            <a:custGeom>
              <a:avLst/>
              <a:gdLst/>
              <a:ahLst/>
              <a:cxnLst/>
              <a:rect l="l" t="t" r="r" b="b"/>
              <a:pathLst>
                <a:path w="4466" h="3703" extrusionOk="0">
                  <a:moveTo>
                    <a:pt x="2075" y="0"/>
                  </a:moveTo>
                  <a:cubicBezTo>
                    <a:pt x="1242" y="0"/>
                    <a:pt x="491" y="571"/>
                    <a:pt x="279" y="1442"/>
                  </a:cubicBezTo>
                  <a:cubicBezTo>
                    <a:pt x="1" y="2663"/>
                    <a:pt x="980" y="3702"/>
                    <a:pt x="2092" y="3702"/>
                  </a:cubicBezTo>
                  <a:cubicBezTo>
                    <a:pt x="2419" y="3702"/>
                    <a:pt x="2758" y="3613"/>
                    <a:pt x="3079" y="3411"/>
                  </a:cubicBezTo>
                  <a:cubicBezTo>
                    <a:pt x="4466" y="2551"/>
                    <a:pt x="4105" y="416"/>
                    <a:pt x="2525" y="56"/>
                  </a:cubicBezTo>
                  <a:cubicBezTo>
                    <a:pt x="2374" y="18"/>
                    <a:pt x="2223" y="0"/>
                    <a:pt x="2075"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540;p74">
              <a:extLst>
                <a:ext uri="{FF2B5EF4-FFF2-40B4-BE49-F238E27FC236}">
                  <a16:creationId xmlns:a16="http://schemas.microsoft.com/office/drawing/2014/main" id="{2C7F4066-612A-4F33-8531-C84299B3938F}"/>
                </a:ext>
              </a:extLst>
            </p:cNvPr>
            <p:cNvSpPr/>
            <p:nvPr/>
          </p:nvSpPr>
          <p:spPr>
            <a:xfrm>
              <a:off x="7510200" y="4300075"/>
              <a:ext cx="148350" cy="195950"/>
            </a:xfrm>
            <a:custGeom>
              <a:avLst/>
              <a:gdLst/>
              <a:ahLst/>
              <a:cxnLst/>
              <a:rect l="l" t="t" r="r" b="b"/>
              <a:pathLst>
                <a:path w="5934" h="7838" extrusionOk="0">
                  <a:moveTo>
                    <a:pt x="971" y="0"/>
                  </a:moveTo>
                  <a:cubicBezTo>
                    <a:pt x="499" y="2995"/>
                    <a:pt x="167" y="5185"/>
                    <a:pt x="139" y="5462"/>
                  </a:cubicBezTo>
                  <a:cubicBezTo>
                    <a:pt x="0" y="5878"/>
                    <a:pt x="56" y="6350"/>
                    <a:pt x="250" y="6738"/>
                  </a:cubicBezTo>
                  <a:cubicBezTo>
                    <a:pt x="361" y="7043"/>
                    <a:pt x="583" y="7292"/>
                    <a:pt x="832" y="7486"/>
                  </a:cubicBezTo>
                  <a:cubicBezTo>
                    <a:pt x="1026" y="7625"/>
                    <a:pt x="1248" y="7736"/>
                    <a:pt x="1497" y="7791"/>
                  </a:cubicBezTo>
                  <a:cubicBezTo>
                    <a:pt x="1644" y="7824"/>
                    <a:pt x="1790" y="7837"/>
                    <a:pt x="1930" y="7837"/>
                  </a:cubicBezTo>
                  <a:cubicBezTo>
                    <a:pt x="2030" y="7837"/>
                    <a:pt x="2126" y="7831"/>
                    <a:pt x="2218" y="7819"/>
                  </a:cubicBezTo>
                  <a:cubicBezTo>
                    <a:pt x="2274" y="7791"/>
                    <a:pt x="2329" y="7791"/>
                    <a:pt x="2385" y="7764"/>
                  </a:cubicBezTo>
                  <a:cubicBezTo>
                    <a:pt x="2551" y="7736"/>
                    <a:pt x="2745" y="7653"/>
                    <a:pt x="2911" y="7570"/>
                  </a:cubicBezTo>
                  <a:cubicBezTo>
                    <a:pt x="3300" y="7292"/>
                    <a:pt x="3577" y="6904"/>
                    <a:pt x="3715" y="6461"/>
                  </a:cubicBezTo>
                  <a:cubicBezTo>
                    <a:pt x="3715" y="6461"/>
                    <a:pt x="3715" y="6462"/>
                    <a:pt x="3716" y="6462"/>
                  </a:cubicBezTo>
                  <a:cubicBezTo>
                    <a:pt x="3717" y="6462"/>
                    <a:pt x="3722" y="6447"/>
                    <a:pt x="3743" y="6322"/>
                  </a:cubicBezTo>
                  <a:cubicBezTo>
                    <a:pt x="3854" y="5934"/>
                    <a:pt x="4880" y="3577"/>
                    <a:pt x="5934" y="1165"/>
                  </a:cubicBezTo>
                  <a:lnTo>
                    <a:pt x="971" y="0"/>
                  </a:ln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541;p74">
              <a:extLst>
                <a:ext uri="{FF2B5EF4-FFF2-40B4-BE49-F238E27FC236}">
                  <a16:creationId xmlns:a16="http://schemas.microsoft.com/office/drawing/2014/main" id="{2FFDDDAC-00C7-486D-AC06-318663B6A5CD}"/>
                </a:ext>
              </a:extLst>
            </p:cNvPr>
            <p:cNvSpPr/>
            <p:nvPr/>
          </p:nvSpPr>
          <p:spPr>
            <a:xfrm>
              <a:off x="7506000" y="4403350"/>
              <a:ext cx="111650" cy="92575"/>
            </a:xfrm>
            <a:custGeom>
              <a:avLst/>
              <a:gdLst/>
              <a:ahLst/>
              <a:cxnLst/>
              <a:rect l="l" t="t" r="r" b="b"/>
              <a:pathLst>
                <a:path w="4466" h="3703" extrusionOk="0">
                  <a:moveTo>
                    <a:pt x="2075" y="0"/>
                  </a:moveTo>
                  <a:cubicBezTo>
                    <a:pt x="1242" y="0"/>
                    <a:pt x="491" y="571"/>
                    <a:pt x="279" y="1442"/>
                  </a:cubicBezTo>
                  <a:cubicBezTo>
                    <a:pt x="1" y="2663"/>
                    <a:pt x="980" y="3702"/>
                    <a:pt x="2092" y="3702"/>
                  </a:cubicBezTo>
                  <a:cubicBezTo>
                    <a:pt x="2419" y="3702"/>
                    <a:pt x="2758" y="3613"/>
                    <a:pt x="3079" y="3411"/>
                  </a:cubicBezTo>
                  <a:cubicBezTo>
                    <a:pt x="4466" y="2551"/>
                    <a:pt x="4105" y="416"/>
                    <a:pt x="2525" y="56"/>
                  </a:cubicBezTo>
                  <a:cubicBezTo>
                    <a:pt x="2374" y="18"/>
                    <a:pt x="2223" y="0"/>
                    <a:pt x="2075" y="0"/>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542;p74">
              <a:extLst>
                <a:ext uri="{FF2B5EF4-FFF2-40B4-BE49-F238E27FC236}">
                  <a16:creationId xmlns:a16="http://schemas.microsoft.com/office/drawing/2014/main" id="{F9D2EC76-3350-44BC-9284-A36585F00C02}"/>
                </a:ext>
              </a:extLst>
            </p:cNvPr>
            <p:cNvSpPr/>
            <p:nvPr/>
          </p:nvSpPr>
          <p:spPr>
            <a:xfrm>
              <a:off x="7318200" y="4442250"/>
              <a:ext cx="293225" cy="151550"/>
            </a:xfrm>
            <a:custGeom>
              <a:avLst/>
              <a:gdLst/>
              <a:ahLst/>
              <a:cxnLst/>
              <a:rect l="l" t="t" r="r" b="b"/>
              <a:pathLst>
                <a:path w="11729" h="6062" extrusionOk="0">
                  <a:moveTo>
                    <a:pt x="7656" y="1"/>
                  </a:moveTo>
                  <a:cubicBezTo>
                    <a:pt x="7526" y="1"/>
                    <a:pt x="7420" y="27"/>
                    <a:pt x="7292" y="80"/>
                  </a:cubicBezTo>
                  <a:cubicBezTo>
                    <a:pt x="6155" y="552"/>
                    <a:pt x="4991" y="968"/>
                    <a:pt x="3826" y="1300"/>
                  </a:cubicBezTo>
                  <a:cubicBezTo>
                    <a:pt x="2828" y="1578"/>
                    <a:pt x="1886" y="1799"/>
                    <a:pt x="1026" y="1966"/>
                  </a:cubicBezTo>
                  <a:cubicBezTo>
                    <a:pt x="693" y="2021"/>
                    <a:pt x="416" y="2243"/>
                    <a:pt x="278" y="2548"/>
                  </a:cubicBezTo>
                  <a:cubicBezTo>
                    <a:pt x="0" y="3130"/>
                    <a:pt x="361" y="3823"/>
                    <a:pt x="998" y="3962"/>
                  </a:cubicBezTo>
                  <a:lnTo>
                    <a:pt x="9871" y="6041"/>
                  </a:lnTo>
                  <a:cubicBezTo>
                    <a:pt x="9941" y="6055"/>
                    <a:pt x="10012" y="6061"/>
                    <a:pt x="10081" y="6061"/>
                  </a:cubicBezTo>
                  <a:cubicBezTo>
                    <a:pt x="10581" y="6061"/>
                    <a:pt x="11017" y="5721"/>
                    <a:pt x="11091" y="5210"/>
                  </a:cubicBezTo>
                  <a:lnTo>
                    <a:pt x="11645" y="1883"/>
                  </a:lnTo>
                  <a:cubicBezTo>
                    <a:pt x="11728" y="1356"/>
                    <a:pt x="11395" y="857"/>
                    <a:pt x="10896" y="718"/>
                  </a:cubicBezTo>
                  <a:cubicBezTo>
                    <a:pt x="8690" y="256"/>
                    <a:pt x="8060" y="1"/>
                    <a:pt x="76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543;p74">
              <a:extLst>
                <a:ext uri="{FF2B5EF4-FFF2-40B4-BE49-F238E27FC236}">
                  <a16:creationId xmlns:a16="http://schemas.microsoft.com/office/drawing/2014/main" id="{1A3130A3-6C35-4069-A2F2-A21AF248C158}"/>
                </a:ext>
              </a:extLst>
            </p:cNvPr>
            <p:cNvSpPr/>
            <p:nvPr/>
          </p:nvSpPr>
          <p:spPr>
            <a:xfrm>
              <a:off x="7451975" y="4435225"/>
              <a:ext cx="38825" cy="59650"/>
            </a:xfrm>
            <a:custGeom>
              <a:avLst/>
              <a:gdLst/>
              <a:ahLst/>
              <a:cxnLst/>
              <a:rect l="l" t="t" r="r" b="b"/>
              <a:pathLst>
                <a:path w="1553" h="2386" extrusionOk="0">
                  <a:moveTo>
                    <a:pt x="0" y="1"/>
                  </a:moveTo>
                  <a:cubicBezTo>
                    <a:pt x="83" y="223"/>
                    <a:pt x="194" y="417"/>
                    <a:pt x="333" y="639"/>
                  </a:cubicBezTo>
                  <a:cubicBezTo>
                    <a:pt x="444" y="833"/>
                    <a:pt x="583" y="1027"/>
                    <a:pt x="693" y="1249"/>
                  </a:cubicBezTo>
                  <a:cubicBezTo>
                    <a:pt x="943" y="1637"/>
                    <a:pt x="1248" y="2025"/>
                    <a:pt x="1553" y="2385"/>
                  </a:cubicBezTo>
                  <a:cubicBezTo>
                    <a:pt x="1331" y="1942"/>
                    <a:pt x="1109" y="1526"/>
                    <a:pt x="860" y="1138"/>
                  </a:cubicBezTo>
                  <a:cubicBezTo>
                    <a:pt x="721" y="944"/>
                    <a:pt x="583" y="750"/>
                    <a:pt x="444" y="555"/>
                  </a:cubicBezTo>
                  <a:cubicBezTo>
                    <a:pt x="305" y="361"/>
                    <a:pt x="139" y="167"/>
                    <a:pt x="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544;p74">
              <a:extLst>
                <a:ext uri="{FF2B5EF4-FFF2-40B4-BE49-F238E27FC236}">
                  <a16:creationId xmlns:a16="http://schemas.microsoft.com/office/drawing/2014/main" id="{BC009156-C1BA-4BBC-8FA2-4FE952480180}"/>
                </a:ext>
              </a:extLst>
            </p:cNvPr>
            <p:cNvSpPr/>
            <p:nvPr/>
          </p:nvSpPr>
          <p:spPr>
            <a:xfrm>
              <a:off x="7426325" y="4444950"/>
              <a:ext cx="39525" cy="59625"/>
            </a:xfrm>
            <a:custGeom>
              <a:avLst/>
              <a:gdLst/>
              <a:ahLst/>
              <a:cxnLst/>
              <a:rect l="l" t="t" r="r" b="b"/>
              <a:pathLst>
                <a:path w="1581" h="2385" extrusionOk="0">
                  <a:moveTo>
                    <a:pt x="0" y="0"/>
                  </a:moveTo>
                  <a:lnTo>
                    <a:pt x="0" y="0"/>
                  </a:lnTo>
                  <a:cubicBezTo>
                    <a:pt x="111" y="222"/>
                    <a:pt x="250" y="416"/>
                    <a:pt x="361" y="638"/>
                  </a:cubicBezTo>
                  <a:cubicBezTo>
                    <a:pt x="472" y="832"/>
                    <a:pt x="610" y="1026"/>
                    <a:pt x="721" y="1248"/>
                  </a:cubicBezTo>
                  <a:cubicBezTo>
                    <a:pt x="971" y="1636"/>
                    <a:pt x="1276" y="2024"/>
                    <a:pt x="1581" y="2385"/>
                  </a:cubicBezTo>
                  <a:cubicBezTo>
                    <a:pt x="1359" y="1941"/>
                    <a:pt x="1137" y="1525"/>
                    <a:pt x="860" y="1137"/>
                  </a:cubicBezTo>
                  <a:cubicBezTo>
                    <a:pt x="721" y="943"/>
                    <a:pt x="610" y="749"/>
                    <a:pt x="444" y="555"/>
                  </a:cubicBezTo>
                  <a:cubicBezTo>
                    <a:pt x="305" y="361"/>
                    <a:pt x="167" y="166"/>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545;p74">
              <a:extLst>
                <a:ext uri="{FF2B5EF4-FFF2-40B4-BE49-F238E27FC236}">
                  <a16:creationId xmlns:a16="http://schemas.microsoft.com/office/drawing/2014/main" id="{E79D2E52-4343-4FF3-9BEC-19EFB4612E8D}"/>
                </a:ext>
              </a:extLst>
            </p:cNvPr>
            <p:cNvSpPr/>
            <p:nvPr/>
          </p:nvSpPr>
          <p:spPr>
            <a:xfrm>
              <a:off x="7072300" y="4325050"/>
              <a:ext cx="265325" cy="154075"/>
            </a:xfrm>
            <a:custGeom>
              <a:avLst/>
              <a:gdLst/>
              <a:ahLst/>
              <a:cxnLst/>
              <a:rect l="l" t="t" r="r" b="b"/>
              <a:pathLst>
                <a:path w="10613" h="6163" extrusionOk="0">
                  <a:moveTo>
                    <a:pt x="7586" y="1"/>
                  </a:moveTo>
                  <a:cubicBezTo>
                    <a:pt x="7317" y="1"/>
                    <a:pt x="7110" y="117"/>
                    <a:pt x="7008" y="415"/>
                  </a:cubicBezTo>
                  <a:cubicBezTo>
                    <a:pt x="6759" y="1220"/>
                    <a:pt x="5234" y="1663"/>
                    <a:pt x="4541" y="1913"/>
                  </a:cubicBezTo>
                  <a:cubicBezTo>
                    <a:pt x="3349" y="2301"/>
                    <a:pt x="2101" y="2744"/>
                    <a:pt x="825" y="2772"/>
                  </a:cubicBezTo>
                  <a:cubicBezTo>
                    <a:pt x="794" y="2772"/>
                    <a:pt x="758" y="2772"/>
                    <a:pt x="718" y="2772"/>
                  </a:cubicBezTo>
                  <a:cubicBezTo>
                    <a:pt x="440" y="2772"/>
                    <a:pt x="1" y="2793"/>
                    <a:pt x="49" y="3133"/>
                  </a:cubicBezTo>
                  <a:cubicBezTo>
                    <a:pt x="188" y="4325"/>
                    <a:pt x="2073" y="4602"/>
                    <a:pt x="3071" y="4852"/>
                  </a:cubicBezTo>
                  <a:cubicBezTo>
                    <a:pt x="4374" y="5184"/>
                    <a:pt x="5927" y="4962"/>
                    <a:pt x="7036" y="5489"/>
                  </a:cubicBezTo>
                  <a:cubicBezTo>
                    <a:pt x="7654" y="5779"/>
                    <a:pt x="8393" y="6163"/>
                    <a:pt x="9038" y="6163"/>
                  </a:cubicBezTo>
                  <a:cubicBezTo>
                    <a:pt x="9319" y="6163"/>
                    <a:pt x="9582" y="6090"/>
                    <a:pt x="9809" y="5905"/>
                  </a:cubicBezTo>
                  <a:cubicBezTo>
                    <a:pt x="10419" y="5434"/>
                    <a:pt x="10419" y="4214"/>
                    <a:pt x="10391" y="3521"/>
                  </a:cubicBezTo>
                  <a:cubicBezTo>
                    <a:pt x="10391" y="2800"/>
                    <a:pt x="10474" y="2051"/>
                    <a:pt x="10613" y="1330"/>
                  </a:cubicBezTo>
                  <a:cubicBezTo>
                    <a:pt x="9838" y="1100"/>
                    <a:pt x="8416" y="1"/>
                    <a:pt x="7586"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546;p74">
              <a:extLst>
                <a:ext uri="{FF2B5EF4-FFF2-40B4-BE49-F238E27FC236}">
                  <a16:creationId xmlns:a16="http://schemas.microsoft.com/office/drawing/2014/main" id="{EE59B700-219D-4BC4-8C21-AA48F64D1328}"/>
                </a:ext>
              </a:extLst>
            </p:cNvPr>
            <p:cNvSpPr/>
            <p:nvPr/>
          </p:nvSpPr>
          <p:spPr>
            <a:xfrm>
              <a:off x="7239925" y="4300750"/>
              <a:ext cx="111575" cy="92825"/>
            </a:xfrm>
            <a:custGeom>
              <a:avLst/>
              <a:gdLst/>
              <a:ahLst/>
              <a:cxnLst/>
              <a:rect l="l" t="t" r="r" b="b"/>
              <a:pathLst>
                <a:path w="4463" h="3713" extrusionOk="0">
                  <a:moveTo>
                    <a:pt x="2098" y="1"/>
                  </a:moveTo>
                  <a:cubicBezTo>
                    <a:pt x="1266" y="1"/>
                    <a:pt x="515" y="568"/>
                    <a:pt x="303" y="1415"/>
                  </a:cubicBezTo>
                  <a:cubicBezTo>
                    <a:pt x="0" y="2648"/>
                    <a:pt x="980" y="3713"/>
                    <a:pt x="2097" y="3713"/>
                  </a:cubicBezTo>
                  <a:cubicBezTo>
                    <a:pt x="2412" y="3713"/>
                    <a:pt x="2737" y="3628"/>
                    <a:pt x="3048" y="3439"/>
                  </a:cubicBezTo>
                  <a:cubicBezTo>
                    <a:pt x="4462" y="2580"/>
                    <a:pt x="4157" y="445"/>
                    <a:pt x="2549" y="57"/>
                  </a:cubicBezTo>
                  <a:cubicBezTo>
                    <a:pt x="2398" y="19"/>
                    <a:pt x="2247" y="1"/>
                    <a:pt x="2098"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547;p74">
              <a:extLst>
                <a:ext uri="{FF2B5EF4-FFF2-40B4-BE49-F238E27FC236}">
                  <a16:creationId xmlns:a16="http://schemas.microsoft.com/office/drawing/2014/main" id="{16EA9467-B47C-43FF-9A27-42A044AC57AE}"/>
                </a:ext>
              </a:extLst>
            </p:cNvPr>
            <p:cNvSpPr/>
            <p:nvPr/>
          </p:nvSpPr>
          <p:spPr>
            <a:xfrm>
              <a:off x="7245425" y="4196100"/>
              <a:ext cx="149725" cy="197150"/>
            </a:xfrm>
            <a:custGeom>
              <a:avLst/>
              <a:gdLst/>
              <a:ahLst/>
              <a:cxnLst/>
              <a:rect l="l" t="t" r="r" b="b"/>
              <a:pathLst>
                <a:path w="5989" h="7886" extrusionOk="0">
                  <a:moveTo>
                    <a:pt x="1054" y="1"/>
                  </a:moveTo>
                  <a:cubicBezTo>
                    <a:pt x="527" y="2995"/>
                    <a:pt x="166" y="5213"/>
                    <a:pt x="139" y="5463"/>
                  </a:cubicBezTo>
                  <a:cubicBezTo>
                    <a:pt x="0" y="5906"/>
                    <a:pt x="0" y="6350"/>
                    <a:pt x="194" y="6766"/>
                  </a:cubicBezTo>
                  <a:cubicBezTo>
                    <a:pt x="333" y="7071"/>
                    <a:pt x="527" y="7320"/>
                    <a:pt x="776" y="7514"/>
                  </a:cubicBezTo>
                  <a:cubicBezTo>
                    <a:pt x="971" y="7653"/>
                    <a:pt x="1220" y="7764"/>
                    <a:pt x="1442" y="7819"/>
                  </a:cubicBezTo>
                  <a:cubicBezTo>
                    <a:pt x="1625" y="7860"/>
                    <a:pt x="1807" y="7886"/>
                    <a:pt x="1979" y="7886"/>
                  </a:cubicBezTo>
                  <a:cubicBezTo>
                    <a:pt x="2042" y="7886"/>
                    <a:pt x="2103" y="7882"/>
                    <a:pt x="2163" y="7875"/>
                  </a:cubicBezTo>
                  <a:cubicBezTo>
                    <a:pt x="2218" y="7847"/>
                    <a:pt x="2274" y="7847"/>
                    <a:pt x="2329" y="7819"/>
                  </a:cubicBezTo>
                  <a:cubicBezTo>
                    <a:pt x="2495" y="7792"/>
                    <a:pt x="2689" y="7708"/>
                    <a:pt x="2856" y="7625"/>
                  </a:cubicBezTo>
                  <a:cubicBezTo>
                    <a:pt x="2994" y="7514"/>
                    <a:pt x="3133" y="7403"/>
                    <a:pt x="3272" y="7265"/>
                  </a:cubicBezTo>
                  <a:cubicBezTo>
                    <a:pt x="3466" y="7043"/>
                    <a:pt x="3604" y="6766"/>
                    <a:pt x="3688" y="6488"/>
                  </a:cubicBezTo>
                  <a:cubicBezTo>
                    <a:pt x="3688" y="6488"/>
                    <a:pt x="3688" y="6496"/>
                    <a:pt x="3689" y="6496"/>
                  </a:cubicBezTo>
                  <a:cubicBezTo>
                    <a:pt x="3691" y="6496"/>
                    <a:pt x="3698" y="6473"/>
                    <a:pt x="3715" y="6350"/>
                  </a:cubicBezTo>
                  <a:cubicBezTo>
                    <a:pt x="3826" y="5989"/>
                    <a:pt x="4880" y="3633"/>
                    <a:pt x="5989" y="1221"/>
                  </a:cubicBezTo>
                  <a:lnTo>
                    <a:pt x="1054" y="1"/>
                  </a:ln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548;p74">
              <a:extLst>
                <a:ext uri="{FF2B5EF4-FFF2-40B4-BE49-F238E27FC236}">
                  <a16:creationId xmlns:a16="http://schemas.microsoft.com/office/drawing/2014/main" id="{B668F934-F4E5-45AE-BC6F-9561766EE294}"/>
                </a:ext>
              </a:extLst>
            </p:cNvPr>
            <p:cNvSpPr/>
            <p:nvPr/>
          </p:nvSpPr>
          <p:spPr>
            <a:xfrm>
              <a:off x="7239925" y="4300750"/>
              <a:ext cx="111575" cy="92825"/>
            </a:xfrm>
            <a:custGeom>
              <a:avLst/>
              <a:gdLst/>
              <a:ahLst/>
              <a:cxnLst/>
              <a:rect l="l" t="t" r="r" b="b"/>
              <a:pathLst>
                <a:path w="4463" h="3713" extrusionOk="0">
                  <a:moveTo>
                    <a:pt x="2098" y="1"/>
                  </a:moveTo>
                  <a:cubicBezTo>
                    <a:pt x="1266" y="1"/>
                    <a:pt x="515" y="568"/>
                    <a:pt x="303" y="1415"/>
                  </a:cubicBezTo>
                  <a:cubicBezTo>
                    <a:pt x="0" y="2648"/>
                    <a:pt x="980" y="3713"/>
                    <a:pt x="2097" y="3713"/>
                  </a:cubicBezTo>
                  <a:cubicBezTo>
                    <a:pt x="2412" y="3713"/>
                    <a:pt x="2737" y="3628"/>
                    <a:pt x="3048" y="3439"/>
                  </a:cubicBezTo>
                  <a:cubicBezTo>
                    <a:pt x="4462" y="2580"/>
                    <a:pt x="4157" y="445"/>
                    <a:pt x="2549" y="57"/>
                  </a:cubicBezTo>
                  <a:cubicBezTo>
                    <a:pt x="2398" y="19"/>
                    <a:pt x="2247" y="1"/>
                    <a:pt x="2098" y="1"/>
                  </a:cubicBezTo>
                  <a:close/>
                </a:path>
              </a:pathLst>
            </a:custGeom>
            <a:solidFill>
              <a:srgbClr val="BA70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3549;p74">
              <a:extLst>
                <a:ext uri="{FF2B5EF4-FFF2-40B4-BE49-F238E27FC236}">
                  <a16:creationId xmlns:a16="http://schemas.microsoft.com/office/drawing/2014/main" id="{AC9EDE84-184B-48FB-92A9-4242CB955056}"/>
                </a:ext>
              </a:extLst>
            </p:cNvPr>
            <p:cNvSpPr/>
            <p:nvPr/>
          </p:nvSpPr>
          <p:spPr>
            <a:xfrm>
              <a:off x="7052725" y="4339000"/>
              <a:ext cx="293225" cy="152450"/>
            </a:xfrm>
            <a:custGeom>
              <a:avLst/>
              <a:gdLst/>
              <a:ahLst/>
              <a:cxnLst/>
              <a:rect l="l" t="t" r="r" b="b"/>
              <a:pathLst>
                <a:path w="11729" h="6098" extrusionOk="0">
                  <a:moveTo>
                    <a:pt x="7650" y="0"/>
                  </a:moveTo>
                  <a:cubicBezTo>
                    <a:pt x="7523" y="0"/>
                    <a:pt x="7418" y="26"/>
                    <a:pt x="7292" y="79"/>
                  </a:cubicBezTo>
                  <a:cubicBezTo>
                    <a:pt x="6155" y="551"/>
                    <a:pt x="4991" y="939"/>
                    <a:pt x="3827" y="1271"/>
                  </a:cubicBezTo>
                  <a:cubicBezTo>
                    <a:pt x="2828" y="1521"/>
                    <a:pt x="1886" y="1743"/>
                    <a:pt x="999" y="1881"/>
                  </a:cubicBezTo>
                  <a:cubicBezTo>
                    <a:pt x="694" y="1937"/>
                    <a:pt x="416" y="2159"/>
                    <a:pt x="278" y="2464"/>
                  </a:cubicBezTo>
                  <a:cubicBezTo>
                    <a:pt x="0" y="3046"/>
                    <a:pt x="333" y="3711"/>
                    <a:pt x="943" y="3878"/>
                  </a:cubicBezTo>
                  <a:lnTo>
                    <a:pt x="9815" y="6068"/>
                  </a:lnTo>
                  <a:cubicBezTo>
                    <a:pt x="9895" y="6088"/>
                    <a:pt x="9976" y="6098"/>
                    <a:pt x="10056" y="6098"/>
                  </a:cubicBezTo>
                  <a:cubicBezTo>
                    <a:pt x="10528" y="6098"/>
                    <a:pt x="10964" y="5762"/>
                    <a:pt x="11035" y="5264"/>
                  </a:cubicBezTo>
                  <a:lnTo>
                    <a:pt x="11645" y="1937"/>
                  </a:lnTo>
                  <a:cubicBezTo>
                    <a:pt x="11728" y="1410"/>
                    <a:pt x="11396" y="911"/>
                    <a:pt x="10897" y="772"/>
                  </a:cubicBezTo>
                  <a:cubicBezTo>
                    <a:pt x="8680" y="266"/>
                    <a:pt x="8055" y="0"/>
                    <a:pt x="76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550;p74">
              <a:extLst>
                <a:ext uri="{FF2B5EF4-FFF2-40B4-BE49-F238E27FC236}">
                  <a16:creationId xmlns:a16="http://schemas.microsoft.com/office/drawing/2014/main" id="{BA988380-7957-4080-A9F8-CACCC208A9DD}"/>
                </a:ext>
              </a:extLst>
            </p:cNvPr>
            <p:cNvSpPr/>
            <p:nvPr/>
          </p:nvSpPr>
          <p:spPr>
            <a:xfrm>
              <a:off x="7186500" y="4330575"/>
              <a:ext cx="38150" cy="61025"/>
            </a:xfrm>
            <a:custGeom>
              <a:avLst/>
              <a:gdLst/>
              <a:ahLst/>
              <a:cxnLst/>
              <a:rect l="l" t="t" r="r" b="b"/>
              <a:pathLst>
                <a:path w="1526" h="2441" extrusionOk="0">
                  <a:moveTo>
                    <a:pt x="0" y="0"/>
                  </a:moveTo>
                  <a:cubicBezTo>
                    <a:pt x="84" y="222"/>
                    <a:pt x="222" y="444"/>
                    <a:pt x="333" y="666"/>
                  </a:cubicBezTo>
                  <a:cubicBezTo>
                    <a:pt x="444" y="860"/>
                    <a:pt x="555" y="1054"/>
                    <a:pt x="694" y="1276"/>
                  </a:cubicBezTo>
                  <a:cubicBezTo>
                    <a:pt x="943" y="1664"/>
                    <a:pt x="1220" y="2052"/>
                    <a:pt x="1525" y="2440"/>
                  </a:cubicBezTo>
                  <a:cubicBezTo>
                    <a:pt x="1331" y="1997"/>
                    <a:pt x="1109" y="1581"/>
                    <a:pt x="832" y="1165"/>
                  </a:cubicBezTo>
                  <a:cubicBezTo>
                    <a:pt x="721" y="971"/>
                    <a:pt x="583" y="777"/>
                    <a:pt x="444" y="583"/>
                  </a:cubicBezTo>
                  <a:cubicBezTo>
                    <a:pt x="305" y="389"/>
                    <a:pt x="167" y="194"/>
                    <a:pt x="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551;p74">
              <a:extLst>
                <a:ext uri="{FF2B5EF4-FFF2-40B4-BE49-F238E27FC236}">
                  <a16:creationId xmlns:a16="http://schemas.microsoft.com/office/drawing/2014/main" id="{8624643D-21EA-4968-B913-A045CA31A797}"/>
                </a:ext>
              </a:extLst>
            </p:cNvPr>
            <p:cNvSpPr/>
            <p:nvPr/>
          </p:nvSpPr>
          <p:spPr>
            <a:xfrm>
              <a:off x="7161550" y="4340275"/>
              <a:ext cx="38150" cy="60325"/>
            </a:xfrm>
            <a:custGeom>
              <a:avLst/>
              <a:gdLst/>
              <a:ahLst/>
              <a:cxnLst/>
              <a:rect l="l" t="t" r="r" b="b"/>
              <a:pathLst>
                <a:path w="1526" h="2413" extrusionOk="0">
                  <a:moveTo>
                    <a:pt x="0" y="1"/>
                  </a:moveTo>
                  <a:cubicBezTo>
                    <a:pt x="83" y="222"/>
                    <a:pt x="194" y="416"/>
                    <a:pt x="333" y="638"/>
                  </a:cubicBezTo>
                  <a:cubicBezTo>
                    <a:pt x="444" y="860"/>
                    <a:pt x="555" y="1054"/>
                    <a:pt x="693" y="1248"/>
                  </a:cubicBezTo>
                  <a:cubicBezTo>
                    <a:pt x="943" y="1664"/>
                    <a:pt x="1220" y="2052"/>
                    <a:pt x="1525" y="2413"/>
                  </a:cubicBezTo>
                  <a:cubicBezTo>
                    <a:pt x="1331" y="1969"/>
                    <a:pt x="1109" y="1553"/>
                    <a:pt x="832" y="1165"/>
                  </a:cubicBezTo>
                  <a:cubicBezTo>
                    <a:pt x="693" y="971"/>
                    <a:pt x="583" y="749"/>
                    <a:pt x="444" y="555"/>
                  </a:cubicBezTo>
                  <a:cubicBezTo>
                    <a:pt x="305" y="361"/>
                    <a:pt x="167" y="195"/>
                    <a:pt x="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552;p74">
              <a:extLst>
                <a:ext uri="{FF2B5EF4-FFF2-40B4-BE49-F238E27FC236}">
                  <a16:creationId xmlns:a16="http://schemas.microsoft.com/office/drawing/2014/main" id="{0037F717-A632-4C12-B73B-00326C2BD172}"/>
                </a:ext>
              </a:extLst>
            </p:cNvPr>
            <p:cNvSpPr/>
            <p:nvPr/>
          </p:nvSpPr>
          <p:spPr>
            <a:xfrm>
              <a:off x="7204525" y="3660200"/>
              <a:ext cx="614825" cy="765250"/>
            </a:xfrm>
            <a:custGeom>
              <a:avLst/>
              <a:gdLst/>
              <a:ahLst/>
              <a:cxnLst/>
              <a:rect l="l" t="t" r="r" b="b"/>
              <a:pathLst>
                <a:path w="24593" h="30610" extrusionOk="0">
                  <a:moveTo>
                    <a:pt x="7574" y="1"/>
                  </a:moveTo>
                  <a:cubicBezTo>
                    <a:pt x="7142" y="1"/>
                    <a:pt x="6749" y="19"/>
                    <a:pt x="6405" y="60"/>
                  </a:cubicBezTo>
                  <a:cubicBezTo>
                    <a:pt x="4797" y="282"/>
                    <a:pt x="3411" y="698"/>
                    <a:pt x="2385" y="2528"/>
                  </a:cubicBezTo>
                  <a:cubicBezTo>
                    <a:pt x="2052" y="3055"/>
                    <a:pt x="1802" y="3609"/>
                    <a:pt x="1664" y="4191"/>
                  </a:cubicBezTo>
                  <a:cubicBezTo>
                    <a:pt x="1359" y="5494"/>
                    <a:pt x="971" y="7297"/>
                    <a:pt x="1165" y="11150"/>
                  </a:cubicBezTo>
                  <a:cubicBezTo>
                    <a:pt x="1248" y="12454"/>
                    <a:pt x="1165" y="13757"/>
                    <a:pt x="1276" y="15060"/>
                  </a:cubicBezTo>
                  <a:cubicBezTo>
                    <a:pt x="1387" y="16917"/>
                    <a:pt x="1082" y="21714"/>
                    <a:pt x="1109" y="22185"/>
                  </a:cubicBezTo>
                  <a:cubicBezTo>
                    <a:pt x="971" y="23294"/>
                    <a:pt x="777" y="24376"/>
                    <a:pt x="472" y="25429"/>
                  </a:cubicBezTo>
                  <a:cubicBezTo>
                    <a:pt x="167" y="26538"/>
                    <a:pt x="0" y="27564"/>
                    <a:pt x="943" y="28174"/>
                  </a:cubicBezTo>
                  <a:cubicBezTo>
                    <a:pt x="1692" y="28673"/>
                    <a:pt x="2468" y="29144"/>
                    <a:pt x="3272" y="29533"/>
                  </a:cubicBezTo>
                  <a:cubicBezTo>
                    <a:pt x="4275" y="30017"/>
                    <a:pt x="5494" y="30609"/>
                    <a:pt x="6491" y="30609"/>
                  </a:cubicBezTo>
                  <a:cubicBezTo>
                    <a:pt x="7093" y="30609"/>
                    <a:pt x="7613" y="30394"/>
                    <a:pt x="7958" y="29810"/>
                  </a:cubicBezTo>
                  <a:cubicBezTo>
                    <a:pt x="8789" y="28313"/>
                    <a:pt x="7819" y="25762"/>
                    <a:pt x="8179" y="23849"/>
                  </a:cubicBezTo>
                  <a:cubicBezTo>
                    <a:pt x="8595" y="21520"/>
                    <a:pt x="9871" y="18498"/>
                    <a:pt x="10065" y="15254"/>
                  </a:cubicBezTo>
                  <a:cubicBezTo>
                    <a:pt x="10309" y="11511"/>
                    <a:pt x="9433" y="10066"/>
                    <a:pt x="9651" y="10066"/>
                  </a:cubicBezTo>
                  <a:cubicBezTo>
                    <a:pt x="9730" y="10066"/>
                    <a:pt x="9953" y="10256"/>
                    <a:pt x="10425" y="10596"/>
                  </a:cubicBezTo>
                  <a:cubicBezTo>
                    <a:pt x="11285" y="11234"/>
                    <a:pt x="12172" y="11788"/>
                    <a:pt x="13114" y="12287"/>
                  </a:cubicBezTo>
                  <a:cubicBezTo>
                    <a:pt x="14654" y="13103"/>
                    <a:pt x="16536" y="13766"/>
                    <a:pt x="18338" y="13766"/>
                  </a:cubicBezTo>
                  <a:cubicBezTo>
                    <a:pt x="19780" y="13766"/>
                    <a:pt x="21170" y="13341"/>
                    <a:pt x="22292" y="12232"/>
                  </a:cubicBezTo>
                  <a:cubicBezTo>
                    <a:pt x="23373" y="11150"/>
                    <a:pt x="24316" y="9598"/>
                    <a:pt x="24454" y="7990"/>
                  </a:cubicBezTo>
                  <a:cubicBezTo>
                    <a:pt x="24593" y="6493"/>
                    <a:pt x="23761" y="4801"/>
                    <a:pt x="22791" y="3831"/>
                  </a:cubicBezTo>
                  <a:cubicBezTo>
                    <a:pt x="22735" y="3775"/>
                    <a:pt x="22680" y="3720"/>
                    <a:pt x="22652" y="3665"/>
                  </a:cubicBezTo>
                  <a:cubicBezTo>
                    <a:pt x="21848" y="2944"/>
                    <a:pt x="20905" y="2417"/>
                    <a:pt x="19880" y="2056"/>
                  </a:cubicBezTo>
                  <a:cubicBezTo>
                    <a:pt x="17721" y="1362"/>
                    <a:pt x="11254" y="1"/>
                    <a:pt x="7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553;p74">
              <a:extLst>
                <a:ext uri="{FF2B5EF4-FFF2-40B4-BE49-F238E27FC236}">
                  <a16:creationId xmlns:a16="http://schemas.microsoft.com/office/drawing/2014/main" id="{1910DFE2-E13D-4BDC-85E8-8774CC8A6FE6}"/>
                </a:ext>
              </a:extLst>
            </p:cNvPr>
            <p:cNvSpPr/>
            <p:nvPr/>
          </p:nvSpPr>
          <p:spPr>
            <a:xfrm>
              <a:off x="7241950" y="4303550"/>
              <a:ext cx="138650" cy="47150"/>
            </a:xfrm>
            <a:custGeom>
              <a:avLst/>
              <a:gdLst/>
              <a:ahLst/>
              <a:cxnLst/>
              <a:rect l="l" t="t" r="r" b="b"/>
              <a:pathLst>
                <a:path w="5546" h="1886" extrusionOk="0">
                  <a:moveTo>
                    <a:pt x="0" y="0"/>
                  </a:moveTo>
                  <a:lnTo>
                    <a:pt x="0" y="0"/>
                  </a:lnTo>
                  <a:cubicBezTo>
                    <a:pt x="444" y="222"/>
                    <a:pt x="888" y="444"/>
                    <a:pt x="1359" y="610"/>
                  </a:cubicBezTo>
                  <a:cubicBezTo>
                    <a:pt x="1830" y="776"/>
                    <a:pt x="2302" y="943"/>
                    <a:pt x="2745" y="1081"/>
                  </a:cubicBezTo>
                  <a:cubicBezTo>
                    <a:pt x="3189" y="1248"/>
                    <a:pt x="3660" y="1386"/>
                    <a:pt x="4132" y="1497"/>
                  </a:cubicBezTo>
                  <a:cubicBezTo>
                    <a:pt x="4603" y="1636"/>
                    <a:pt x="5074" y="1747"/>
                    <a:pt x="5546" y="1885"/>
                  </a:cubicBezTo>
                  <a:cubicBezTo>
                    <a:pt x="5102" y="1691"/>
                    <a:pt x="4631" y="1553"/>
                    <a:pt x="4159" y="1386"/>
                  </a:cubicBezTo>
                  <a:lnTo>
                    <a:pt x="2773" y="915"/>
                  </a:lnTo>
                  <a:lnTo>
                    <a:pt x="1387" y="471"/>
                  </a:lnTo>
                  <a:cubicBezTo>
                    <a:pt x="915" y="333"/>
                    <a:pt x="472" y="16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554;p74">
              <a:extLst>
                <a:ext uri="{FF2B5EF4-FFF2-40B4-BE49-F238E27FC236}">
                  <a16:creationId xmlns:a16="http://schemas.microsoft.com/office/drawing/2014/main" id="{228CA2B6-2E85-4617-AE58-C59123695234}"/>
                </a:ext>
              </a:extLst>
            </p:cNvPr>
            <p:cNvSpPr/>
            <p:nvPr/>
          </p:nvSpPr>
          <p:spPr>
            <a:xfrm>
              <a:off x="7387500" y="3771900"/>
              <a:ext cx="50625" cy="126175"/>
            </a:xfrm>
            <a:custGeom>
              <a:avLst/>
              <a:gdLst/>
              <a:ahLst/>
              <a:cxnLst/>
              <a:rect l="l" t="t" r="r" b="b"/>
              <a:pathLst>
                <a:path w="2025" h="5047" extrusionOk="0">
                  <a:moveTo>
                    <a:pt x="1" y="1"/>
                  </a:moveTo>
                  <a:lnTo>
                    <a:pt x="1" y="1"/>
                  </a:lnTo>
                  <a:cubicBezTo>
                    <a:pt x="223" y="389"/>
                    <a:pt x="417" y="805"/>
                    <a:pt x="611" y="1221"/>
                  </a:cubicBezTo>
                  <a:cubicBezTo>
                    <a:pt x="777" y="1636"/>
                    <a:pt x="944" y="2052"/>
                    <a:pt x="1110" y="2468"/>
                  </a:cubicBezTo>
                  <a:cubicBezTo>
                    <a:pt x="1276" y="2912"/>
                    <a:pt x="1415" y="3328"/>
                    <a:pt x="1553" y="3771"/>
                  </a:cubicBezTo>
                  <a:cubicBezTo>
                    <a:pt x="1720" y="4187"/>
                    <a:pt x="1858" y="4631"/>
                    <a:pt x="2025" y="5047"/>
                  </a:cubicBezTo>
                  <a:cubicBezTo>
                    <a:pt x="1914" y="4603"/>
                    <a:pt x="1803" y="4159"/>
                    <a:pt x="1692" y="3716"/>
                  </a:cubicBezTo>
                  <a:cubicBezTo>
                    <a:pt x="1581" y="3272"/>
                    <a:pt x="1415" y="2856"/>
                    <a:pt x="1276" y="2413"/>
                  </a:cubicBezTo>
                  <a:cubicBezTo>
                    <a:pt x="971" y="1553"/>
                    <a:pt x="528" y="749"/>
                    <a:pt x="1" y="1"/>
                  </a:cubicBezTo>
                  <a:close/>
                </a:path>
              </a:pathLst>
            </a:custGeom>
            <a:solidFill>
              <a:srgbClr val="993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555;p74">
              <a:extLst>
                <a:ext uri="{FF2B5EF4-FFF2-40B4-BE49-F238E27FC236}">
                  <a16:creationId xmlns:a16="http://schemas.microsoft.com/office/drawing/2014/main" id="{8461F78E-5D44-419F-8F78-D44EC40FEBF9}"/>
                </a:ext>
              </a:extLst>
            </p:cNvPr>
            <p:cNvSpPr/>
            <p:nvPr/>
          </p:nvSpPr>
          <p:spPr>
            <a:xfrm>
              <a:off x="7437425" y="3717950"/>
              <a:ext cx="759000" cy="783975"/>
            </a:xfrm>
            <a:custGeom>
              <a:avLst/>
              <a:gdLst/>
              <a:ahLst/>
              <a:cxnLst/>
              <a:rect l="l" t="t" r="r" b="b"/>
              <a:pathLst>
                <a:path w="30360" h="31359" extrusionOk="0">
                  <a:moveTo>
                    <a:pt x="15542" y="0"/>
                  </a:moveTo>
                  <a:cubicBezTo>
                    <a:pt x="13640" y="0"/>
                    <a:pt x="11709" y="328"/>
                    <a:pt x="10203" y="1188"/>
                  </a:cubicBezTo>
                  <a:cubicBezTo>
                    <a:pt x="9039" y="1826"/>
                    <a:pt x="8345" y="2990"/>
                    <a:pt x="7930" y="3988"/>
                  </a:cubicBezTo>
                  <a:cubicBezTo>
                    <a:pt x="7403" y="5319"/>
                    <a:pt x="6904" y="5985"/>
                    <a:pt x="6266" y="8730"/>
                  </a:cubicBezTo>
                  <a:cubicBezTo>
                    <a:pt x="5684" y="11253"/>
                    <a:pt x="5074" y="14552"/>
                    <a:pt x="4741" y="15689"/>
                  </a:cubicBezTo>
                  <a:cubicBezTo>
                    <a:pt x="1858" y="26308"/>
                    <a:pt x="0" y="27500"/>
                    <a:pt x="1192" y="28858"/>
                  </a:cubicBezTo>
                  <a:cubicBezTo>
                    <a:pt x="2468" y="30300"/>
                    <a:pt x="4187" y="30938"/>
                    <a:pt x="6017" y="31298"/>
                  </a:cubicBezTo>
                  <a:cubicBezTo>
                    <a:pt x="6227" y="31339"/>
                    <a:pt x="6422" y="31358"/>
                    <a:pt x="6602" y="31358"/>
                  </a:cubicBezTo>
                  <a:cubicBezTo>
                    <a:pt x="7895" y="31358"/>
                    <a:pt x="8432" y="30353"/>
                    <a:pt x="8456" y="28942"/>
                  </a:cubicBezTo>
                  <a:cubicBezTo>
                    <a:pt x="8456" y="27694"/>
                    <a:pt x="9039" y="27167"/>
                    <a:pt x="9926" y="26169"/>
                  </a:cubicBezTo>
                  <a:cubicBezTo>
                    <a:pt x="12172" y="23590"/>
                    <a:pt x="13613" y="20125"/>
                    <a:pt x="14556" y="17020"/>
                  </a:cubicBezTo>
                  <a:cubicBezTo>
                    <a:pt x="15610" y="13526"/>
                    <a:pt x="15526" y="12473"/>
                    <a:pt x="15748" y="12306"/>
                  </a:cubicBezTo>
                  <a:lnTo>
                    <a:pt x="15859" y="12306"/>
                  </a:lnTo>
                  <a:cubicBezTo>
                    <a:pt x="16110" y="12360"/>
                    <a:pt x="16360" y="12390"/>
                    <a:pt x="16619" y="12390"/>
                  </a:cubicBezTo>
                  <a:cubicBezTo>
                    <a:pt x="16760" y="12390"/>
                    <a:pt x="16904" y="12381"/>
                    <a:pt x="17051" y="12362"/>
                  </a:cubicBezTo>
                  <a:cubicBezTo>
                    <a:pt x="17352" y="12373"/>
                    <a:pt x="17653" y="12379"/>
                    <a:pt x="17954" y="12379"/>
                  </a:cubicBezTo>
                  <a:cubicBezTo>
                    <a:pt x="19095" y="12379"/>
                    <a:pt x="20236" y="12299"/>
                    <a:pt x="21376" y="12168"/>
                  </a:cubicBezTo>
                  <a:cubicBezTo>
                    <a:pt x="22319" y="12057"/>
                    <a:pt x="23234" y="11835"/>
                    <a:pt x="24121" y="11530"/>
                  </a:cubicBezTo>
                  <a:cubicBezTo>
                    <a:pt x="29223" y="9644"/>
                    <a:pt x="30360" y="5402"/>
                    <a:pt x="25840" y="2602"/>
                  </a:cubicBezTo>
                  <a:cubicBezTo>
                    <a:pt x="23844" y="1382"/>
                    <a:pt x="21487" y="883"/>
                    <a:pt x="19214" y="384"/>
                  </a:cubicBezTo>
                  <a:cubicBezTo>
                    <a:pt x="18096" y="149"/>
                    <a:pt x="16826" y="0"/>
                    <a:pt x="155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556;p74">
              <a:extLst>
                <a:ext uri="{FF2B5EF4-FFF2-40B4-BE49-F238E27FC236}">
                  <a16:creationId xmlns:a16="http://schemas.microsoft.com/office/drawing/2014/main" id="{823F5475-F1B4-4147-AF54-35B026C17062}"/>
                </a:ext>
              </a:extLst>
            </p:cNvPr>
            <p:cNvSpPr/>
            <p:nvPr/>
          </p:nvSpPr>
          <p:spPr>
            <a:xfrm>
              <a:off x="7587125" y="3733075"/>
              <a:ext cx="150450" cy="247475"/>
            </a:xfrm>
            <a:custGeom>
              <a:avLst/>
              <a:gdLst/>
              <a:ahLst/>
              <a:cxnLst/>
              <a:rect l="l" t="t" r="r" b="b"/>
              <a:pathLst>
                <a:path w="6018" h="9899" extrusionOk="0">
                  <a:moveTo>
                    <a:pt x="6017" y="1"/>
                  </a:moveTo>
                  <a:lnTo>
                    <a:pt x="6017" y="1"/>
                  </a:lnTo>
                  <a:cubicBezTo>
                    <a:pt x="5490" y="56"/>
                    <a:pt x="4991" y="195"/>
                    <a:pt x="4520" y="417"/>
                  </a:cubicBezTo>
                  <a:cubicBezTo>
                    <a:pt x="4049" y="639"/>
                    <a:pt x="3633" y="944"/>
                    <a:pt x="3272" y="1332"/>
                  </a:cubicBezTo>
                  <a:cubicBezTo>
                    <a:pt x="2912" y="1692"/>
                    <a:pt x="2607" y="2108"/>
                    <a:pt x="2357" y="2579"/>
                  </a:cubicBezTo>
                  <a:cubicBezTo>
                    <a:pt x="2108" y="3023"/>
                    <a:pt x="1858" y="3494"/>
                    <a:pt x="1664" y="3966"/>
                  </a:cubicBezTo>
                  <a:cubicBezTo>
                    <a:pt x="1248" y="4908"/>
                    <a:pt x="916" y="5879"/>
                    <a:pt x="638" y="6877"/>
                  </a:cubicBezTo>
                  <a:cubicBezTo>
                    <a:pt x="361" y="7875"/>
                    <a:pt x="139" y="8901"/>
                    <a:pt x="1" y="9899"/>
                  </a:cubicBezTo>
                  <a:cubicBezTo>
                    <a:pt x="223" y="8901"/>
                    <a:pt x="472" y="7903"/>
                    <a:pt x="749" y="6932"/>
                  </a:cubicBezTo>
                  <a:cubicBezTo>
                    <a:pt x="1054" y="5934"/>
                    <a:pt x="1415" y="4992"/>
                    <a:pt x="1831" y="4049"/>
                  </a:cubicBezTo>
                  <a:cubicBezTo>
                    <a:pt x="2025" y="3578"/>
                    <a:pt x="2247" y="3106"/>
                    <a:pt x="2496" y="2663"/>
                  </a:cubicBezTo>
                  <a:cubicBezTo>
                    <a:pt x="2746" y="2219"/>
                    <a:pt x="3023" y="1803"/>
                    <a:pt x="3383" y="1415"/>
                  </a:cubicBezTo>
                  <a:cubicBezTo>
                    <a:pt x="4076" y="666"/>
                    <a:pt x="4991" y="167"/>
                    <a:pt x="6017" y="1"/>
                  </a:cubicBezTo>
                  <a:close/>
                </a:path>
              </a:pathLst>
            </a:custGeom>
            <a:solidFill>
              <a:srgbClr val="993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557;p74">
              <a:extLst>
                <a:ext uri="{FF2B5EF4-FFF2-40B4-BE49-F238E27FC236}">
                  <a16:creationId xmlns:a16="http://schemas.microsoft.com/office/drawing/2014/main" id="{7225DD19-CB47-44B8-9371-ECDBDB02AF0F}"/>
                </a:ext>
              </a:extLst>
            </p:cNvPr>
            <p:cNvSpPr/>
            <p:nvPr/>
          </p:nvSpPr>
          <p:spPr>
            <a:xfrm>
              <a:off x="7492175" y="4386025"/>
              <a:ext cx="126175" cy="49225"/>
            </a:xfrm>
            <a:custGeom>
              <a:avLst/>
              <a:gdLst/>
              <a:ahLst/>
              <a:cxnLst/>
              <a:rect l="l" t="t" r="r" b="b"/>
              <a:pathLst>
                <a:path w="5047" h="1969" extrusionOk="0">
                  <a:moveTo>
                    <a:pt x="0" y="0"/>
                  </a:moveTo>
                  <a:cubicBezTo>
                    <a:pt x="361" y="278"/>
                    <a:pt x="749" y="527"/>
                    <a:pt x="1165" y="721"/>
                  </a:cubicBezTo>
                  <a:cubicBezTo>
                    <a:pt x="1553" y="943"/>
                    <a:pt x="1969" y="1137"/>
                    <a:pt x="2413" y="1304"/>
                  </a:cubicBezTo>
                  <a:cubicBezTo>
                    <a:pt x="3244" y="1636"/>
                    <a:pt x="4132" y="1858"/>
                    <a:pt x="5046" y="1969"/>
                  </a:cubicBezTo>
                  <a:cubicBezTo>
                    <a:pt x="4159" y="1747"/>
                    <a:pt x="3300" y="1470"/>
                    <a:pt x="2468" y="1137"/>
                  </a:cubicBezTo>
                  <a:cubicBezTo>
                    <a:pt x="2052" y="999"/>
                    <a:pt x="1636" y="805"/>
                    <a:pt x="1220" y="610"/>
                  </a:cubicBezTo>
                  <a:cubicBezTo>
                    <a:pt x="804" y="416"/>
                    <a:pt x="416" y="22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558;p74">
              <a:extLst>
                <a:ext uri="{FF2B5EF4-FFF2-40B4-BE49-F238E27FC236}">
                  <a16:creationId xmlns:a16="http://schemas.microsoft.com/office/drawing/2014/main" id="{C105B002-CFC7-4748-B051-707B6877F8CC}"/>
                </a:ext>
              </a:extLst>
            </p:cNvPr>
            <p:cNvSpPr/>
            <p:nvPr/>
          </p:nvSpPr>
          <p:spPr>
            <a:xfrm>
              <a:off x="7830425" y="3896675"/>
              <a:ext cx="15975" cy="126850"/>
            </a:xfrm>
            <a:custGeom>
              <a:avLst/>
              <a:gdLst/>
              <a:ahLst/>
              <a:cxnLst/>
              <a:rect l="l" t="t" r="r" b="b"/>
              <a:pathLst>
                <a:path w="639" h="5074" extrusionOk="0">
                  <a:moveTo>
                    <a:pt x="638" y="0"/>
                  </a:moveTo>
                  <a:lnTo>
                    <a:pt x="638" y="0"/>
                  </a:lnTo>
                  <a:cubicBezTo>
                    <a:pt x="500" y="832"/>
                    <a:pt x="416" y="1691"/>
                    <a:pt x="333" y="2551"/>
                  </a:cubicBezTo>
                  <a:cubicBezTo>
                    <a:pt x="278" y="2967"/>
                    <a:pt x="250" y="3383"/>
                    <a:pt x="195" y="3799"/>
                  </a:cubicBezTo>
                  <a:cubicBezTo>
                    <a:pt x="139" y="4242"/>
                    <a:pt x="56" y="4658"/>
                    <a:pt x="0" y="5074"/>
                  </a:cubicBezTo>
                  <a:cubicBezTo>
                    <a:pt x="139" y="4658"/>
                    <a:pt x="250" y="4242"/>
                    <a:pt x="333" y="3826"/>
                  </a:cubicBezTo>
                  <a:cubicBezTo>
                    <a:pt x="416" y="3410"/>
                    <a:pt x="472" y="2995"/>
                    <a:pt x="500" y="2551"/>
                  </a:cubicBezTo>
                  <a:cubicBezTo>
                    <a:pt x="583" y="1691"/>
                    <a:pt x="638" y="860"/>
                    <a:pt x="638" y="0"/>
                  </a:cubicBezTo>
                  <a:close/>
                </a:path>
              </a:pathLst>
            </a:custGeom>
            <a:solidFill>
              <a:srgbClr val="993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559;p74">
              <a:extLst>
                <a:ext uri="{FF2B5EF4-FFF2-40B4-BE49-F238E27FC236}">
                  <a16:creationId xmlns:a16="http://schemas.microsoft.com/office/drawing/2014/main" id="{C61048FB-B3BE-4D6A-9950-286A82049D0F}"/>
                </a:ext>
              </a:extLst>
            </p:cNvPr>
            <p:cNvSpPr/>
            <p:nvPr/>
          </p:nvSpPr>
          <p:spPr>
            <a:xfrm>
              <a:off x="7389600" y="3163175"/>
              <a:ext cx="591100" cy="441000"/>
            </a:xfrm>
            <a:custGeom>
              <a:avLst/>
              <a:gdLst/>
              <a:ahLst/>
              <a:cxnLst/>
              <a:rect l="l" t="t" r="r" b="b"/>
              <a:pathLst>
                <a:path w="23644" h="17640" extrusionOk="0">
                  <a:moveTo>
                    <a:pt x="20947" y="1"/>
                  </a:moveTo>
                  <a:cubicBezTo>
                    <a:pt x="19921" y="1"/>
                    <a:pt x="18801" y="697"/>
                    <a:pt x="17994" y="2474"/>
                  </a:cubicBezTo>
                  <a:cubicBezTo>
                    <a:pt x="15887" y="7021"/>
                    <a:pt x="14584" y="10404"/>
                    <a:pt x="13780" y="12511"/>
                  </a:cubicBezTo>
                  <a:cubicBezTo>
                    <a:pt x="11284" y="12455"/>
                    <a:pt x="6543" y="11651"/>
                    <a:pt x="1969" y="11069"/>
                  </a:cubicBezTo>
                  <a:cubicBezTo>
                    <a:pt x="1969" y="11069"/>
                    <a:pt x="1871" y="11056"/>
                    <a:pt x="1720" y="11056"/>
                  </a:cubicBezTo>
                  <a:cubicBezTo>
                    <a:pt x="1330" y="11056"/>
                    <a:pt x="582" y="11143"/>
                    <a:pt x="222" y="11762"/>
                  </a:cubicBezTo>
                  <a:cubicBezTo>
                    <a:pt x="55" y="12095"/>
                    <a:pt x="0" y="12511"/>
                    <a:pt x="139" y="12871"/>
                  </a:cubicBezTo>
                  <a:cubicBezTo>
                    <a:pt x="333" y="13343"/>
                    <a:pt x="887" y="13370"/>
                    <a:pt x="1442" y="13620"/>
                  </a:cubicBezTo>
                  <a:cubicBezTo>
                    <a:pt x="3626" y="14588"/>
                    <a:pt x="10745" y="17640"/>
                    <a:pt x="14443" y="17640"/>
                  </a:cubicBezTo>
                  <a:cubicBezTo>
                    <a:pt x="15300" y="17640"/>
                    <a:pt x="15972" y="17476"/>
                    <a:pt x="16358" y="17085"/>
                  </a:cubicBezTo>
                  <a:cubicBezTo>
                    <a:pt x="18964" y="14507"/>
                    <a:pt x="20683" y="10819"/>
                    <a:pt x="22097" y="7687"/>
                  </a:cubicBezTo>
                  <a:cubicBezTo>
                    <a:pt x="22763" y="6245"/>
                    <a:pt x="23539" y="4692"/>
                    <a:pt x="23594" y="3056"/>
                  </a:cubicBezTo>
                  <a:cubicBezTo>
                    <a:pt x="23643" y="1373"/>
                    <a:pt x="22387" y="1"/>
                    <a:pt x="20947" y="1"/>
                  </a:cubicBezTo>
                  <a:close/>
                </a:path>
              </a:pathLst>
            </a:custGeom>
            <a:solidFill>
              <a:srgbClr val="F8A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560;p74">
              <a:extLst>
                <a:ext uri="{FF2B5EF4-FFF2-40B4-BE49-F238E27FC236}">
                  <a16:creationId xmlns:a16="http://schemas.microsoft.com/office/drawing/2014/main" id="{22872E67-0B70-40DC-96AE-4DEAC92EBE01}"/>
                </a:ext>
              </a:extLst>
            </p:cNvPr>
            <p:cNvSpPr/>
            <p:nvPr/>
          </p:nvSpPr>
          <p:spPr>
            <a:xfrm>
              <a:off x="7735475" y="3474250"/>
              <a:ext cx="51300" cy="14875"/>
            </a:xfrm>
            <a:custGeom>
              <a:avLst/>
              <a:gdLst/>
              <a:ahLst/>
              <a:cxnLst/>
              <a:rect l="l" t="t" r="r" b="b"/>
              <a:pathLst>
                <a:path w="2052" h="595" extrusionOk="0">
                  <a:moveTo>
                    <a:pt x="152" y="1"/>
                  </a:moveTo>
                  <a:cubicBezTo>
                    <a:pt x="100" y="1"/>
                    <a:pt x="49" y="4"/>
                    <a:pt x="0" y="12"/>
                  </a:cubicBezTo>
                  <a:cubicBezTo>
                    <a:pt x="333" y="123"/>
                    <a:pt x="693" y="206"/>
                    <a:pt x="1026" y="317"/>
                  </a:cubicBezTo>
                  <a:cubicBezTo>
                    <a:pt x="1359" y="400"/>
                    <a:pt x="1691" y="484"/>
                    <a:pt x="2052" y="595"/>
                  </a:cubicBezTo>
                  <a:cubicBezTo>
                    <a:pt x="1885" y="484"/>
                    <a:pt x="1747" y="373"/>
                    <a:pt x="1580" y="317"/>
                  </a:cubicBezTo>
                  <a:cubicBezTo>
                    <a:pt x="1414" y="234"/>
                    <a:pt x="1248" y="179"/>
                    <a:pt x="1054" y="123"/>
                  </a:cubicBezTo>
                  <a:cubicBezTo>
                    <a:pt x="887" y="95"/>
                    <a:pt x="721" y="40"/>
                    <a:pt x="527" y="40"/>
                  </a:cubicBezTo>
                  <a:cubicBezTo>
                    <a:pt x="409" y="20"/>
                    <a:pt x="278" y="1"/>
                    <a:pt x="152" y="1"/>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561;p74">
              <a:extLst>
                <a:ext uri="{FF2B5EF4-FFF2-40B4-BE49-F238E27FC236}">
                  <a16:creationId xmlns:a16="http://schemas.microsoft.com/office/drawing/2014/main" id="{E132C22C-73B4-4988-B9A4-A9827F71B44D}"/>
                </a:ext>
              </a:extLst>
            </p:cNvPr>
            <p:cNvSpPr/>
            <p:nvPr/>
          </p:nvSpPr>
          <p:spPr>
            <a:xfrm>
              <a:off x="7237800" y="3352675"/>
              <a:ext cx="212125" cy="146850"/>
            </a:xfrm>
            <a:custGeom>
              <a:avLst/>
              <a:gdLst/>
              <a:ahLst/>
              <a:cxnLst/>
              <a:rect l="l" t="t" r="r" b="b"/>
              <a:pathLst>
                <a:path w="8485" h="5874" extrusionOk="0">
                  <a:moveTo>
                    <a:pt x="4731" y="0"/>
                  </a:moveTo>
                  <a:cubicBezTo>
                    <a:pt x="4579" y="0"/>
                    <a:pt x="4455" y="63"/>
                    <a:pt x="4381" y="217"/>
                  </a:cubicBezTo>
                  <a:cubicBezTo>
                    <a:pt x="4159" y="689"/>
                    <a:pt x="5518" y="1936"/>
                    <a:pt x="4797" y="2103"/>
                  </a:cubicBezTo>
                  <a:cubicBezTo>
                    <a:pt x="4727" y="2117"/>
                    <a:pt x="4655" y="2124"/>
                    <a:pt x="4579" y="2124"/>
                  </a:cubicBezTo>
                  <a:cubicBezTo>
                    <a:pt x="3623" y="2124"/>
                    <a:pt x="2199" y="1067"/>
                    <a:pt x="1608" y="938"/>
                  </a:cubicBezTo>
                  <a:cubicBezTo>
                    <a:pt x="1577" y="933"/>
                    <a:pt x="1545" y="930"/>
                    <a:pt x="1514" y="930"/>
                  </a:cubicBezTo>
                  <a:cubicBezTo>
                    <a:pt x="1245" y="930"/>
                    <a:pt x="1015" y="1139"/>
                    <a:pt x="1165" y="1437"/>
                  </a:cubicBezTo>
                  <a:cubicBezTo>
                    <a:pt x="1400" y="1987"/>
                    <a:pt x="2079" y="2412"/>
                    <a:pt x="1970" y="2412"/>
                  </a:cubicBezTo>
                  <a:cubicBezTo>
                    <a:pt x="1963" y="2412"/>
                    <a:pt x="1953" y="2411"/>
                    <a:pt x="1941" y="2408"/>
                  </a:cubicBezTo>
                  <a:cubicBezTo>
                    <a:pt x="1368" y="2285"/>
                    <a:pt x="1097" y="2162"/>
                    <a:pt x="894" y="2162"/>
                  </a:cubicBezTo>
                  <a:cubicBezTo>
                    <a:pt x="822" y="2162"/>
                    <a:pt x="759" y="2177"/>
                    <a:pt x="693" y="2214"/>
                  </a:cubicBezTo>
                  <a:cubicBezTo>
                    <a:pt x="0" y="2546"/>
                    <a:pt x="1386" y="3295"/>
                    <a:pt x="2107" y="3628"/>
                  </a:cubicBezTo>
                  <a:cubicBezTo>
                    <a:pt x="2163" y="3655"/>
                    <a:pt x="2329" y="3794"/>
                    <a:pt x="2385" y="3794"/>
                  </a:cubicBezTo>
                  <a:lnTo>
                    <a:pt x="2329" y="3794"/>
                  </a:lnTo>
                  <a:cubicBezTo>
                    <a:pt x="2163" y="3766"/>
                    <a:pt x="1996" y="3711"/>
                    <a:pt x="1858" y="3655"/>
                  </a:cubicBezTo>
                  <a:cubicBezTo>
                    <a:pt x="1750" y="3621"/>
                    <a:pt x="1657" y="3606"/>
                    <a:pt x="1578" y="3606"/>
                  </a:cubicBezTo>
                  <a:cubicBezTo>
                    <a:pt x="891" y="3606"/>
                    <a:pt x="1384" y="4822"/>
                    <a:pt x="3799" y="5568"/>
                  </a:cubicBezTo>
                  <a:cubicBezTo>
                    <a:pt x="4418" y="5757"/>
                    <a:pt x="5097" y="5874"/>
                    <a:pt x="5755" y="5874"/>
                  </a:cubicBezTo>
                  <a:cubicBezTo>
                    <a:pt x="6451" y="5874"/>
                    <a:pt x="7124" y="5743"/>
                    <a:pt x="7680" y="5430"/>
                  </a:cubicBezTo>
                  <a:cubicBezTo>
                    <a:pt x="8262" y="5014"/>
                    <a:pt x="8484" y="4293"/>
                    <a:pt x="8262" y="3628"/>
                  </a:cubicBezTo>
                  <a:cubicBezTo>
                    <a:pt x="7874" y="2574"/>
                    <a:pt x="7209" y="1659"/>
                    <a:pt x="6377" y="966"/>
                  </a:cubicBezTo>
                  <a:cubicBezTo>
                    <a:pt x="6119" y="751"/>
                    <a:pt x="5258" y="0"/>
                    <a:pt x="4731" y="0"/>
                  </a:cubicBezTo>
                  <a:close/>
                </a:path>
              </a:pathLst>
            </a:custGeom>
            <a:solidFill>
              <a:srgbClr val="F8A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562;p74">
              <a:extLst>
                <a:ext uri="{FF2B5EF4-FFF2-40B4-BE49-F238E27FC236}">
                  <a16:creationId xmlns:a16="http://schemas.microsoft.com/office/drawing/2014/main" id="{582773CD-80FE-43F0-93DD-22F080B05996}"/>
                </a:ext>
              </a:extLst>
            </p:cNvPr>
            <p:cNvSpPr/>
            <p:nvPr/>
          </p:nvSpPr>
          <p:spPr>
            <a:xfrm>
              <a:off x="7288400" y="3411475"/>
              <a:ext cx="26350" cy="9025"/>
            </a:xfrm>
            <a:custGeom>
              <a:avLst/>
              <a:gdLst/>
              <a:ahLst/>
              <a:cxnLst/>
              <a:rect l="l" t="t" r="r" b="b"/>
              <a:pathLst>
                <a:path w="1054" h="361" extrusionOk="0">
                  <a:moveTo>
                    <a:pt x="0" y="0"/>
                  </a:moveTo>
                  <a:cubicBezTo>
                    <a:pt x="139" y="139"/>
                    <a:pt x="305" y="222"/>
                    <a:pt x="499" y="278"/>
                  </a:cubicBezTo>
                  <a:cubicBezTo>
                    <a:pt x="666" y="361"/>
                    <a:pt x="860" y="361"/>
                    <a:pt x="1054" y="361"/>
                  </a:cubicBezTo>
                  <a:cubicBezTo>
                    <a:pt x="915" y="250"/>
                    <a:pt x="721" y="167"/>
                    <a:pt x="555" y="111"/>
                  </a:cubicBezTo>
                  <a:cubicBezTo>
                    <a:pt x="471" y="83"/>
                    <a:pt x="388" y="56"/>
                    <a:pt x="277" y="56"/>
                  </a:cubicBezTo>
                  <a:cubicBezTo>
                    <a:pt x="194" y="28"/>
                    <a:pt x="111" y="0"/>
                    <a:pt x="0" y="0"/>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563;p74">
              <a:extLst>
                <a:ext uri="{FF2B5EF4-FFF2-40B4-BE49-F238E27FC236}">
                  <a16:creationId xmlns:a16="http://schemas.microsoft.com/office/drawing/2014/main" id="{DED93B35-BCB7-47BF-8E19-665339AD1D34}"/>
                </a:ext>
              </a:extLst>
            </p:cNvPr>
            <p:cNvSpPr/>
            <p:nvPr/>
          </p:nvSpPr>
          <p:spPr>
            <a:xfrm>
              <a:off x="7293925" y="3444750"/>
              <a:ext cx="27075" cy="9900"/>
            </a:xfrm>
            <a:custGeom>
              <a:avLst/>
              <a:gdLst/>
              <a:ahLst/>
              <a:cxnLst/>
              <a:rect l="l" t="t" r="r" b="b"/>
              <a:pathLst>
                <a:path w="1083" h="396" extrusionOk="0">
                  <a:moveTo>
                    <a:pt x="1" y="0"/>
                  </a:moveTo>
                  <a:lnTo>
                    <a:pt x="1" y="0"/>
                  </a:lnTo>
                  <a:cubicBezTo>
                    <a:pt x="140" y="139"/>
                    <a:pt x="306" y="250"/>
                    <a:pt x="500" y="305"/>
                  </a:cubicBezTo>
                  <a:cubicBezTo>
                    <a:pt x="658" y="350"/>
                    <a:pt x="817" y="396"/>
                    <a:pt x="975" y="396"/>
                  </a:cubicBezTo>
                  <a:cubicBezTo>
                    <a:pt x="1011" y="396"/>
                    <a:pt x="1047" y="393"/>
                    <a:pt x="1082" y="388"/>
                  </a:cubicBezTo>
                  <a:cubicBezTo>
                    <a:pt x="916" y="277"/>
                    <a:pt x="749" y="194"/>
                    <a:pt x="555" y="139"/>
                  </a:cubicBezTo>
                  <a:cubicBezTo>
                    <a:pt x="472" y="111"/>
                    <a:pt x="389" y="83"/>
                    <a:pt x="306" y="56"/>
                  </a:cubicBezTo>
                  <a:cubicBezTo>
                    <a:pt x="195" y="28"/>
                    <a:pt x="112" y="28"/>
                    <a:pt x="1" y="0"/>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564;p74">
              <a:extLst>
                <a:ext uri="{FF2B5EF4-FFF2-40B4-BE49-F238E27FC236}">
                  <a16:creationId xmlns:a16="http://schemas.microsoft.com/office/drawing/2014/main" id="{ED7EBBF1-2BD8-4464-B44D-3F6FF5D5FEE4}"/>
                </a:ext>
              </a:extLst>
            </p:cNvPr>
            <p:cNvSpPr/>
            <p:nvPr/>
          </p:nvSpPr>
          <p:spPr>
            <a:xfrm>
              <a:off x="7428400" y="3449600"/>
              <a:ext cx="18750" cy="38825"/>
            </a:xfrm>
            <a:custGeom>
              <a:avLst/>
              <a:gdLst/>
              <a:ahLst/>
              <a:cxnLst/>
              <a:rect l="l" t="t" r="r" b="b"/>
              <a:pathLst>
                <a:path w="750" h="1553" extrusionOk="0">
                  <a:moveTo>
                    <a:pt x="611" y="0"/>
                  </a:moveTo>
                  <a:cubicBezTo>
                    <a:pt x="611" y="139"/>
                    <a:pt x="583" y="305"/>
                    <a:pt x="583" y="444"/>
                  </a:cubicBezTo>
                  <a:cubicBezTo>
                    <a:pt x="555" y="582"/>
                    <a:pt x="500" y="693"/>
                    <a:pt x="444" y="832"/>
                  </a:cubicBezTo>
                  <a:cubicBezTo>
                    <a:pt x="333" y="1081"/>
                    <a:pt x="167" y="1331"/>
                    <a:pt x="1" y="1553"/>
                  </a:cubicBezTo>
                  <a:cubicBezTo>
                    <a:pt x="278" y="1414"/>
                    <a:pt x="500" y="1192"/>
                    <a:pt x="611" y="915"/>
                  </a:cubicBezTo>
                  <a:cubicBezTo>
                    <a:pt x="749" y="610"/>
                    <a:pt x="749" y="305"/>
                    <a:pt x="611" y="0"/>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565;p74">
              <a:extLst>
                <a:ext uri="{FF2B5EF4-FFF2-40B4-BE49-F238E27FC236}">
                  <a16:creationId xmlns:a16="http://schemas.microsoft.com/office/drawing/2014/main" id="{FE6FE5F7-02D7-4B96-AC88-4DD29A087418}"/>
                </a:ext>
              </a:extLst>
            </p:cNvPr>
            <p:cNvSpPr/>
            <p:nvPr/>
          </p:nvSpPr>
          <p:spPr>
            <a:xfrm>
              <a:off x="7717450" y="3101750"/>
              <a:ext cx="240500" cy="393025"/>
            </a:xfrm>
            <a:custGeom>
              <a:avLst/>
              <a:gdLst/>
              <a:ahLst/>
              <a:cxnLst/>
              <a:rect l="l" t="t" r="r" b="b"/>
              <a:pathLst>
                <a:path w="9620" h="15721" extrusionOk="0">
                  <a:moveTo>
                    <a:pt x="9227" y="0"/>
                  </a:moveTo>
                  <a:cubicBezTo>
                    <a:pt x="9061" y="0"/>
                    <a:pt x="8874" y="39"/>
                    <a:pt x="8789" y="51"/>
                  </a:cubicBezTo>
                  <a:cubicBezTo>
                    <a:pt x="6072" y="717"/>
                    <a:pt x="3965" y="3129"/>
                    <a:pt x="2939" y="5652"/>
                  </a:cubicBezTo>
                  <a:cubicBezTo>
                    <a:pt x="2218" y="7426"/>
                    <a:pt x="1996" y="8924"/>
                    <a:pt x="1220" y="11197"/>
                  </a:cubicBezTo>
                  <a:cubicBezTo>
                    <a:pt x="499" y="13221"/>
                    <a:pt x="0" y="13471"/>
                    <a:pt x="777" y="14025"/>
                  </a:cubicBezTo>
                  <a:cubicBezTo>
                    <a:pt x="1858" y="14801"/>
                    <a:pt x="3050" y="15328"/>
                    <a:pt x="4325" y="15605"/>
                  </a:cubicBezTo>
                  <a:cubicBezTo>
                    <a:pt x="4635" y="15673"/>
                    <a:pt x="4928" y="15721"/>
                    <a:pt x="5197" y="15721"/>
                  </a:cubicBezTo>
                  <a:cubicBezTo>
                    <a:pt x="5698" y="15721"/>
                    <a:pt x="6116" y="15556"/>
                    <a:pt x="6405" y="15051"/>
                  </a:cubicBezTo>
                  <a:cubicBezTo>
                    <a:pt x="7652" y="12833"/>
                    <a:pt x="5434" y="10504"/>
                    <a:pt x="7126" y="5208"/>
                  </a:cubicBezTo>
                  <a:cubicBezTo>
                    <a:pt x="7375" y="4432"/>
                    <a:pt x="7652" y="3683"/>
                    <a:pt x="8013" y="2963"/>
                  </a:cubicBezTo>
                  <a:cubicBezTo>
                    <a:pt x="8817" y="1271"/>
                    <a:pt x="9316" y="772"/>
                    <a:pt x="9510" y="329"/>
                  </a:cubicBezTo>
                  <a:cubicBezTo>
                    <a:pt x="9619" y="64"/>
                    <a:pt x="9440" y="0"/>
                    <a:pt x="9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566;p74">
              <a:extLst>
                <a:ext uri="{FF2B5EF4-FFF2-40B4-BE49-F238E27FC236}">
                  <a16:creationId xmlns:a16="http://schemas.microsoft.com/office/drawing/2014/main" id="{FE5A77BE-1913-4B18-BC25-E617F1DD0854}"/>
                </a:ext>
              </a:extLst>
            </p:cNvPr>
            <p:cNvSpPr/>
            <p:nvPr/>
          </p:nvSpPr>
          <p:spPr>
            <a:xfrm>
              <a:off x="7747950" y="3413550"/>
              <a:ext cx="83875" cy="35375"/>
            </a:xfrm>
            <a:custGeom>
              <a:avLst/>
              <a:gdLst/>
              <a:ahLst/>
              <a:cxnLst/>
              <a:rect l="l" t="t" r="r" b="b"/>
              <a:pathLst>
                <a:path w="3355" h="1415" extrusionOk="0">
                  <a:moveTo>
                    <a:pt x="0" y="0"/>
                  </a:moveTo>
                  <a:lnTo>
                    <a:pt x="0" y="0"/>
                  </a:lnTo>
                  <a:cubicBezTo>
                    <a:pt x="499" y="333"/>
                    <a:pt x="1054" y="610"/>
                    <a:pt x="1608" y="832"/>
                  </a:cubicBezTo>
                  <a:cubicBezTo>
                    <a:pt x="1913" y="943"/>
                    <a:pt x="2190" y="1054"/>
                    <a:pt x="2468" y="1165"/>
                  </a:cubicBezTo>
                  <a:cubicBezTo>
                    <a:pt x="2773" y="1248"/>
                    <a:pt x="3050" y="1331"/>
                    <a:pt x="3355" y="1414"/>
                  </a:cubicBezTo>
                  <a:cubicBezTo>
                    <a:pt x="3078" y="1276"/>
                    <a:pt x="2800" y="1165"/>
                    <a:pt x="2523" y="1026"/>
                  </a:cubicBezTo>
                  <a:lnTo>
                    <a:pt x="1691" y="694"/>
                  </a:lnTo>
                  <a:cubicBezTo>
                    <a:pt x="1137" y="472"/>
                    <a:pt x="582" y="222"/>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567;p74">
              <a:extLst>
                <a:ext uri="{FF2B5EF4-FFF2-40B4-BE49-F238E27FC236}">
                  <a16:creationId xmlns:a16="http://schemas.microsoft.com/office/drawing/2014/main" id="{6FB9DC6F-4153-476C-93ED-6061DEB81443}"/>
                </a:ext>
              </a:extLst>
            </p:cNvPr>
            <p:cNvSpPr/>
            <p:nvPr/>
          </p:nvSpPr>
          <p:spPr>
            <a:xfrm>
              <a:off x="7768050" y="3086175"/>
              <a:ext cx="578100" cy="762250"/>
            </a:xfrm>
            <a:custGeom>
              <a:avLst/>
              <a:gdLst/>
              <a:ahLst/>
              <a:cxnLst/>
              <a:rect l="l" t="t" r="r" b="b"/>
              <a:pathLst>
                <a:path w="23124" h="30490" extrusionOk="0">
                  <a:moveTo>
                    <a:pt x="11506" y="1"/>
                  </a:moveTo>
                  <a:cubicBezTo>
                    <a:pt x="10371" y="1"/>
                    <a:pt x="9265" y="102"/>
                    <a:pt x="8235" y="314"/>
                  </a:cubicBezTo>
                  <a:cubicBezTo>
                    <a:pt x="7930" y="369"/>
                    <a:pt x="7652" y="425"/>
                    <a:pt x="7375" y="508"/>
                  </a:cubicBezTo>
                  <a:cubicBezTo>
                    <a:pt x="6571" y="730"/>
                    <a:pt x="5628" y="1617"/>
                    <a:pt x="5240" y="2116"/>
                  </a:cubicBezTo>
                  <a:cubicBezTo>
                    <a:pt x="3937" y="4001"/>
                    <a:pt x="3133" y="6192"/>
                    <a:pt x="2939" y="8465"/>
                  </a:cubicBezTo>
                  <a:cubicBezTo>
                    <a:pt x="2745" y="10711"/>
                    <a:pt x="3466" y="12846"/>
                    <a:pt x="3327" y="15064"/>
                  </a:cubicBezTo>
                  <a:cubicBezTo>
                    <a:pt x="3189" y="16533"/>
                    <a:pt x="2856" y="17975"/>
                    <a:pt x="2357" y="19361"/>
                  </a:cubicBezTo>
                  <a:cubicBezTo>
                    <a:pt x="305" y="25627"/>
                    <a:pt x="0" y="25572"/>
                    <a:pt x="499" y="26210"/>
                  </a:cubicBezTo>
                  <a:cubicBezTo>
                    <a:pt x="1276" y="27152"/>
                    <a:pt x="2218" y="27956"/>
                    <a:pt x="3272" y="28539"/>
                  </a:cubicBezTo>
                  <a:cubicBezTo>
                    <a:pt x="5513" y="29830"/>
                    <a:pt x="8354" y="30489"/>
                    <a:pt x="11077" y="30489"/>
                  </a:cubicBezTo>
                  <a:cubicBezTo>
                    <a:pt x="14552" y="30489"/>
                    <a:pt x="17835" y="29415"/>
                    <a:pt x="19436" y="27208"/>
                  </a:cubicBezTo>
                  <a:cubicBezTo>
                    <a:pt x="20018" y="26431"/>
                    <a:pt x="19380" y="25683"/>
                    <a:pt x="19685" y="21579"/>
                  </a:cubicBezTo>
                  <a:cubicBezTo>
                    <a:pt x="19796" y="19611"/>
                    <a:pt x="20157" y="17698"/>
                    <a:pt x="20767" y="15813"/>
                  </a:cubicBezTo>
                  <a:cubicBezTo>
                    <a:pt x="21460" y="13650"/>
                    <a:pt x="22652" y="11044"/>
                    <a:pt x="22985" y="7966"/>
                  </a:cubicBezTo>
                  <a:cubicBezTo>
                    <a:pt x="23123" y="6663"/>
                    <a:pt x="23096" y="5332"/>
                    <a:pt x="22846" y="4029"/>
                  </a:cubicBezTo>
                  <a:cubicBezTo>
                    <a:pt x="22791" y="3780"/>
                    <a:pt x="22652" y="3558"/>
                    <a:pt x="22458" y="3419"/>
                  </a:cubicBezTo>
                  <a:cubicBezTo>
                    <a:pt x="21210" y="2449"/>
                    <a:pt x="19824" y="1673"/>
                    <a:pt x="18327" y="1173"/>
                  </a:cubicBezTo>
                  <a:cubicBezTo>
                    <a:pt x="16196" y="414"/>
                    <a:pt x="13792" y="1"/>
                    <a:pt x="115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568;p74">
              <a:extLst>
                <a:ext uri="{FF2B5EF4-FFF2-40B4-BE49-F238E27FC236}">
                  <a16:creationId xmlns:a16="http://schemas.microsoft.com/office/drawing/2014/main" id="{EEA57B23-67E3-49F4-B060-4B025B54BEB9}"/>
                </a:ext>
              </a:extLst>
            </p:cNvPr>
            <p:cNvSpPr/>
            <p:nvPr/>
          </p:nvSpPr>
          <p:spPr>
            <a:xfrm>
              <a:off x="8061925" y="3350475"/>
              <a:ext cx="80425" cy="79875"/>
            </a:xfrm>
            <a:custGeom>
              <a:avLst/>
              <a:gdLst/>
              <a:ahLst/>
              <a:cxnLst/>
              <a:rect l="l" t="t" r="r" b="b"/>
              <a:pathLst>
                <a:path w="3217" h="3195" extrusionOk="0">
                  <a:moveTo>
                    <a:pt x="1553" y="0"/>
                  </a:moveTo>
                  <a:lnTo>
                    <a:pt x="1553" y="0"/>
                  </a:lnTo>
                  <a:cubicBezTo>
                    <a:pt x="2215" y="1085"/>
                    <a:pt x="1387" y="2422"/>
                    <a:pt x="178" y="2422"/>
                  </a:cubicBezTo>
                  <a:cubicBezTo>
                    <a:pt x="120" y="2422"/>
                    <a:pt x="61" y="2419"/>
                    <a:pt x="1" y="2413"/>
                  </a:cubicBezTo>
                  <a:lnTo>
                    <a:pt x="1" y="2413"/>
                  </a:lnTo>
                  <a:cubicBezTo>
                    <a:pt x="139" y="2607"/>
                    <a:pt x="306" y="2801"/>
                    <a:pt x="528" y="2939"/>
                  </a:cubicBezTo>
                  <a:cubicBezTo>
                    <a:pt x="791" y="3112"/>
                    <a:pt x="1091" y="3195"/>
                    <a:pt x="1391" y="3195"/>
                  </a:cubicBezTo>
                  <a:cubicBezTo>
                    <a:pt x="1911" y="3195"/>
                    <a:pt x="2429" y="2943"/>
                    <a:pt x="2746" y="2468"/>
                  </a:cubicBezTo>
                  <a:cubicBezTo>
                    <a:pt x="3217" y="1719"/>
                    <a:pt x="2995" y="721"/>
                    <a:pt x="2247" y="250"/>
                  </a:cubicBezTo>
                  <a:cubicBezTo>
                    <a:pt x="2052" y="111"/>
                    <a:pt x="1803" y="28"/>
                    <a:pt x="15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569;p74">
              <a:extLst>
                <a:ext uri="{FF2B5EF4-FFF2-40B4-BE49-F238E27FC236}">
                  <a16:creationId xmlns:a16="http://schemas.microsoft.com/office/drawing/2014/main" id="{40A6282F-84B7-480E-824B-7770F9D62059}"/>
                </a:ext>
              </a:extLst>
            </p:cNvPr>
            <p:cNvSpPr/>
            <p:nvPr/>
          </p:nvSpPr>
          <p:spPr>
            <a:xfrm>
              <a:off x="7962125" y="3086500"/>
              <a:ext cx="264800" cy="191425"/>
            </a:xfrm>
            <a:custGeom>
              <a:avLst/>
              <a:gdLst/>
              <a:ahLst/>
              <a:cxnLst/>
              <a:rect l="l" t="t" r="r" b="b"/>
              <a:pathLst>
                <a:path w="10592" h="7657" extrusionOk="0">
                  <a:moveTo>
                    <a:pt x="3755" y="0"/>
                  </a:moveTo>
                  <a:cubicBezTo>
                    <a:pt x="2620" y="0"/>
                    <a:pt x="1511" y="99"/>
                    <a:pt x="472" y="301"/>
                  </a:cubicBezTo>
                  <a:cubicBezTo>
                    <a:pt x="444" y="384"/>
                    <a:pt x="444" y="467"/>
                    <a:pt x="416" y="578"/>
                  </a:cubicBezTo>
                  <a:cubicBezTo>
                    <a:pt x="0" y="2297"/>
                    <a:pt x="28" y="2769"/>
                    <a:pt x="28" y="4543"/>
                  </a:cubicBezTo>
                  <a:cubicBezTo>
                    <a:pt x="55" y="6036"/>
                    <a:pt x="568" y="7656"/>
                    <a:pt x="2012" y="7656"/>
                  </a:cubicBezTo>
                  <a:cubicBezTo>
                    <a:pt x="2070" y="7656"/>
                    <a:pt x="2129" y="7654"/>
                    <a:pt x="2191" y="7648"/>
                  </a:cubicBezTo>
                  <a:cubicBezTo>
                    <a:pt x="3632" y="7537"/>
                    <a:pt x="5046" y="6234"/>
                    <a:pt x="7043" y="4349"/>
                  </a:cubicBezTo>
                  <a:cubicBezTo>
                    <a:pt x="9122" y="2353"/>
                    <a:pt x="10203" y="1549"/>
                    <a:pt x="10591" y="1160"/>
                  </a:cubicBezTo>
                  <a:cubicBezTo>
                    <a:pt x="8442" y="401"/>
                    <a:pt x="6044" y="0"/>
                    <a:pt x="3755" y="0"/>
                  </a:cubicBezTo>
                  <a:close/>
                </a:path>
              </a:pathLst>
            </a:custGeom>
            <a:solidFill>
              <a:srgbClr val="F8A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3570;p74">
              <a:extLst>
                <a:ext uri="{FF2B5EF4-FFF2-40B4-BE49-F238E27FC236}">
                  <a16:creationId xmlns:a16="http://schemas.microsoft.com/office/drawing/2014/main" id="{DA9C4F3E-EC81-4FA7-BDF5-68B2B2F122F2}"/>
                </a:ext>
              </a:extLst>
            </p:cNvPr>
            <p:cNvSpPr/>
            <p:nvPr/>
          </p:nvSpPr>
          <p:spPr>
            <a:xfrm>
              <a:off x="7920525" y="3131450"/>
              <a:ext cx="314725" cy="201200"/>
            </a:xfrm>
            <a:custGeom>
              <a:avLst/>
              <a:gdLst/>
              <a:ahLst/>
              <a:cxnLst/>
              <a:rect l="l" t="t" r="r" b="b"/>
              <a:pathLst>
                <a:path w="12589" h="8048" extrusionOk="0">
                  <a:moveTo>
                    <a:pt x="389" y="0"/>
                  </a:moveTo>
                  <a:cubicBezTo>
                    <a:pt x="195" y="887"/>
                    <a:pt x="56" y="1775"/>
                    <a:pt x="1" y="2662"/>
                  </a:cubicBezTo>
                  <a:cubicBezTo>
                    <a:pt x="1" y="3577"/>
                    <a:pt x="139" y="4492"/>
                    <a:pt x="417" y="5351"/>
                  </a:cubicBezTo>
                  <a:cubicBezTo>
                    <a:pt x="555" y="5767"/>
                    <a:pt x="722" y="6183"/>
                    <a:pt x="971" y="6571"/>
                  </a:cubicBezTo>
                  <a:cubicBezTo>
                    <a:pt x="1193" y="6987"/>
                    <a:pt x="1498" y="7320"/>
                    <a:pt x="1858" y="7625"/>
                  </a:cubicBezTo>
                  <a:cubicBezTo>
                    <a:pt x="2219" y="7874"/>
                    <a:pt x="2690" y="8041"/>
                    <a:pt x="3161" y="8041"/>
                  </a:cubicBezTo>
                  <a:cubicBezTo>
                    <a:pt x="3235" y="8045"/>
                    <a:pt x="3310" y="8047"/>
                    <a:pt x="3385" y="8047"/>
                  </a:cubicBezTo>
                  <a:cubicBezTo>
                    <a:pt x="3761" y="8047"/>
                    <a:pt x="4150" y="7990"/>
                    <a:pt x="4520" y="7874"/>
                  </a:cubicBezTo>
                  <a:cubicBezTo>
                    <a:pt x="4936" y="7763"/>
                    <a:pt x="5380" y="7569"/>
                    <a:pt x="5768" y="7347"/>
                  </a:cubicBezTo>
                  <a:cubicBezTo>
                    <a:pt x="6156" y="7126"/>
                    <a:pt x="6516" y="6848"/>
                    <a:pt x="6877" y="6571"/>
                  </a:cubicBezTo>
                  <a:cubicBezTo>
                    <a:pt x="7570" y="5989"/>
                    <a:pt x="8235" y="5379"/>
                    <a:pt x="8845" y="4713"/>
                  </a:cubicBezTo>
                  <a:cubicBezTo>
                    <a:pt x="10093" y="3410"/>
                    <a:pt x="11313" y="2107"/>
                    <a:pt x="12588" y="832"/>
                  </a:cubicBezTo>
                  <a:lnTo>
                    <a:pt x="12588" y="832"/>
                  </a:lnTo>
                  <a:cubicBezTo>
                    <a:pt x="11923" y="1442"/>
                    <a:pt x="11285" y="2080"/>
                    <a:pt x="10647" y="2717"/>
                  </a:cubicBezTo>
                  <a:lnTo>
                    <a:pt x="8734" y="4630"/>
                  </a:lnTo>
                  <a:cubicBezTo>
                    <a:pt x="8124" y="5268"/>
                    <a:pt x="7459" y="5878"/>
                    <a:pt x="6794" y="6460"/>
                  </a:cubicBezTo>
                  <a:cubicBezTo>
                    <a:pt x="6433" y="6737"/>
                    <a:pt x="6073" y="6987"/>
                    <a:pt x="5685" y="7209"/>
                  </a:cubicBezTo>
                  <a:cubicBezTo>
                    <a:pt x="5296" y="7403"/>
                    <a:pt x="4880" y="7597"/>
                    <a:pt x="4465" y="7708"/>
                  </a:cubicBezTo>
                  <a:cubicBezTo>
                    <a:pt x="4118" y="7823"/>
                    <a:pt x="3752" y="7881"/>
                    <a:pt x="3383" y="7881"/>
                  </a:cubicBezTo>
                  <a:cubicBezTo>
                    <a:pt x="3309" y="7881"/>
                    <a:pt x="3235" y="7879"/>
                    <a:pt x="3161" y="7874"/>
                  </a:cubicBezTo>
                  <a:cubicBezTo>
                    <a:pt x="2718" y="7874"/>
                    <a:pt x="2302" y="7736"/>
                    <a:pt x="1942" y="7486"/>
                  </a:cubicBezTo>
                  <a:cubicBezTo>
                    <a:pt x="1609" y="7209"/>
                    <a:pt x="1304" y="6876"/>
                    <a:pt x="1110" y="6488"/>
                  </a:cubicBezTo>
                  <a:cubicBezTo>
                    <a:pt x="860" y="6100"/>
                    <a:pt x="694" y="5712"/>
                    <a:pt x="528" y="5268"/>
                  </a:cubicBezTo>
                  <a:cubicBezTo>
                    <a:pt x="250" y="4436"/>
                    <a:pt x="84" y="3549"/>
                    <a:pt x="84" y="2662"/>
                  </a:cubicBezTo>
                  <a:cubicBezTo>
                    <a:pt x="112" y="1775"/>
                    <a:pt x="223" y="860"/>
                    <a:pt x="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571;p74">
              <a:extLst>
                <a:ext uri="{FF2B5EF4-FFF2-40B4-BE49-F238E27FC236}">
                  <a16:creationId xmlns:a16="http://schemas.microsoft.com/office/drawing/2014/main" id="{E22162B4-23D6-44D8-BB0A-2731AA6DD798}"/>
                </a:ext>
              </a:extLst>
            </p:cNvPr>
            <p:cNvSpPr/>
            <p:nvPr/>
          </p:nvSpPr>
          <p:spPr>
            <a:xfrm>
              <a:off x="7813100" y="3712300"/>
              <a:ext cx="422825" cy="86200"/>
            </a:xfrm>
            <a:custGeom>
              <a:avLst/>
              <a:gdLst/>
              <a:ahLst/>
              <a:cxnLst/>
              <a:rect l="l" t="t" r="r" b="b"/>
              <a:pathLst>
                <a:path w="16913" h="3448" extrusionOk="0">
                  <a:moveTo>
                    <a:pt x="0" y="0"/>
                  </a:moveTo>
                  <a:cubicBezTo>
                    <a:pt x="1109" y="1054"/>
                    <a:pt x="2412" y="1886"/>
                    <a:pt x="3826" y="2468"/>
                  </a:cubicBezTo>
                  <a:cubicBezTo>
                    <a:pt x="5268" y="3022"/>
                    <a:pt x="6765" y="3355"/>
                    <a:pt x="8290" y="3438"/>
                  </a:cubicBezTo>
                  <a:cubicBezTo>
                    <a:pt x="8464" y="3444"/>
                    <a:pt x="8637" y="3447"/>
                    <a:pt x="8810" y="3447"/>
                  </a:cubicBezTo>
                  <a:cubicBezTo>
                    <a:pt x="10183" y="3447"/>
                    <a:pt x="11532" y="3253"/>
                    <a:pt x="12837" y="2884"/>
                  </a:cubicBezTo>
                  <a:cubicBezTo>
                    <a:pt x="14307" y="2440"/>
                    <a:pt x="15693" y="1775"/>
                    <a:pt x="16913" y="860"/>
                  </a:cubicBezTo>
                  <a:lnTo>
                    <a:pt x="16913" y="860"/>
                  </a:lnTo>
                  <a:cubicBezTo>
                    <a:pt x="15665" y="1719"/>
                    <a:pt x="14279" y="2357"/>
                    <a:pt x="12810" y="2745"/>
                  </a:cubicBezTo>
                  <a:cubicBezTo>
                    <a:pt x="11566" y="3074"/>
                    <a:pt x="10282" y="3263"/>
                    <a:pt x="8992" y="3263"/>
                  </a:cubicBezTo>
                  <a:cubicBezTo>
                    <a:pt x="8759" y="3263"/>
                    <a:pt x="8524" y="3257"/>
                    <a:pt x="8290" y="3244"/>
                  </a:cubicBezTo>
                  <a:cubicBezTo>
                    <a:pt x="6793" y="3189"/>
                    <a:pt x="5296" y="2884"/>
                    <a:pt x="3882" y="2329"/>
                  </a:cubicBezTo>
                  <a:cubicBezTo>
                    <a:pt x="2468" y="1802"/>
                    <a:pt x="1137" y="998"/>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3572;p74">
              <a:extLst>
                <a:ext uri="{FF2B5EF4-FFF2-40B4-BE49-F238E27FC236}">
                  <a16:creationId xmlns:a16="http://schemas.microsoft.com/office/drawing/2014/main" id="{D7F5668F-11A0-4932-A876-6381CBE813B6}"/>
                </a:ext>
              </a:extLst>
            </p:cNvPr>
            <p:cNvSpPr/>
            <p:nvPr/>
          </p:nvSpPr>
          <p:spPr>
            <a:xfrm>
              <a:off x="7841525" y="3261050"/>
              <a:ext cx="10400" cy="235700"/>
            </a:xfrm>
            <a:custGeom>
              <a:avLst/>
              <a:gdLst/>
              <a:ahLst/>
              <a:cxnLst/>
              <a:rect l="l" t="t" r="r" b="b"/>
              <a:pathLst>
                <a:path w="416" h="9428" extrusionOk="0">
                  <a:moveTo>
                    <a:pt x="277" y="1"/>
                  </a:moveTo>
                  <a:cubicBezTo>
                    <a:pt x="111" y="777"/>
                    <a:pt x="0" y="1581"/>
                    <a:pt x="0" y="2358"/>
                  </a:cubicBezTo>
                  <a:cubicBezTo>
                    <a:pt x="0" y="3162"/>
                    <a:pt x="28" y="3938"/>
                    <a:pt x="111" y="4714"/>
                  </a:cubicBezTo>
                  <a:cubicBezTo>
                    <a:pt x="194" y="5518"/>
                    <a:pt x="250" y="6295"/>
                    <a:pt x="277" y="7071"/>
                  </a:cubicBezTo>
                  <a:cubicBezTo>
                    <a:pt x="305" y="7875"/>
                    <a:pt x="277" y="8651"/>
                    <a:pt x="222" y="9428"/>
                  </a:cubicBezTo>
                  <a:cubicBezTo>
                    <a:pt x="333" y="8651"/>
                    <a:pt x="416" y="7875"/>
                    <a:pt x="416" y="7071"/>
                  </a:cubicBezTo>
                  <a:cubicBezTo>
                    <a:pt x="416" y="6295"/>
                    <a:pt x="361" y="5490"/>
                    <a:pt x="305" y="4714"/>
                  </a:cubicBezTo>
                  <a:cubicBezTo>
                    <a:pt x="222" y="3938"/>
                    <a:pt x="139" y="3134"/>
                    <a:pt x="139" y="2358"/>
                  </a:cubicBezTo>
                  <a:cubicBezTo>
                    <a:pt x="111" y="1581"/>
                    <a:pt x="166" y="777"/>
                    <a:pt x="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3573;p74">
              <a:extLst>
                <a:ext uri="{FF2B5EF4-FFF2-40B4-BE49-F238E27FC236}">
                  <a16:creationId xmlns:a16="http://schemas.microsoft.com/office/drawing/2014/main" id="{9486EFA4-BB3F-4175-AB9D-713E95AFD937}"/>
                </a:ext>
              </a:extLst>
            </p:cNvPr>
            <p:cNvSpPr/>
            <p:nvPr/>
          </p:nvSpPr>
          <p:spPr>
            <a:xfrm>
              <a:off x="7861625" y="3502975"/>
              <a:ext cx="214200" cy="112300"/>
            </a:xfrm>
            <a:custGeom>
              <a:avLst/>
              <a:gdLst/>
              <a:ahLst/>
              <a:cxnLst/>
              <a:rect l="l" t="t" r="r" b="b"/>
              <a:pathLst>
                <a:path w="8568" h="4492" extrusionOk="0">
                  <a:moveTo>
                    <a:pt x="8567" y="0"/>
                  </a:moveTo>
                  <a:lnTo>
                    <a:pt x="8567" y="0"/>
                  </a:lnTo>
                  <a:cubicBezTo>
                    <a:pt x="8290" y="333"/>
                    <a:pt x="8013" y="638"/>
                    <a:pt x="7736" y="915"/>
                  </a:cubicBezTo>
                  <a:cubicBezTo>
                    <a:pt x="7431" y="1220"/>
                    <a:pt x="7126" y="1497"/>
                    <a:pt x="6821" y="1774"/>
                  </a:cubicBezTo>
                  <a:cubicBezTo>
                    <a:pt x="6183" y="2301"/>
                    <a:pt x="5490" y="2773"/>
                    <a:pt x="4741" y="3161"/>
                  </a:cubicBezTo>
                  <a:cubicBezTo>
                    <a:pt x="4020" y="3549"/>
                    <a:pt x="3244" y="3854"/>
                    <a:pt x="2440" y="4076"/>
                  </a:cubicBezTo>
                  <a:cubicBezTo>
                    <a:pt x="1636" y="4298"/>
                    <a:pt x="832" y="4436"/>
                    <a:pt x="0" y="4492"/>
                  </a:cubicBezTo>
                  <a:cubicBezTo>
                    <a:pt x="416" y="4464"/>
                    <a:pt x="832" y="4464"/>
                    <a:pt x="1248" y="4408"/>
                  </a:cubicBezTo>
                  <a:cubicBezTo>
                    <a:pt x="2495" y="4270"/>
                    <a:pt x="3715" y="3909"/>
                    <a:pt x="4824" y="3327"/>
                  </a:cubicBezTo>
                  <a:cubicBezTo>
                    <a:pt x="5573" y="2939"/>
                    <a:pt x="6294" y="2440"/>
                    <a:pt x="6904" y="1885"/>
                  </a:cubicBezTo>
                  <a:cubicBezTo>
                    <a:pt x="7541" y="1331"/>
                    <a:pt x="8096" y="693"/>
                    <a:pt x="8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574;p74">
              <a:extLst>
                <a:ext uri="{FF2B5EF4-FFF2-40B4-BE49-F238E27FC236}">
                  <a16:creationId xmlns:a16="http://schemas.microsoft.com/office/drawing/2014/main" id="{CEAB9C4E-D665-454E-B2A3-47D5EEDD8C7F}"/>
                </a:ext>
              </a:extLst>
            </p:cNvPr>
            <p:cNvSpPr/>
            <p:nvPr/>
          </p:nvSpPr>
          <p:spPr>
            <a:xfrm>
              <a:off x="7910125" y="3597225"/>
              <a:ext cx="152525" cy="72450"/>
            </a:xfrm>
            <a:custGeom>
              <a:avLst/>
              <a:gdLst/>
              <a:ahLst/>
              <a:cxnLst/>
              <a:rect l="l" t="t" r="r" b="b"/>
              <a:pathLst>
                <a:path w="6101" h="2898" extrusionOk="0">
                  <a:moveTo>
                    <a:pt x="6101" y="1"/>
                  </a:moveTo>
                  <a:lnTo>
                    <a:pt x="6101" y="1"/>
                  </a:lnTo>
                  <a:cubicBezTo>
                    <a:pt x="4798" y="1789"/>
                    <a:pt x="2742" y="2824"/>
                    <a:pt x="562" y="2824"/>
                  </a:cubicBezTo>
                  <a:cubicBezTo>
                    <a:pt x="376" y="2824"/>
                    <a:pt x="188" y="2816"/>
                    <a:pt x="1" y="2801"/>
                  </a:cubicBezTo>
                  <a:lnTo>
                    <a:pt x="1" y="2801"/>
                  </a:lnTo>
                  <a:cubicBezTo>
                    <a:pt x="354" y="2866"/>
                    <a:pt x="708" y="2898"/>
                    <a:pt x="1059" y="2898"/>
                  </a:cubicBezTo>
                  <a:cubicBezTo>
                    <a:pt x="3102" y="2898"/>
                    <a:pt x="5036" y="1823"/>
                    <a:pt x="6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3575;p74">
              <a:extLst>
                <a:ext uri="{FF2B5EF4-FFF2-40B4-BE49-F238E27FC236}">
                  <a16:creationId xmlns:a16="http://schemas.microsoft.com/office/drawing/2014/main" id="{F164E451-6666-4930-93B6-DC033E034F16}"/>
                </a:ext>
              </a:extLst>
            </p:cNvPr>
            <p:cNvSpPr/>
            <p:nvPr/>
          </p:nvSpPr>
          <p:spPr>
            <a:xfrm>
              <a:off x="7941450" y="2986900"/>
              <a:ext cx="264675" cy="238750"/>
            </a:xfrm>
            <a:custGeom>
              <a:avLst/>
              <a:gdLst/>
              <a:ahLst/>
              <a:cxnLst/>
              <a:rect l="l" t="t" r="r" b="b"/>
              <a:pathLst>
                <a:path w="10587" h="9550" extrusionOk="0">
                  <a:moveTo>
                    <a:pt x="5208" y="0"/>
                  </a:moveTo>
                  <a:cubicBezTo>
                    <a:pt x="4805" y="0"/>
                    <a:pt x="4407" y="46"/>
                    <a:pt x="4043" y="154"/>
                  </a:cubicBezTo>
                  <a:cubicBezTo>
                    <a:pt x="3766" y="237"/>
                    <a:pt x="3517" y="376"/>
                    <a:pt x="3295" y="542"/>
                  </a:cubicBezTo>
                  <a:cubicBezTo>
                    <a:pt x="2214" y="1346"/>
                    <a:pt x="3434" y="2372"/>
                    <a:pt x="2602" y="4285"/>
                  </a:cubicBezTo>
                  <a:cubicBezTo>
                    <a:pt x="2408" y="4756"/>
                    <a:pt x="2130" y="5172"/>
                    <a:pt x="1798" y="5560"/>
                  </a:cubicBezTo>
                  <a:cubicBezTo>
                    <a:pt x="1" y="7797"/>
                    <a:pt x="1817" y="9549"/>
                    <a:pt x="4216" y="9549"/>
                  </a:cubicBezTo>
                  <a:cubicBezTo>
                    <a:pt x="5445" y="9549"/>
                    <a:pt x="6826" y="9090"/>
                    <a:pt x="7953" y="8000"/>
                  </a:cubicBezTo>
                  <a:cubicBezTo>
                    <a:pt x="8729" y="7252"/>
                    <a:pt x="10587" y="5394"/>
                    <a:pt x="9810" y="4230"/>
                  </a:cubicBezTo>
                  <a:cubicBezTo>
                    <a:pt x="8480" y="2150"/>
                    <a:pt x="9145" y="1401"/>
                    <a:pt x="8202" y="764"/>
                  </a:cubicBezTo>
                  <a:lnTo>
                    <a:pt x="8147" y="736"/>
                  </a:lnTo>
                  <a:cubicBezTo>
                    <a:pt x="7870" y="570"/>
                    <a:pt x="7565" y="431"/>
                    <a:pt x="7260" y="348"/>
                  </a:cubicBezTo>
                  <a:cubicBezTo>
                    <a:pt x="6687" y="151"/>
                    <a:pt x="5941" y="0"/>
                    <a:pt x="5208" y="0"/>
                  </a:cubicBezTo>
                  <a:close/>
                </a:path>
              </a:pathLst>
            </a:custGeom>
            <a:solidFill>
              <a:srgbClr val="F8A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3576;p74">
              <a:extLst>
                <a:ext uri="{FF2B5EF4-FFF2-40B4-BE49-F238E27FC236}">
                  <a16:creationId xmlns:a16="http://schemas.microsoft.com/office/drawing/2014/main" id="{BA5440FD-7BEF-4561-8CEA-87D124B1D01F}"/>
                </a:ext>
              </a:extLst>
            </p:cNvPr>
            <p:cNvSpPr/>
            <p:nvPr/>
          </p:nvSpPr>
          <p:spPr>
            <a:xfrm>
              <a:off x="7996775" y="2991425"/>
              <a:ext cx="151125" cy="106375"/>
            </a:xfrm>
            <a:custGeom>
              <a:avLst/>
              <a:gdLst/>
              <a:ahLst/>
              <a:cxnLst/>
              <a:rect l="l" t="t" r="r" b="b"/>
              <a:pathLst>
                <a:path w="6045" h="4255" extrusionOk="0">
                  <a:moveTo>
                    <a:pt x="1858" y="1"/>
                  </a:moveTo>
                  <a:cubicBezTo>
                    <a:pt x="1581" y="56"/>
                    <a:pt x="1331" y="195"/>
                    <a:pt x="1082" y="361"/>
                  </a:cubicBezTo>
                  <a:cubicBezTo>
                    <a:pt x="1" y="1193"/>
                    <a:pt x="1221" y="2191"/>
                    <a:pt x="389" y="4104"/>
                  </a:cubicBezTo>
                  <a:cubicBezTo>
                    <a:pt x="778" y="4208"/>
                    <a:pt x="1143" y="4255"/>
                    <a:pt x="1483" y="4255"/>
                  </a:cubicBezTo>
                  <a:cubicBezTo>
                    <a:pt x="4121" y="4255"/>
                    <a:pt x="5296" y="1470"/>
                    <a:pt x="5296" y="1470"/>
                  </a:cubicBezTo>
                  <a:lnTo>
                    <a:pt x="6017" y="611"/>
                  </a:lnTo>
                  <a:lnTo>
                    <a:pt x="6045" y="583"/>
                  </a:lnTo>
                  <a:lnTo>
                    <a:pt x="5934" y="555"/>
                  </a:lnTo>
                  <a:lnTo>
                    <a:pt x="1858" y="1"/>
                  </a:ln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577;p74">
              <a:extLst>
                <a:ext uri="{FF2B5EF4-FFF2-40B4-BE49-F238E27FC236}">
                  <a16:creationId xmlns:a16="http://schemas.microsoft.com/office/drawing/2014/main" id="{CECDBD7F-12CB-4B0A-B58B-4C821F96CE5B}"/>
                </a:ext>
              </a:extLst>
            </p:cNvPr>
            <p:cNvSpPr/>
            <p:nvPr/>
          </p:nvSpPr>
          <p:spPr>
            <a:xfrm>
              <a:off x="7951725" y="2754475"/>
              <a:ext cx="286975" cy="307975"/>
            </a:xfrm>
            <a:custGeom>
              <a:avLst/>
              <a:gdLst/>
              <a:ahLst/>
              <a:cxnLst/>
              <a:rect l="l" t="t" r="r" b="b"/>
              <a:pathLst>
                <a:path w="11479" h="12319" extrusionOk="0">
                  <a:moveTo>
                    <a:pt x="6087" y="0"/>
                  </a:moveTo>
                  <a:cubicBezTo>
                    <a:pt x="3623" y="0"/>
                    <a:pt x="1406" y="2244"/>
                    <a:pt x="749" y="5042"/>
                  </a:cubicBezTo>
                  <a:cubicBezTo>
                    <a:pt x="0" y="8370"/>
                    <a:pt x="804" y="11752"/>
                    <a:pt x="3937" y="12251"/>
                  </a:cubicBezTo>
                  <a:cubicBezTo>
                    <a:pt x="4203" y="12296"/>
                    <a:pt x="4472" y="12318"/>
                    <a:pt x="4743" y="12318"/>
                  </a:cubicBezTo>
                  <a:cubicBezTo>
                    <a:pt x="7308" y="12318"/>
                    <a:pt x="10025" y="10350"/>
                    <a:pt x="10702" y="7316"/>
                  </a:cubicBezTo>
                  <a:cubicBezTo>
                    <a:pt x="11479" y="3989"/>
                    <a:pt x="9843" y="884"/>
                    <a:pt x="7126" y="135"/>
                  </a:cubicBezTo>
                  <a:cubicBezTo>
                    <a:pt x="6777" y="44"/>
                    <a:pt x="6429" y="0"/>
                    <a:pt x="6087" y="0"/>
                  </a:cubicBezTo>
                  <a:close/>
                </a:path>
              </a:pathLst>
            </a:custGeom>
            <a:solidFill>
              <a:srgbClr val="F8A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3578;p74">
              <a:extLst>
                <a:ext uri="{FF2B5EF4-FFF2-40B4-BE49-F238E27FC236}">
                  <a16:creationId xmlns:a16="http://schemas.microsoft.com/office/drawing/2014/main" id="{AD270407-17B9-4E7A-94D2-1542200D54F9}"/>
                </a:ext>
              </a:extLst>
            </p:cNvPr>
            <p:cNvSpPr/>
            <p:nvPr/>
          </p:nvSpPr>
          <p:spPr>
            <a:xfrm>
              <a:off x="7991925" y="2856250"/>
              <a:ext cx="33325" cy="18525"/>
            </a:xfrm>
            <a:custGeom>
              <a:avLst/>
              <a:gdLst/>
              <a:ahLst/>
              <a:cxnLst/>
              <a:rect l="l" t="t" r="r" b="b"/>
              <a:pathLst>
                <a:path w="1333" h="741" extrusionOk="0">
                  <a:moveTo>
                    <a:pt x="634" y="0"/>
                  </a:moveTo>
                  <a:cubicBezTo>
                    <a:pt x="321" y="0"/>
                    <a:pt x="14" y="126"/>
                    <a:pt x="1" y="389"/>
                  </a:cubicBezTo>
                  <a:cubicBezTo>
                    <a:pt x="1" y="622"/>
                    <a:pt x="336" y="740"/>
                    <a:pt x="667" y="740"/>
                  </a:cubicBezTo>
                  <a:cubicBezTo>
                    <a:pt x="967" y="740"/>
                    <a:pt x="1264" y="643"/>
                    <a:pt x="1304" y="445"/>
                  </a:cubicBezTo>
                  <a:cubicBezTo>
                    <a:pt x="1333" y="154"/>
                    <a:pt x="980" y="0"/>
                    <a:pt x="634" y="0"/>
                  </a:cubicBezTo>
                  <a:close/>
                </a:path>
              </a:pathLst>
            </a:custGeom>
            <a:solidFill>
              <a:srgbClr val="C97F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3579;p74">
              <a:extLst>
                <a:ext uri="{FF2B5EF4-FFF2-40B4-BE49-F238E27FC236}">
                  <a16:creationId xmlns:a16="http://schemas.microsoft.com/office/drawing/2014/main" id="{7089FF36-EDF5-4FA9-A401-A3FD5183BD11}"/>
                </a:ext>
              </a:extLst>
            </p:cNvPr>
            <p:cNvSpPr/>
            <p:nvPr/>
          </p:nvSpPr>
          <p:spPr>
            <a:xfrm>
              <a:off x="8080875" y="2870275"/>
              <a:ext cx="36225" cy="20050"/>
            </a:xfrm>
            <a:custGeom>
              <a:avLst/>
              <a:gdLst/>
              <a:ahLst/>
              <a:cxnLst/>
              <a:rect l="l" t="t" r="r" b="b"/>
              <a:pathLst>
                <a:path w="1449" h="802" extrusionOk="0">
                  <a:moveTo>
                    <a:pt x="541" y="0"/>
                  </a:moveTo>
                  <a:cubicBezTo>
                    <a:pt x="324" y="0"/>
                    <a:pt x="132" y="79"/>
                    <a:pt x="75" y="272"/>
                  </a:cubicBezTo>
                  <a:cubicBezTo>
                    <a:pt x="1" y="568"/>
                    <a:pt x="506" y="802"/>
                    <a:pt x="900" y="802"/>
                  </a:cubicBezTo>
                  <a:cubicBezTo>
                    <a:pt x="1097" y="802"/>
                    <a:pt x="1267" y="743"/>
                    <a:pt x="1322" y="605"/>
                  </a:cubicBezTo>
                  <a:cubicBezTo>
                    <a:pt x="1449" y="279"/>
                    <a:pt x="950" y="0"/>
                    <a:pt x="541" y="0"/>
                  </a:cubicBezTo>
                  <a:close/>
                </a:path>
              </a:pathLst>
            </a:custGeom>
            <a:solidFill>
              <a:srgbClr val="C97F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580;p74">
              <a:extLst>
                <a:ext uri="{FF2B5EF4-FFF2-40B4-BE49-F238E27FC236}">
                  <a16:creationId xmlns:a16="http://schemas.microsoft.com/office/drawing/2014/main" id="{1B20BD34-C781-4326-89D3-000D2B567B69}"/>
                </a:ext>
              </a:extLst>
            </p:cNvPr>
            <p:cNvSpPr/>
            <p:nvPr/>
          </p:nvSpPr>
          <p:spPr>
            <a:xfrm>
              <a:off x="7993300" y="2889700"/>
              <a:ext cx="18650" cy="20675"/>
            </a:xfrm>
            <a:custGeom>
              <a:avLst/>
              <a:gdLst/>
              <a:ahLst/>
              <a:cxnLst/>
              <a:rect l="l" t="t" r="r" b="b"/>
              <a:pathLst>
                <a:path w="746" h="827" extrusionOk="0">
                  <a:moveTo>
                    <a:pt x="361" y="1"/>
                  </a:moveTo>
                  <a:cubicBezTo>
                    <a:pt x="250" y="1"/>
                    <a:pt x="140" y="63"/>
                    <a:pt x="84" y="188"/>
                  </a:cubicBezTo>
                  <a:cubicBezTo>
                    <a:pt x="29" y="299"/>
                    <a:pt x="1" y="410"/>
                    <a:pt x="29" y="521"/>
                  </a:cubicBezTo>
                  <a:cubicBezTo>
                    <a:pt x="1" y="659"/>
                    <a:pt x="112" y="798"/>
                    <a:pt x="278" y="826"/>
                  </a:cubicBezTo>
                  <a:cubicBezTo>
                    <a:pt x="288" y="827"/>
                    <a:pt x="298" y="827"/>
                    <a:pt x="307" y="827"/>
                  </a:cubicBezTo>
                  <a:cubicBezTo>
                    <a:pt x="594" y="827"/>
                    <a:pt x="746" y="430"/>
                    <a:pt x="639" y="188"/>
                  </a:cubicBezTo>
                  <a:cubicBezTo>
                    <a:pt x="583" y="63"/>
                    <a:pt x="472" y="1"/>
                    <a:pt x="361"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581;p74">
              <a:extLst>
                <a:ext uri="{FF2B5EF4-FFF2-40B4-BE49-F238E27FC236}">
                  <a16:creationId xmlns:a16="http://schemas.microsoft.com/office/drawing/2014/main" id="{2B87D2F7-002E-4EB9-8F67-2094250162CF}"/>
                </a:ext>
              </a:extLst>
            </p:cNvPr>
            <p:cNvSpPr/>
            <p:nvPr/>
          </p:nvSpPr>
          <p:spPr>
            <a:xfrm>
              <a:off x="8082725" y="2900700"/>
              <a:ext cx="18750" cy="20750"/>
            </a:xfrm>
            <a:custGeom>
              <a:avLst/>
              <a:gdLst/>
              <a:ahLst/>
              <a:cxnLst/>
              <a:rect l="l" t="t" r="r" b="b"/>
              <a:pathLst>
                <a:path w="750" h="830" extrusionOk="0">
                  <a:moveTo>
                    <a:pt x="343" y="1"/>
                  </a:moveTo>
                  <a:cubicBezTo>
                    <a:pt x="229" y="1"/>
                    <a:pt x="113" y="63"/>
                    <a:pt x="56" y="192"/>
                  </a:cubicBezTo>
                  <a:cubicBezTo>
                    <a:pt x="1" y="303"/>
                    <a:pt x="1" y="413"/>
                    <a:pt x="1" y="524"/>
                  </a:cubicBezTo>
                  <a:cubicBezTo>
                    <a:pt x="1" y="691"/>
                    <a:pt x="111" y="802"/>
                    <a:pt x="278" y="829"/>
                  </a:cubicBezTo>
                  <a:cubicBezTo>
                    <a:pt x="583" y="829"/>
                    <a:pt x="749" y="413"/>
                    <a:pt x="611" y="164"/>
                  </a:cubicBezTo>
                  <a:cubicBezTo>
                    <a:pt x="557" y="56"/>
                    <a:pt x="451" y="1"/>
                    <a:pt x="343"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582;p74">
              <a:extLst>
                <a:ext uri="{FF2B5EF4-FFF2-40B4-BE49-F238E27FC236}">
                  <a16:creationId xmlns:a16="http://schemas.microsoft.com/office/drawing/2014/main" id="{A77963E1-2D76-4D64-B750-E94DEAEDFDF5}"/>
                </a:ext>
              </a:extLst>
            </p:cNvPr>
            <p:cNvSpPr/>
            <p:nvPr/>
          </p:nvSpPr>
          <p:spPr>
            <a:xfrm>
              <a:off x="8013425" y="2961325"/>
              <a:ext cx="56450" cy="37050"/>
            </a:xfrm>
            <a:custGeom>
              <a:avLst/>
              <a:gdLst/>
              <a:ahLst/>
              <a:cxnLst/>
              <a:rect l="l" t="t" r="r" b="b"/>
              <a:pathLst>
                <a:path w="2258" h="1482" extrusionOk="0">
                  <a:moveTo>
                    <a:pt x="1853" y="1"/>
                  </a:moveTo>
                  <a:cubicBezTo>
                    <a:pt x="1800" y="1"/>
                    <a:pt x="1745" y="13"/>
                    <a:pt x="1691" y="40"/>
                  </a:cubicBezTo>
                  <a:cubicBezTo>
                    <a:pt x="1608" y="96"/>
                    <a:pt x="1497" y="151"/>
                    <a:pt x="1414" y="234"/>
                  </a:cubicBezTo>
                  <a:cubicBezTo>
                    <a:pt x="1220" y="404"/>
                    <a:pt x="962" y="489"/>
                    <a:pt x="696" y="489"/>
                  </a:cubicBezTo>
                  <a:cubicBezTo>
                    <a:pt x="658" y="489"/>
                    <a:pt x="620" y="487"/>
                    <a:pt x="582" y="484"/>
                  </a:cubicBezTo>
                  <a:lnTo>
                    <a:pt x="333" y="484"/>
                  </a:lnTo>
                  <a:cubicBezTo>
                    <a:pt x="194" y="484"/>
                    <a:pt x="55" y="567"/>
                    <a:pt x="28" y="733"/>
                  </a:cubicBezTo>
                  <a:cubicBezTo>
                    <a:pt x="0" y="900"/>
                    <a:pt x="83" y="1038"/>
                    <a:pt x="194" y="1149"/>
                  </a:cubicBezTo>
                  <a:cubicBezTo>
                    <a:pt x="305" y="1260"/>
                    <a:pt x="416" y="1343"/>
                    <a:pt x="555" y="1399"/>
                  </a:cubicBezTo>
                  <a:cubicBezTo>
                    <a:pt x="555" y="1399"/>
                    <a:pt x="582" y="1426"/>
                    <a:pt x="582" y="1426"/>
                  </a:cubicBezTo>
                  <a:cubicBezTo>
                    <a:pt x="706" y="1464"/>
                    <a:pt x="831" y="1481"/>
                    <a:pt x="954" y="1481"/>
                  </a:cubicBezTo>
                  <a:cubicBezTo>
                    <a:pt x="1383" y="1481"/>
                    <a:pt x="1787" y="1266"/>
                    <a:pt x="2024" y="900"/>
                  </a:cubicBezTo>
                  <a:cubicBezTo>
                    <a:pt x="2135" y="761"/>
                    <a:pt x="2190" y="595"/>
                    <a:pt x="2190" y="456"/>
                  </a:cubicBezTo>
                  <a:cubicBezTo>
                    <a:pt x="2257" y="210"/>
                    <a:pt x="2073" y="1"/>
                    <a:pt x="1853"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583;p74">
              <a:extLst>
                <a:ext uri="{FF2B5EF4-FFF2-40B4-BE49-F238E27FC236}">
                  <a16:creationId xmlns:a16="http://schemas.microsoft.com/office/drawing/2014/main" id="{19D55B21-24B4-4707-98A1-9763B7A867DC}"/>
                </a:ext>
              </a:extLst>
            </p:cNvPr>
            <p:cNvSpPr/>
            <p:nvPr/>
          </p:nvSpPr>
          <p:spPr>
            <a:xfrm>
              <a:off x="8027275" y="2979875"/>
              <a:ext cx="36750" cy="18500"/>
            </a:xfrm>
            <a:custGeom>
              <a:avLst/>
              <a:gdLst/>
              <a:ahLst/>
              <a:cxnLst/>
              <a:rect l="l" t="t" r="r" b="b"/>
              <a:pathLst>
                <a:path w="1470" h="740" extrusionOk="0">
                  <a:moveTo>
                    <a:pt x="958" y="0"/>
                  </a:moveTo>
                  <a:cubicBezTo>
                    <a:pt x="715" y="0"/>
                    <a:pt x="469" y="93"/>
                    <a:pt x="278" y="268"/>
                  </a:cubicBezTo>
                  <a:cubicBezTo>
                    <a:pt x="195" y="324"/>
                    <a:pt x="139" y="407"/>
                    <a:pt x="84" y="463"/>
                  </a:cubicBezTo>
                  <a:cubicBezTo>
                    <a:pt x="56" y="490"/>
                    <a:pt x="1" y="601"/>
                    <a:pt x="1" y="657"/>
                  </a:cubicBezTo>
                  <a:cubicBezTo>
                    <a:pt x="1" y="657"/>
                    <a:pt x="28" y="684"/>
                    <a:pt x="28" y="684"/>
                  </a:cubicBezTo>
                  <a:cubicBezTo>
                    <a:pt x="152" y="722"/>
                    <a:pt x="277" y="739"/>
                    <a:pt x="400" y="739"/>
                  </a:cubicBezTo>
                  <a:cubicBezTo>
                    <a:pt x="829" y="739"/>
                    <a:pt x="1233" y="524"/>
                    <a:pt x="1470" y="158"/>
                  </a:cubicBezTo>
                  <a:cubicBezTo>
                    <a:pt x="1317" y="51"/>
                    <a:pt x="1138" y="0"/>
                    <a:pt x="958" y="0"/>
                  </a:cubicBezTo>
                  <a:close/>
                </a:path>
              </a:pathLst>
            </a:custGeom>
            <a:solidFill>
              <a:srgbClr val="D864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584;p74">
              <a:extLst>
                <a:ext uri="{FF2B5EF4-FFF2-40B4-BE49-F238E27FC236}">
                  <a16:creationId xmlns:a16="http://schemas.microsoft.com/office/drawing/2014/main" id="{BBC4627D-00E4-415B-814C-C39909617788}"/>
                </a:ext>
              </a:extLst>
            </p:cNvPr>
            <p:cNvSpPr/>
            <p:nvPr/>
          </p:nvSpPr>
          <p:spPr>
            <a:xfrm>
              <a:off x="7992625" y="2889625"/>
              <a:ext cx="19325" cy="20750"/>
            </a:xfrm>
            <a:custGeom>
              <a:avLst/>
              <a:gdLst/>
              <a:ahLst/>
              <a:cxnLst/>
              <a:rect l="l" t="t" r="r" b="b"/>
              <a:pathLst>
                <a:path w="773" h="830" extrusionOk="0">
                  <a:moveTo>
                    <a:pt x="379" y="0"/>
                  </a:moveTo>
                  <a:cubicBezTo>
                    <a:pt x="271" y="0"/>
                    <a:pt x="165" y="56"/>
                    <a:pt x="111" y="163"/>
                  </a:cubicBezTo>
                  <a:cubicBezTo>
                    <a:pt x="56" y="274"/>
                    <a:pt x="28" y="385"/>
                    <a:pt x="28" y="496"/>
                  </a:cubicBezTo>
                  <a:cubicBezTo>
                    <a:pt x="0" y="662"/>
                    <a:pt x="111" y="801"/>
                    <a:pt x="277" y="829"/>
                  </a:cubicBezTo>
                  <a:cubicBezTo>
                    <a:pt x="287" y="830"/>
                    <a:pt x="297" y="830"/>
                    <a:pt x="306" y="830"/>
                  </a:cubicBezTo>
                  <a:cubicBezTo>
                    <a:pt x="595" y="830"/>
                    <a:pt x="773" y="433"/>
                    <a:pt x="666" y="191"/>
                  </a:cubicBezTo>
                  <a:cubicBezTo>
                    <a:pt x="609" y="63"/>
                    <a:pt x="493" y="0"/>
                    <a:pt x="379" y="0"/>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3585;p74">
              <a:extLst>
                <a:ext uri="{FF2B5EF4-FFF2-40B4-BE49-F238E27FC236}">
                  <a16:creationId xmlns:a16="http://schemas.microsoft.com/office/drawing/2014/main" id="{BB5AED63-94FC-441D-9D0C-300EAC10221B}"/>
                </a:ext>
              </a:extLst>
            </p:cNvPr>
            <p:cNvSpPr/>
            <p:nvPr/>
          </p:nvSpPr>
          <p:spPr>
            <a:xfrm>
              <a:off x="8082025" y="2901500"/>
              <a:ext cx="18650" cy="20675"/>
            </a:xfrm>
            <a:custGeom>
              <a:avLst/>
              <a:gdLst/>
              <a:ahLst/>
              <a:cxnLst/>
              <a:rect l="l" t="t" r="r" b="b"/>
              <a:pathLst>
                <a:path w="746" h="827" extrusionOk="0">
                  <a:moveTo>
                    <a:pt x="361" y="0"/>
                  </a:moveTo>
                  <a:cubicBezTo>
                    <a:pt x="250" y="0"/>
                    <a:pt x="139" y="63"/>
                    <a:pt x="84" y="187"/>
                  </a:cubicBezTo>
                  <a:cubicBezTo>
                    <a:pt x="29" y="271"/>
                    <a:pt x="1" y="409"/>
                    <a:pt x="1" y="520"/>
                  </a:cubicBezTo>
                  <a:cubicBezTo>
                    <a:pt x="1" y="686"/>
                    <a:pt x="112" y="797"/>
                    <a:pt x="278" y="825"/>
                  </a:cubicBezTo>
                  <a:cubicBezTo>
                    <a:pt x="288" y="826"/>
                    <a:pt x="297" y="826"/>
                    <a:pt x="307" y="826"/>
                  </a:cubicBezTo>
                  <a:cubicBezTo>
                    <a:pt x="593" y="826"/>
                    <a:pt x="746" y="429"/>
                    <a:pt x="639" y="187"/>
                  </a:cubicBezTo>
                  <a:cubicBezTo>
                    <a:pt x="583" y="63"/>
                    <a:pt x="472" y="0"/>
                    <a:pt x="361" y="0"/>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586;p74">
              <a:extLst>
                <a:ext uri="{FF2B5EF4-FFF2-40B4-BE49-F238E27FC236}">
                  <a16:creationId xmlns:a16="http://schemas.microsoft.com/office/drawing/2014/main" id="{6523FF85-3071-479E-8FCC-F2A4A91CBDF9}"/>
                </a:ext>
              </a:extLst>
            </p:cNvPr>
            <p:cNvSpPr/>
            <p:nvPr/>
          </p:nvSpPr>
          <p:spPr>
            <a:xfrm>
              <a:off x="8028650" y="2888150"/>
              <a:ext cx="20125" cy="60325"/>
            </a:xfrm>
            <a:custGeom>
              <a:avLst/>
              <a:gdLst/>
              <a:ahLst/>
              <a:cxnLst/>
              <a:rect l="l" t="t" r="r" b="b"/>
              <a:pathLst>
                <a:path w="805" h="2413" extrusionOk="0">
                  <a:moveTo>
                    <a:pt x="805" y="0"/>
                  </a:moveTo>
                  <a:cubicBezTo>
                    <a:pt x="666" y="195"/>
                    <a:pt x="528" y="416"/>
                    <a:pt x="417" y="638"/>
                  </a:cubicBezTo>
                  <a:cubicBezTo>
                    <a:pt x="306" y="860"/>
                    <a:pt x="223" y="1082"/>
                    <a:pt x="140" y="1304"/>
                  </a:cubicBezTo>
                  <a:cubicBezTo>
                    <a:pt x="84" y="1442"/>
                    <a:pt x="56" y="1553"/>
                    <a:pt x="29" y="1692"/>
                  </a:cubicBezTo>
                  <a:cubicBezTo>
                    <a:pt x="1" y="1830"/>
                    <a:pt x="56" y="1969"/>
                    <a:pt x="140" y="2080"/>
                  </a:cubicBezTo>
                  <a:cubicBezTo>
                    <a:pt x="223" y="2191"/>
                    <a:pt x="334" y="2246"/>
                    <a:pt x="472" y="2302"/>
                  </a:cubicBezTo>
                  <a:cubicBezTo>
                    <a:pt x="583" y="2357"/>
                    <a:pt x="694" y="2385"/>
                    <a:pt x="805" y="2413"/>
                  </a:cubicBezTo>
                  <a:cubicBezTo>
                    <a:pt x="694" y="2357"/>
                    <a:pt x="611" y="2274"/>
                    <a:pt x="500" y="2219"/>
                  </a:cubicBezTo>
                  <a:cubicBezTo>
                    <a:pt x="389" y="2163"/>
                    <a:pt x="306" y="2080"/>
                    <a:pt x="223" y="1997"/>
                  </a:cubicBezTo>
                  <a:cubicBezTo>
                    <a:pt x="140" y="1803"/>
                    <a:pt x="140" y="1553"/>
                    <a:pt x="278" y="1387"/>
                  </a:cubicBezTo>
                  <a:cubicBezTo>
                    <a:pt x="445" y="943"/>
                    <a:pt x="639" y="472"/>
                    <a:pt x="805" y="0"/>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3587;p74">
              <a:extLst>
                <a:ext uri="{FF2B5EF4-FFF2-40B4-BE49-F238E27FC236}">
                  <a16:creationId xmlns:a16="http://schemas.microsoft.com/office/drawing/2014/main" id="{8B9F2359-2FAB-410B-9F1F-AA3CC5BCB5E4}"/>
                </a:ext>
              </a:extLst>
            </p:cNvPr>
            <p:cNvSpPr/>
            <p:nvPr/>
          </p:nvSpPr>
          <p:spPr>
            <a:xfrm>
              <a:off x="8161050" y="2944300"/>
              <a:ext cx="6950" cy="13875"/>
            </a:xfrm>
            <a:custGeom>
              <a:avLst/>
              <a:gdLst/>
              <a:ahLst/>
              <a:cxnLst/>
              <a:rect l="l" t="t" r="r" b="b"/>
              <a:pathLst>
                <a:path w="278" h="555" extrusionOk="0">
                  <a:moveTo>
                    <a:pt x="278" y="0"/>
                  </a:moveTo>
                  <a:cubicBezTo>
                    <a:pt x="195" y="56"/>
                    <a:pt x="111" y="139"/>
                    <a:pt x="84" y="250"/>
                  </a:cubicBezTo>
                  <a:cubicBezTo>
                    <a:pt x="28" y="333"/>
                    <a:pt x="1" y="444"/>
                    <a:pt x="28" y="555"/>
                  </a:cubicBezTo>
                  <a:cubicBezTo>
                    <a:pt x="84" y="527"/>
                    <a:pt x="111" y="499"/>
                    <a:pt x="167" y="444"/>
                  </a:cubicBezTo>
                  <a:cubicBezTo>
                    <a:pt x="195" y="416"/>
                    <a:pt x="222" y="361"/>
                    <a:pt x="250" y="305"/>
                  </a:cubicBezTo>
                  <a:cubicBezTo>
                    <a:pt x="250" y="277"/>
                    <a:pt x="278" y="222"/>
                    <a:pt x="278" y="167"/>
                  </a:cubicBezTo>
                  <a:cubicBezTo>
                    <a:pt x="278" y="111"/>
                    <a:pt x="278" y="56"/>
                    <a:pt x="278" y="0"/>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588;p74">
              <a:extLst>
                <a:ext uri="{FF2B5EF4-FFF2-40B4-BE49-F238E27FC236}">
                  <a16:creationId xmlns:a16="http://schemas.microsoft.com/office/drawing/2014/main" id="{39518672-D98C-4F6F-A729-65419A5E3167}"/>
                </a:ext>
              </a:extLst>
            </p:cNvPr>
            <p:cNvSpPr/>
            <p:nvPr/>
          </p:nvSpPr>
          <p:spPr>
            <a:xfrm>
              <a:off x="7898925" y="2702250"/>
              <a:ext cx="444550" cy="397350"/>
            </a:xfrm>
            <a:custGeom>
              <a:avLst/>
              <a:gdLst/>
              <a:ahLst/>
              <a:cxnLst/>
              <a:rect l="l" t="t" r="r" b="b"/>
              <a:pathLst>
                <a:path w="17782" h="15894" extrusionOk="0">
                  <a:moveTo>
                    <a:pt x="9265" y="1"/>
                  </a:moveTo>
                  <a:cubicBezTo>
                    <a:pt x="8720" y="1"/>
                    <a:pt x="8155" y="91"/>
                    <a:pt x="7574" y="283"/>
                  </a:cubicBezTo>
                  <a:cubicBezTo>
                    <a:pt x="6964" y="505"/>
                    <a:pt x="6438" y="810"/>
                    <a:pt x="5939" y="1170"/>
                  </a:cubicBezTo>
                  <a:cubicBezTo>
                    <a:pt x="5890" y="1198"/>
                    <a:pt x="5847" y="1210"/>
                    <a:pt x="5803" y="1210"/>
                  </a:cubicBezTo>
                  <a:cubicBezTo>
                    <a:pt x="5672" y="1210"/>
                    <a:pt x="5537" y="1101"/>
                    <a:pt x="5245" y="976"/>
                  </a:cubicBezTo>
                  <a:cubicBezTo>
                    <a:pt x="4736" y="757"/>
                    <a:pt x="4256" y="657"/>
                    <a:pt x="3812" y="657"/>
                  </a:cubicBezTo>
                  <a:cubicBezTo>
                    <a:pt x="1336" y="657"/>
                    <a:pt x="1" y="3776"/>
                    <a:pt x="1059" y="6716"/>
                  </a:cubicBezTo>
                  <a:cubicBezTo>
                    <a:pt x="1396" y="7686"/>
                    <a:pt x="2030" y="8657"/>
                    <a:pt x="2394" y="8657"/>
                  </a:cubicBezTo>
                  <a:cubicBezTo>
                    <a:pt x="2540" y="8657"/>
                    <a:pt x="2643" y="8502"/>
                    <a:pt x="2667" y="8130"/>
                  </a:cubicBezTo>
                  <a:cubicBezTo>
                    <a:pt x="2861" y="7021"/>
                    <a:pt x="3221" y="5939"/>
                    <a:pt x="3748" y="4941"/>
                  </a:cubicBezTo>
                  <a:cubicBezTo>
                    <a:pt x="3789" y="4855"/>
                    <a:pt x="3820" y="4817"/>
                    <a:pt x="3851" y="4817"/>
                  </a:cubicBezTo>
                  <a:cubicBezTo>
                    <a:pt x="4012" y="4817"/>
                    <a:pt x="4199" y="5808"/>
                    <a:pt x="5939" y="6411"/>
                  </a:cubicBezTo>
                  <a:cubicBezTo>
                    <a:pt x="6035" y="6440"/>
                    <a:pt x="6175" y="6465"/>
                    <a:pt x="6316" y="6465"/>
                  </a:cubicBezTo>
                  <a:cubicBezTo>
                    <a:pt x="6579" y="6465"/>
                    <a:pt x="6844" y="6375"/>
                    <a:pt x="6826" y="6050"/>
                  </a:cubicBezTo>
                  <a:cubicBezTo>
                    <a:pt x="6826" y="5773"/>
                    <a:pt x="6549" y="5496"/>
                    <a:pt x="6465" y="4969"/>
                  </a:cubicBezTo>
                  <a:cubicBezTo>
                    <a:pt x="6420" y="4743"/>
                    <a:pt x="6393" y="4481"/>
                    <a:pt x="6520" y="4481"/>
                  </a:cubicBezTo>
                  <a:cubicBezTo>
                    <a:pt x="6549" y="4481"/>
                    <a:pt x="6585" y="4494"/>
                    <a:pt x="6632" y="4525"/>
                  </a:cubicBezTo>
                  <a:cubicBezTo>
                    <a:pt x="7768" y="5163"/>
                    <a:pt x="8961" y="6272"/>
                    <a:pt x="9404" y="7520"/>
                  </a:cubicBezTo>
                  <a:cubicBezTo>
                    <a:pt x="9737" y="8379"/>
                    <a:pt x="9792" y="8462"/>
                    <a:pt x="10680" y="8767"/>
                  </a:cubicBezTo>
                  <a:cubicBezTo>
                    <a:pt x="11317" y="8989"/>
                    <a:pt x="11761" y="9516"/>
                    <a:pt x="11456" y="10154"/>
                  </a:cubicBezTo>
                  <a:cubicBezTo>
                    <a:pt x="11290" y="10514"/>
                    <a:pt x="10818" y="10847"/>
                    <a:pt x="10569" y="11318"/>
                  </a:cubicBezTo>
                  <a:cubicBezTo>
                    <a:pt x="9552" y="12966"/>
                    <a:pt x="10550" y="15894"/>
                    <a:pt x="11620" y="15894"/>
                  </a:cubicBezTo>
                  <a:cubicBezTo>
                    <a:pt x="11630" y="15894"/>
                    <a:pt x="11640" y="15893"/>
                    <a:pt x="11650" y="15893"/>
                  </a:cubicBezTo>
                  <a:cubicBezTo>
                    <a:pt x="12482" y="15837"/>
                    <a:pt x="13203" y="14146"/>
                    <a:pt x="13397" y="13453"/>
                  </a:cubicBezTo>
                  <a:cubicBezTo>
                    <a:pt x="13487" y="13183"/>
                    <a:pt x="13504" y="13041"/>
                    <a:pt x="13581" y="13041"/>
                  </a:cubicBezTo>
                  <a:cubicBezTo>
                    <a:pt x="13599" y="13041"/>
                    <a:pt x="13620" y="13049"/>
                    <a:pt x="13646" y="13065"/>
                  </a:cubicBezTo>
                  <a:cubicBezTo>
                    <a:pt x="13901" y="13186"/>
                    <a:pt x="14119" y="13260"/>
                    <a:pt x="14309" y="13260"/>
                  </a:cubicBezTo>
                  <a:cubicBezTo>
                    <a:pt x="14553" y="13260"/>
                    <a:pt x="14750" y="13139"/>
                    <a:pt x="14922" y="12843"/>
                  </a:cubicBezTo>
                  <a:cubicBezTo>
                    <a:pt x="17781" y="8102"/>
                    <a:pt x="14445" y="1"/>
                    <a:pt x="9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589;p74">
              <a:extLst>
                <a:ext uri="{FF2B5EF4-FFF2-40B4-BE49-F238E27FC236}">
                  <a16:creationId xmlns:a16="http://schemas.microsoft.com/office/drawing/2014/main" id="{6CBA5E04-0337-40D6-B210-B2A77FC2D540}"/>
                </a:ext>
              </a:extLst>
            </p:cNvPr>
            <p:cNvSpPr/>
            <p:nvPr/>
          </p:nvSpPr>
          <p:spPr>
            <a:xfrm>
              <a:off x="8147875" y="2726650"/>
              <a:ext cx="113700" cy="259950"/>
            </a:xfrm>
            <a:custGeom>
              <a:avLst/>
              <a:gdLst/>
              <a:ahLst/>
              <a:cxnLst/>
              <a:rect l="l" t="t" r="r" b="b"/>
              <a:pathLst>
                <a:path w="4548" h="10398" extrusionOk="0">
                  <a:moveTo>
                    <a:pt x="1" y="0"/>
                  </a:moveTo>
                  <a:lnTo>
                    <a:pt x="1" y="0"/>
                  </a:lnTo>
                  <a:cubicBezTo>
                    <a:pt x="888" y="472"/>
                    <a:pt x="1664" y="1137"/>
                    <a:pt x="2274" y="1913"/>
                  </a:cubicBezTo>
                  <a:cubicBezTo>
                    <a:pt x="2884" y="2690"/>
                    <a:pt x="3383" y="3577"/>
                    <a:pt x="3716" y="4520"/>
                  </a:cubicBezTo>
                  <a:cubicBezTo>
                    <a:pt x="4076" y="5462"/>
                    <a:pt x="4298" y="6433"/>
                    <a:pt x="4354" y="7431"/>
                  </a:cubicBezTo>
                  <a:cubicBezTo>
                    <a:pt x="4409" y="8429"/>
                    <a:pt x="4326" y="9427"/>
                    <a:pt x="4021" y="10397"/>
                  </a:cubicBezTo>
                  <a:cubicBezTo>
                    <a:pt x="4381" y="9427"/>
                    <a:pt x="4548" y="8429"/>
                    <a:pt x="4492" y="7431"/>
                  </a:cubicBezTo>
                  <a:cubicBezTo>
                    <a:pt x="4437" y="6405"/>
                    <a:pt x="4243" y="5407"/>
                    <a:pt x="3882" y="4464"/>
                  </a:cubicBezTo>
                  <a:cubicBezTo>
                    <a:pt x="3522" y="3494"/>
                    <a:pt x="3023" y="2607"/>
                    <a:pt x="2385" y="1830"/>
                  </a:cubicBezTo>
                  <a:cubicBezTo>
                    <a:pt x="1747" y="1054"/>
                    <a:pt x="916" y="416"/>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590;p74">
              <a:extLst>
                <a:ext uri="{FF2B5EF4-FFF2-40B4-BE49-F238E27FC236}">
                  <a16:creationId xmlns:a16="http://schemas.microsoft.com/office/drawing/2014/main" id="{F4353BA9-0290-4E86-9B47-21CB3AA5885D}"/>
                </a:ext>
              </a:extLst>
            </p:cNvPr>
            <p:cNvSpPr/>
            <p:nvPr/>
          </p:nvSpPr>
          <p:spPr>
            <a:xfrm>
              <a:off x="7942025" y="2748125"/>
              <a:ext cx="30525" cy="131725"/>
            </a:xfrm>
            <a:custGeom>
              <a:avLst/>
              <a:gdLst/>
              <a:ahLst/>
              <a:cxnLst/>
              <a:rect l="l" t="t" r="r" b="b"/>
              <a:pathLst>
                <a:path w="1221" h="5269" extrusionOk="0">
                  <a:moveTo>
                    <a:pt x="1220" y="1"/>
                  </a:moveTo>
                  <a:cubicBezTo>
                    <a:pt x="915" y="361"/>
                    <a:pt x="666" y="749"/>
                    <a:pt x="472" y="1193"/>
                  </a:cubicBezTo>
                  <a:cubicBezTo>
                    <a:pt x="278" y="1609"/>
                    <a:pt x="167" y="2053"/>
                    <a:pt x="83" y="2524"/>
                  </a:cubicBezTo>
                  <a:cubicBezTo>
                    <a:pt x="0" y="2968"/>
                    <a:pt x="0" y="3439"/>
                    <a:pt x="28" y="3910"/>
                  </a:cubicBezTo>
                  <a:cubicBezTo>
                    <a:pt x="28" y="4382"/>
                    <a:pt x="139" y="4825"/>
                    <a:pt x="305" y="5269"/>
                  </a:cubicBezTo>
                  <a:cubicBezTo>
                    <a:pt x="194" y="4825"/>
                    <a:pt x="139" y="4354"/>
                    <a:pt x="167" y="3910"/>
                  </a:cubicBezTo>
                  <a:cubicBezTo>
                    <a:pt x="139" y="3439"/>
                    <a:pt x="167" y="2995"/>
                    <a:pt x="250" y="2552"/>
                  </a:cubicBezTo>
                  <a:cubicBezTo>
                    <a:pt x="388" y="1637"/>
                    <a:pt x="721" y="777"/>
                    <a:pt x="12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591;p74">
              <a:extLst>
                <a:ext uri="{FF2B5EF4-FFF2-40B4-BE49-F238E27FC236}">
                  <a16:creationId xmlns:a16="http://schemas.microsoft.com/office/drawing/2014/main" id="{8215A5E5-A799-4329-BE68-34F05B6D5634}"/>
                </a:ext>
              </a:extLst>
            </p:cNvPr>
            <p:cNvSpPr/>
            <p:nvPr/>
          </p:nvSpPr>
          <p:spPr>
            <a:xfrm>
              <a:off x="7996075" y="2736350"/>
              <a:ext cx="46475" cy="82500"/>
            </a:xfrm>
            <a:custGeom>
              <a:avLst/>
              <a:gdLst/>
              <a:ahLst/>
              <a:cxnLst/>
              <a:rect l="l" t="t" r="r" b="b"/>
              <a:pathLst>
                <a:path w="1859" h="3300" extrusionOk="0">
                  <a:moveTo>
                    <a:pt x="1858" y="1"/>
                  </a:moveTo>
                  <a:cubicBezTo>
                    <a:pt x="1553" y="167"/>
                    <a:pt x="1304" y="389"/>
                    <a:pt x="1110" y="638"/>
                  </a:cubicBezTo>
                  <a:cubicBezTo>
                    <a:pt x="888" y="888"/>
                    <a:pt x="722" y="1165"/>
                    <a:pt x="555" y="1442"/>
                  </a:cubicBezTo>
                  <a:cubicBezTo>
                    <a:pt x="389" y="1720"/>
                    <a:pt x="278" y="2025"/>
                    <a:pt x="167" y="2357"/>
                  </a:cubicBezTo>
                  <a:cubicBezTo>
                    <a:pt x="56" y="2662"/>
                    <a:pt x="1" y="2995"/>
                    <a:pt x="1" y="3300"/>
                  </a:cubicBezTo>
                  <a:cubicBezTo>
                    <a:pt x="84" y="2995"/>
                    <a:pt x="167" y="2690"/>
                    <a:pt x="306" y="2385"/>
                  </a:cubicBezTo>
                  <a:cubicBezTo>
                    <a:pt x="417" y="2108"/>
                    <a:pt x="555" y="1803"/>
                    <a:pt x="722" y="1525"/>
                  </a:cubicBezTo>
                  <a:cubicBezTo>
                    <a:pt x="860" y="1248"/>
                    <a:pt x="1027" y="971"/>
                    <a:pt x="1221" y="721"/>
                  </a:cubicBezTo>
                  <a:cubicBezTo>
                    <a:pt x="1387" y="444"/>
                    <a:pt x="1609" y="222"/>
                    <a:pt x="18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592;p74">
              <a:extLst>
                <a:ext uri="{FF2B5EF4-FFF2-40B4-BE49-F238E27FC236}">
                  <a16:creationId xmlns:a16="http://schemas.microsoft.com/office/drawing/2014/main" id="{10D203F3-F688-4A16-8E1B-A39F5D0C1B48}"/>
                </a:ext>
              </a:extLst>
            </p:cNvPr>
            <p:cNvSpPr/>
            <p:nvPr/>
          </p:nvSpPr>
          <p:spPr>
            <a:xfrm>
              <a:off x="7513650" y="4193325"/>
              <a:ext cx="309175" cy="449875"/>
            </a:xfrm>
            <a:custGeom>
              <a:avLst/>
              <a:gdLst/>
              <a:ahLst/>
              <a:cxnLst/>
              <a:rect l="l" t="t" r="r" b="b"/>
              <a:pathLst>
                <a:path w="12367" h="17995" fill="none" extrusionOk="0">
                  <a:moveTo>
                    <a:pt x="1" y="17024"/>
                  </a:moveTo>
                  <a:lnTo>
                    <a:pt x="4797" y="17884"/>
                  </a:lnTo>
                  <a:cubicBezTo>
                    <a:pt x="5546" y="17995"/>
                    <a:pt x="6267" y="17523"/>
                    <a:pt x="6405" y="16747"/>
                  </a:cubicBezTo>
                  <a:lnTo>
                    <a:pt x="9428" y="1359"/>
                  </a:lnTo>
                  <a:cubicBezTo>
                    <a:pt x="9538" y="777"/>
                    <a:pt x="10010" y="306"/>
                    <a:pt x="10620" y="250"/>
                  </a:cubicBezTo>
                  <a:lnTo>
                    <a:pt x="12366" y="1"/>
                  </a:lnTo>
                </a:path>
              </a:pathLst>
            </a:custGeom>
            <a:solidFill>
              <a:schemeClr val="dk1"/>
            </a:solidFill>
            <a:ln w="2702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593;p74">
              <a:extLst>
                <a:ext uri="{FF2B5EF4-FFF2-40B4-BE49-F238E27FC236}">
                  <a16:creationId xmlns:a16="http://schemas.microsoft.com/office/drawing/2014/main" id="{910D1AAF-ECD2-4A15-91CC-E971DBD98DF2}"/>
                </a:ext>
              </a:extLst>
            </p:cNvPr>
            <p:cNvSpPr/>
            <p:nvPr/>
          </p:nvSpPr>
          <p:spPr>
            <a:xfrm>
              <a:off x="7328600" y="4544275"/>
              <a:ext cx="228050" cy="117875"/>
            </a:xfrm>
            <a:custGeom>
              <a:avLst/>
              <a:gdLst/>
              <a:ahLst/>
              <a:cxnLst/>
              <a:rect l="l" t="t" r="r" b="b"/>
              <a:pathLst>
                <a:path w="9122" h="4715" extrusionOk="0">
                  <a:moveTo>
                    <a:pt x="1039" y="0"/>
                  </a:moveTo>
                  <a:cubicBezTo>
                    <a:pt x="770" y="0"/>
                    <a:pt x="542" y="182"/>
                    <a:pt x="472" y="463"/>
                  </a:cubicBezTo>
                  <a:lnTo>
                    <a:pt x="56" y="2182"/>
                  </a:lnTo>
                  <a:cubicBezTo>
                    <a:pt x="0" y="2515"/>
                    <a:pt x="194" y="2848"/>
                    <a:pt x="527" y="2931"/>
                  </a:cubicBezTo>
                  <a:lnTo>
                    <a:pt x="8179" y="4705"/>
                  </a:lnTo>
                  <a:cubicBezTo>
                    <a:pt x="8214" y="4712"/>
                    <a:pt x="8250" y="4715"/>
                    <a:pt x="8285" y="4715"/>
                  </a:cubicBezTo>
                  <a:cubicBezTo>
                    <a:pt x="8557" y="4715"/>
                    <a:pt x="8826" y="4532"/>
                    <a:pt x="8900" y="4262"/>
                  </a:cubicBezTo>
                  <a:lnTo>
                    <a:pt x="9122" y="3347"/>
                  </a:lnTo>
                  <a:cubicBezTo>
                    <a:pt x="4908" y="2654"/>
                    <a:pt x="3272" y="1323"/>
                    <a:pt x="2634" y="352"/>
                  </a:cubicBezTo>
                  <a:lnTo>
                    <a:pt x="1192" y="20"/>
                  </a:lnTo>
                  <a:cubicBezTo>
                    <a:pt x="1140" y="7"/>
                    <a:pt x="1089"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594;p74">
              <a:extLst>
                <a:ext uri="{FF2B5EF4-FFF2-40B4-BE49-F238E27FC236}">
                  <a16:creationId xmlns:a16="http://schemas.microsoft.com/office/drawing/2014/main" id="{AC68ECE8-458A-4DAD-9181-1C382B4A07EE}"/>
                </a:ext>
              </a:extLst>
            </p:cNvPr>
            <p:cNvSpPr/>
            <p:nvPr/>
          </p:nvSpPr>
          <p:spPr>
            <a:xfrm>
              <a:off x="7933000" y="3708125"/>
              <a:ext cx="336900" cy="384025"/>
            </a:xfrm>
            <a:custGeom>
              <a:avLst/>
              <a:gdLst/>
              <a:ahLst/>
              <a:cxnLst/>
              <a:rect l="l" t="t" r="r" b="b"/>
              <a:pathLst>
                <a:path w="13476" h="15361" extrusionOk="0">
                  <a:moveTo>
                    <a:pt x="12616" y="1"/>
                  </a:moveTo>
                  <a:cubicBezTo>
                    <a:pt x="11424" y="2524"/>
                    <a:pt x="7404" y="9899"/>
                    <a:pt x="112" y="12588"/>
                  </a:cubicBezTo>
                  <a:lnTo>
                    <a:pt x="1" y="15361"/>
                  </a:lnTo>
                  <a:lnTo>
                    <a:pt x="12394" y="12727"/>
                  </a:lnTo>
                  <a:cubicBezTo>
                    <a:pt x="13032" y="12616"/>
                    <a:pt x="13475" y="12061"/>
                    <a:pt x="13475" y="11424"/>
                  </a:cubicBezTo>
                  <a:lnTo>
                    <a:pt x="13475" y="1276"/>
                  </a:lnTo>
                  <a:cubicBezTo>
                    <a:pt x="13475" y="694"/>
                    <a:pt x="13143" y="195"/>
                    <a:pt x="12616" y="1"/>
                  </a:cubicBezTo>
                  <a:close/>
                </a:path>
              </a:pathLst>
            </a:custGeom>
            <a:solidFill>
              <a:srgbClr val="D5D7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595;p74">
              <a:extLst>
                <a:ext uri="{FF2B5EF4-FFF2-40B4-BE49-F238E27FC236}">
                  <a16:creationId xmlns:a16="http://schemas.microsoft.com/office/drawing/2014/main" id="{1A651320-6B3A-4181-8D16-73DE142D6620}"/>
                </a:ext>
              </a:extLst>
            </p:cNvPr>
            <p:cNvSpPr/>
            <p:nvPr/>
          </p:nvSpPr>
          <p:spPr>
            <a:xfrm>
              <a:off x="7830425" y="4222450"/>
              <a:ext cx="461650" cy="180225"/>
            </a:xfrm>
            <a:custGeom>
              <a:avLst/>
              <a:gdLst/>
              <a:ahLst/>
              <a:cxnLst/>
              <a:rect l="l" t="t" r="r" b="b"/>
              <a:pathLst>
                <a:path w="18466" h="7209" fill="none" extrusionOk="0">
                  <a:moveTo>
                    <a:pt x="0" y="7209"/>
                  </a:moveTo>
                  <a:lnTo>
                    <a:pt x="18466" y="0"/>
                  </a:lnTo>
                </a:path>
              </a:pathLst>
            </a:custGeom>
            <a:solidFill>
              <a:schemeClr val="dk1"/>
            </a:solidFill>
            <a:ln w="2702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596;p74">
              <a:extLst>
                <a:ext uri="{FF2B5EF4-FFF2-40B4-BE49-F238E27FC236}">
                  <a16:creationId xmlns:a16="http://schemas.microsoft.com/office/drawing/2014/main" id="{3FB94CF5-53FF-4360-A3A7-AAE76DF2D0E6}"/>
                </a:ext>
              </a:extLst>
            </p:cNvPr>
            <p:cNvSpPr/>
            <p:nvPr/>
          </p:nvSpPr>
          <p:spPr>
            <a:xfrm>
              <a:off x="8191550" y="3855775"/>
              <a:ext cx="202425" cy="733375"/>
            </a:xfrm>
            <a:custGeom>
              <a:avLst/>
              <a:gdLst/>
              <a:ahLst/>
              <a:cxnLst/>
              <a:rect l="l" t="t" r="r" b="b"/>
              <a:pathLst>
                <a:path w="8097" h="29335" fill="none" extrusionOk="0">
                  <a:moveTo>
                    <a:pt x="0" y="29334"/>
                  </a:moveTo>
                  <a:lnTo>
                    <a:pt x="8096" y="0"/>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3597;p74">
              <a:extLst>
                <a:ext uri="{FF2B5EF4-FFF2-40B4-BE49-F238E27FC236}">
                  <a16:creationId xmlns:a16="http://schemas.microsoft.com/office/drawing/2014/main" id="{57482948-418F-4E27-B17A-9A9BF983C24C}"/>
                </a:ext>
              </a:extLst>
            </p:cNvPr>
            <p:cNvSpPr/>
            <p:nvPr/>
          </p:nvSpPr>
          <p:spPr>
            <a:xfrm>
              <a:off x="8061250" y="4115000"/>
              <a:ext cx="463025" cy="214900"/>
            </a:xfrm>
            <a:custGeom>
              <a:avLst/>
              <a:gdLst/>
              <a:ahLst/>
              <a:cxnLst/>
              <a:rect l="l" t="t" r="r" b="b"/>
              <a:pathLst>
                <a:path w="18521" h="8596" fill="none" extrusionOk="0">
                  <a:moveTo>
                    <a:pt x="0" y="1"/>
                  </a:moveTo>
                  <a:lnTo>
                    <a:pt x="18521" y="8596"/>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598;p74">
              <a:extLst>
                <a:ext uri="{FF2B5EF4-FFF2-40B4-BE49-F238E27FC236}">
                  <a16:creationId xmlns:a16="http://schemas.microsoft.com/office/drawing/2014/main" id="{806576BA-DB96-4AAB-9366-15D76D30F0E8}"/>
                </a:ext>
              </a:extLst>
            </p:cNvPr>
            <p:cNvSpPr/>
            <p:nvPr/>
          </p:nvSpPr>
          <p:spPr>
            <a:xfrm>
              <a:off x="8057775" y="4039450"/>
              <a:ext cx="469975" cy="366700"/>
            </a:xfrm>
            <a:custGeom>
              <a:avLst/>
              <a:gdLst/>
              <a:ahLst/>
              <a:cxnLst/>
              <a:rect l="l" t="t" r="r" b="b"/>
              <a:pathLst>
                <a:path w="18799" h="14668" fill="none" extrusionOk="0">
                  <a:moveTo>
                    <a:pt x="0" y="14668"/>
                  </a:moveTo>
                  <a:lnTo>
                    <a:pt x="18798" y="1"/>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599;p74">
              <a:extLst>
                <a:ext uri="{FF2B5EF4-FFF2-40B4-BE49-F238E27FC236}">
                  <a16:creationId xmlns:a16="http://schemas.microsoft.com/office/drawing/2014/main" id="{39115F65-1D05-4968-802E-D78DE634CDC3}"/>
                </a:ext>
              </a:extLst>
            </p:cNvPr>
            <p:cNvSpPr/>
            <p:nvPr/>
          </p:nvSpPr>
          <p:spPr>
            <a:xfrm>
              <a:off x="8200550" y="3887650"/>
              <a:ext cx="184400" cy="669600"/>
            </a:xfrm>
            <a:custGeom>
              <a:avLst/>
              <a:gdLst/>
              <a:ahLst/>
              <a:cxnLst/>
              <a:rect l="l" t="t" r="r" b="b"/>
              <a:pathLst>
                <a:path w="7376" h="26784" fill="none" extrusionOk="0">
                  <a:moveTo>
                    <a:pt x="1" y="1"/>
                  </a:moveTo>
                  <a:lnTo>
                    <a:pt x="7376" y="26784"/>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600;p74">
              <a:extLst>
                <a:ext uri="{FF2B5EF4-FFF2-40B4-BE49-F238E27FC236}">
                  <a16:creationId xmlns:a16="http://schemas.microsoft.com/office/drawing/2014/main" id="{9B5CF196-5BA9-47CC-AE87-AF3381E3BECB}"/>
                </a:ext>
              </a:extLst>
            </p:cNvPr>
            <p:cNvSpPr/>
            <p:nvPr/>
          </p:nvSpPr>
          <p:spPr>
            <a:xfrm>
              <a:off x="8040450" y="4179475"/>
              <a:ext cx="504625" cy="85975"/>
            </a:xfrm>
            <a:custGeom>
              <a:avLst/>
              <a:gdLst/>
              <a:ahLst/>
              <a:cxnLst/>
              <a:rect l="l" t="t" r="r" b="b"/>
              <a:pathLst>
                <a:path w="20185" h="3439" fill="none" extrusionOk="0">
                  <a:moveTo>
                    <a:pt x="0" y="3438"/>
                  </a:moveTo>
                  <a:lnTo>
                    <a:pt x="20184" y="0"/>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601;p74">
              <a:extLst>
                <a:ext uri="{FF2B5EF4-FFF2-40B4-BE49-F238E27FC236}">
                  <a16:creationId xmlns:a16="http://schemas.microsoft.com/office/drawing/2014/main" id="{34B8A7BA-F163-4570-AE04-00C3830CDA37}"/>
                </a:ext>
              </a:extLst>
            </p:cNvPr>
            <p:cNvSpPr/>
            <p:nvPr/>
          </p:nvSpPr>
          <p:spPr>
            <a:xfrm>
              <a:off x="8289275" y="3843300"/>
              <a:ext cx="6975" cy="759000"/>
            </a:xfrm>
            <a:custGeom>
              <a:avLst/>
              <a:gdLst/>
              <a:ahLst/>
              <a:cxnLst/>
              <a:rect l="l" t="t" r="r" b="b"/>
              <a:pathLst>
                <a:path w="279" h="30360" fill="none" extrusionOk="0">
                  <a:moveTo>
                    <a:pt x="278" y="0"/>
                  </a:moveTo>
                  <a:lnTo>
                    <a:pt x="1" y="30360"/>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602;p74">
              <a:extLst>
                <a:ext uri="{FF2B5EF4-FFF2-40B4-BE49-F238E27FC236}">
                  <a16:creationId xmlns:a16="http://schemas.microsoft.com/office/drawing/2014/main" id="{A43D373D-4E39-4ACA-BD8A-BD118FC69323}"/>
                </a:ext>
              </a:extLst>
            </p:cNvPr>
            <p:cNvSpPr/>
            <p:nvPr/>
          </p:nvSpPr>
          <p:spPr>
            <a:xfrm>
              <a:off x="8109750" y="3926475"/>
              <a:ext cx="366000" cy="591975"/>
            </a:xfrm>
            <a:custGeom>
              <a:avLst/>
              <a:gdLst/>
              <a:ahLst/>
              <a:cxnLst/>
              <a:rect l="l" t="t" r="r" b="b"/>
              <a:pathLst>
                <a:path w="14640" h="23679" fill="none" extrusionOk="0">
                  <a:moveTo>
                    <a:pt x="1" y="23678"/>
                  </a:moveTo>
                  <a:lnTo>
                    <a:pt x="14640" y="0"/>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603;p74">
              <a:extLst>
                <a:ext uri="{FF2B5EF4-FFF2-40B4-BE49-F238E27FC236}">
                  <a16:creationId xmlns:a16="http://schemas.microsoft.com/office/drawing/2014/main" id="{F7C0E0BC-5587-494E-8099-5266BF23D441}"/>
                </a:ext>
              </a:extLst>
            </p:cNvPr>
            <p:cNvSpPr/>
            <p:nvPr/>
          </p:nvSpPr>
          <p:spPr>
            <a:xfrm>
              <a:off x="8118775" y="3981225"/>
              <a:ext cx="347975" cy="482450"/>
            </a:xfrm>
            <a:custGeom>
              <a:avLst/>
              <a:gdLst/>
              <a:ahLst/>
              <a:cxnLst/>
              <a:rect l="l" t="t" r="r" b="b"/>
              <a:pathLst>
                <a:path w="13919" h="19298" fill="none" extrusionOk="0">
                  <a:moveTo>
                    <a:pt x="0" y="1"/>
                  </a:moveTo>
                  <a:lnTo>
                    <a:pt x="13919" y="19298"/>
                  </a:lnTo>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604;p74">
              <a:extLst>
                <a:ext uri="{FF2B5EF4-FFF2-40B4-BE49-F238E27FC236}">
                  <a16:creationId xmlns:a16="http://schemas.microsoft.com/office/drawing/2014/main" id="{96148C20-0E88-41E1-910D-828C5D95E380}"/>
                </a:ext>
              </a:extLst>
            </p:cNvPr>
            <p:cNvSpPr/>
            <p:nvPr/>
          </p:nvSpPr>
          <p:spPr>
            <a:xfrm>
              <a:off x="8256700" y="4169625"/>
              <a:ext cx="73500" cy="100925"/>
            </a:xfrm>
            <a:custGeom>
              <a:avLst/>
              <a:gdLst/>
              <a:ahLst/>
              <a:cxnLst/>
              <a:rect l="l" t="t" r="r" b="b"/>
              <a:pathLst>
                <a:path w="2940" h="4037" extrusionOk="0">
                  <a:moveTo>
                    <a:pt x="1672" y="0"/>
                  </a:moveTo>
                  <a:cubicBezTo>
                    <a:pt x="987" y="0"/>
                    <a:pt x="325" y="780"/>
                    <a:pt x="167" y="1836"/>
                  </a:cubicBezTo>
                  <a:cubicBezTo>
                    <a:pt x="1" y="2945"/>
                    <a:pt x="472" y="3943"/>
                    <a:pt x="1193" y="4026"/>
                  </a:cubicBezTo>
                  <a:cubicBezTo>
                    <a:pt x="1237" y="4033"/>
                    <a:pt x="1282" y="4037"/>
                    <a:pt x="1326" y="4037"/>
                  </a:cubicBezTo>
                  <a:cubicBezTo>
                    <a:pt x="1997" y="4037"/>
                    <a:pt x="2617" y="3265"/>
                    <a:pt x="2773" y="2224"/>
                  </a:cubicBezTo>
                  <a:cubicBezTo>
                    <a:pt x="2940" y="1115"/>
                    <a:pt x="2496" y="117"/>
                    <a:pt x="1775" y="6"/>
                  </a:cubicBezTo>
                  <a:cubicBezTo>
                    <a:pt x="1741" y="2"/>
                    <a:pt x="1706" y="0"/>
                    <a:pt x="1672" y="0"/>
                  </a:cubicBezTo>
                  <a:close/>
                </a:path>
              </a:pathLst>
            </a:custGeom>
            <a:solidFill>
              <a:srgbClr val="EAEB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605;p74">
              <a:extLst>
                <a:ext uri="{FF2B5EF4-FFF2-40B4-BE49-F238E27FC236}">
                  <a16:creationId xmlns:a16="http://schemas.microsoft.com/office/drawing/2014/main" id="{8A36BDF5-4245-47C3-B53F-AF5BD4966852}"/>
                </a:ext>
              </a:extLst>
            </p:cNvPr>
            <p:cNvSpPr/>
            <p:nvPr/>
          </p:nvSpPr>
          <p:spPr>
            <a:xfrm>
              <a:off x="8273350" y="4193650"/>
              <a:ext cx="40225" cy="52775"/>
            </a:xfrm>
            <a:custGeom>
              <a:avLst/>
              <a:gdLst/>
              <a:ahLst/>
              <a:cxnLst/>
              <a:rect l="l" t="t" r="r" b="b"/>
              <a:pathLst>
                <a:path w="1609" h="2111" extrusionOk="0">
                  <a:moveTo>
                    <a:pt x="916" y="0"/>
                  </a:moveTo>
                  <a:cubicBezTo>
                    <a:pt x="611" y="0"/>
                    <a:pt x="304" y="307"/>
                    <a:pt x="166" y="764"/>
                  </a:cubicBezTo>
                  <a:cubicBezTo>
                    <a:pt x="0" y="1319"/>
                    <a:pt x="166" y="1901"/>
                    <a:pt x="527" y="2067"/>
                  </a:cubicBezTo>
                  <a:cubicBezTo>
                    <a:pt x="590" y="2096"/>
                    <a:pt x="654" y="2110"/>
                    <a:pt x="718" y="2110"/>
                  </a:cubicBezTo>
                  <a:cubicBezTo>
                    <a:pt x="1016" y="2110"/>
                    <a:pt x="1305" y="1804"/>
                    <a:pt x="1442" y="1346"/>
                  </a:cubicBezTo>
                  <a:cubicBezTo>
                    <a:pt x="1608" y="792"/>
                    <a:pt x="1442" y="210"/>
                    <a:pt x="1109" y="43"/>
                  </a:cubicBezTo>
                  <a:cubicBezTo>
                    <a:pt x="1046" y="14"/>
                    <a:pt x="981" y="0"/>
                    <a:pt x="91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606;p74">
              <a:extLst>
                <a:ext uri="{FF2B5EF4-FFF2-40B4-BE49-F238E27FC236}">
                  <a16:creationId xmlns:a16="http://schemas.microsoft.com/office/drawing/2014/main" id="{7A392453-6001-4DA1-899B-C34C4FA18F11}"/>
                </a:ext>
              </a:extLst>
            </p:cNvPr>
            <p:cNvSpPr/>
            <p:nvPr/>
          </p:nvSpPr>
          <p:spPr>
            <a:xfrm>
              <a:off x="8010650" y="3812100"/>
              <a:ext cx="566300" cy="816550"/>
            </a:xfrm>
            <a:custGeom>
              <a:avLst/>
              <a:gdLst/>
              <a:ahLst/>
              <a:cxnLst/>
              <a:rect l="l" t="t" r="r" b="b"/>
              <a:pathLst>
                <a:path w="22652" h="32662" fill="none" extrusionOk="0">
                  <a:moveTo>
                    <a:pt x="13586" y="805"/>
                  </a:moveTo>
                  <a:cubicBezTo>
                    <a:pt x="19158" y="1636"/>
                    <a:pt x="22652" y="9233"/>
                    <a:pt x="21376" y="17800"/>
                  </a:cubicBezTo>
                  <a:cubicBezTo>
                    <a:pt x="20129" y="26395"/>
                    <a:pt x="14611" y="32661"/>
                    <a:pt x="9039" y="31857"/>
                  </a:cubicBezTo>
                  <a:cubicBezTo>
                    <a:pt x="3494" y="31053"/>
                    <a:pt x="0" y="23429"/>
                    <a:pt x="1248" y="14862"/>
                  </a:cubicBezTo>
                  <a:cubicBezTo>
                    <a:pt x="2523" y="6294"/>
                    <a:pt x="8041" y="1"/>
                    <a:pt x="13586" y="805"/>
                  </a:cubicBezTo>
                  <a:close/>
                </a:path>
              </a:pathLst>
            </a:custGeom>
            <a:solidFill>
              <a:schemeClr val="dk1"/>
            </a:solidFill>
            <a:ln w="2702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607;p74">
              <a:extLst>
                <a:ext uri="{FF2B5EF4-FFF2-40B4-BE49-F238E27FC236}">
                  <a16:creationId xmlns:a16="http://schemas.microsoft.com/office/drawing/2014/main" id="{885E47CC-CDB1-4C5E-AC11-DEBE8EDC6E83}"/>
                </a:ext>
              </a:extLst>
            </p:cNvPr>
            <p:cNvSpPr/>
            <p:nvPr/>
          </p:nvSpPr>
          <p:spPr>
            <a:xfrm>
              <a:off x="8059850" y="3902200"/>
              <a:ext cx="425625" cy="616250"/>
            </a:xfrm>
            <a:custGeom>
              <a:avLst/>
              <a:gdLst/>
              <a:ahLst/>
              <a:cxnLst/>
              <a:rect l="l" t="t" r="r" b="b"/>
              <a:pathLst>
                <a:path w="17025" h="24650" fill="none" extrusionOk="0">
                  <a:moveTo>
                    <a:pt x="10176" y="583"/>
                  </a:moveTo>
                  <a:cubicBezTo>
                    <a:pt x="14362" y="1193"/>
                    <a:pt x="17024" y="6932"/>
                    <a:pt x="16109" y="13392"/>
                  </a:cubicBezTo>
                  <a:cubicBezTo>
                    <a:pt x="15194" y="19880"/>
                    <a:pt x="11063" y="24649"/>
                    <a:pt x="6849" y="24039"/>
                  </a:cubicBezTo>
                  <a:cubicBezTo>
                    <a:pt x="2662" y="23457"/>
                    <a:pt x="1" y="17718"/>
                    <a:pt x="916" y="11258"/>
                  </a:cubicBezTo>
                  <a:cubicBezTo>
                    <a:pt x="1830" y="4770"/>
                    <a:pt x="5962" y="1"/>
                    <a:pt x="10176" y="583"/>
                  </a:cubicBezTo>
                  <a:close/>
                </a:path>
              </a:pathLst>
            </a:custGeom>
            <a:solidFill>
              <a:schemeClr val="dk1"/>
            </a:solid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608;p74">
              <a:extLst>
                <a:ext uri="{FF2B5EF4-FFF2-40B4-BE49-F238E27FC236}">
                  <a16:creationId xmlns:a16="http://schemas.microsoft.com/office/drawing/2014/main" id="{AF136DA5-626D-4771-B7B0-9B586C80D666}"/>
                </a:ext>
              </a:extLst>
            </p:cNvPr>
            <p:cNvSpPr/>
            <p:nvPr/>
          </p:nvSpPr>
          <p:spPr>
            <a:xfrm>
              <a:off x="7825575" y="3703975"/>
              <a:ext cx="444325" cy="753475"/>
            </a:xfrm>
            <a:custGeom>
              <a:avLst/>
              <a:gdLst/>
              <a:ahLst/>
              <a:cxnLst/>
              <a:rect l="l" t="t" r="r" b="b"/>
              <a:pathLst>
                <a:path w="17773" h="30139" fill="none" extrusionOk="0">
                  <a:moveTo>
                    <a:pt x="0" y="30138"/>
                  </a:moveTo>
                  <a:lnTo>
                    <a:pt x="0" y="17551"/>
                  </a:lnTo>
                  <a:cubicBezTo>
                    <a:pt x="0" y="16913"/>
                    <a:pt x="444" y="16359"/>
                    <a:pt x="1054" y="16220"/>
                  </a:cubicBezTo>
                  <a:lnTo>
                    <a:pt x="16691" y="12921"/>
                  </a:lnTo>
                  <a:cubicBezTo>
                    <a:pt x="17329" y="12782"/>
                    <a:pt x="17772" y="12227"/>
                    <a:pt x="17772" y="11590"/>
                  </a:cubicBezTo>
                  <a:lnTo>
                    <a:pt x="17772" y="1442"/>
                  </a:lnTo>
                  <a:cubicBezTo>
                    <a:pt x="17772" y="610"/>
                    <a:pt x="17079" y="0"/>
                    <a:pt x="16275" y="84"/>
                  </a:cubicBezTo>
                  <a:lnTo>
                    <a:pt x="11396" y="610"/>
                  </a:lnTo>
                  <a:cubicBezTo>
                    <a:pt x="10924" y="666"/>
                    <a:pt x="10536" y="943"/>
                    <a:pt x="10314" y="1331"/>
                  </a:cubicBezTo>
                  <a:lnTo>
                    <a:pt x="8817" y="4270"/>
                  </a:lnTo>
                  <a:cubicBezTo>
                    <a:pt x="8623" y="4658"/>
                    <a:pt x="8235" y="4936"/>
                    <a:pt x="7819" y="4991"/>
                  </a:cubicBezTo>
                  <a:lnTo>
                    <a:pt x="5795" y="5296"/>
                  </a:lnTo>
                  <a:cubicBezTo>
                    <a:pt x="5157" y="5379"/>
                    <a:pt x="4686" y="5934"/>
                    <a:pt x="4658" y="6571"/>
                  </a:cubicBezTo>
                  <a:lnTo>
                    <a:pt x="4298" y="15527"/>
                  </a:lnTo>
                </a:path>
              </a:pathLst>
            </a:custGeom>
            <a:noFill/>
            <a:ln w="2702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609;p74">
              <a:extLst>
                <a:ext uri="{FF2B5EF4-FFF2-40B4-BE49-F238E27FC236}">
                  <a16:creationId xmlns:a16="http://schemas.microsoft.com/office/drawing/2014/main" id="{0D59AA6A-72A5-4262-9444-CD7DF4C74683}"/>
                </a:ext>
              </a:extLst>
            </p:cNvPr>
            <p:cNvSpPr/>
            <p:nvPr/>
          </p:nvSpPr>
          <p:spPr>
            <a:xfrm>
              <a:off x="7844275" y="4029750"/>
              <a:ext cx="81825" cy="67950"/>
            </a:xfrm>
            <a:custGeom>
              <a:avLst/>
              <a:gdLst/>
              <a:ahLst/>
              <a:cxnLst/>
              <a:rect l="l" t="t" r="r" b="b"/>
              <a:pathLst>
                <a:path w="3273" h="2718" extrusionOk="0">
                  <a:moveTo>
                    <a:pt x="3189" y="1"/>
                  </a:moveTo>
                  <a:cubicBezTo>
                    <a:pt x="3136" y="644"/>
                    <a:pt x="3108" y="1288"/>
                    <a:pt x="3106" y="1957"/>
                  </a:cubicBezTo>
                  <a:lnTo>
                    <a:pt x="3106" y="1957"/>
                  </a:lnTo>
                  <a:cubicBezTo>
                    <a:pt x="2857" y="2003"/>
                    <a:pt x="2610" y="2033"/>
                    <a:pt x="2385" y="2108"/>
                  </a:cubicBezTo>
                  <a:lnTo>
                    <a:pt x="1581" y="2274"/>
                  </a:lnTo>
                  <a:cubicBezTo>
                    <a:pt x="1055" y="2413"/>
                    <a:pt x="528" y="2551"/>
                    <a:pt x="1" y="2718"/>
                  </a:cubicBezTo>
                  <a:cubicBezTo>
                    <a:pt x="555" y="2634"/>
                    <a:pt x="1082" y="2524"/>
                    <a:pt x="1609" y="2413"/>
                  </a:cubicBezTo>
                  <a:lnTo>
                    <a:pt x="2413" y="2246"/>
                  </a:lnTo>
                  <a:cubicBezTo>
                    <a:pt x="2690" y="2219"/>
                    <a:pt x="2940" y="2135"/>
                    <a:pt x="3217" y="2080"/>
                  </a:cubicBezTo>
                  <a:lnTo>
                    <a:pt x="3273" y="2080"/>
                  </a:lnTo>
                  <a:lnTo>
                    <a:pt x="3273" y="2024"/>
                  </a:lnTo>
                  <a:cubicBezTo>
                    <a:pt x="3273" y="1331"/>
                    <a:pt x="3245" y="666"/>
                    <a:pt x="3189" y="1"/>
                  </a:cubicBezTo>
                  <a:close/>
                </a:path>
              </a:pathLst>
            </a:custGeom>
            <a:solidFill>
              <a:srgbClr val="A1A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610;p74">
              <a:extLst>
                <a:ext uri="{FF2B5EF4-FFF2-40B4-BE49-F238E27FC236}">
                  <a16:creationId xmlns:a16="http://schemas.microsoft.com/office/drawing/2014/main" id="{E1340116-F5DC-4157-9752-A1AB6EDCDB27}"/>
                </a:ext>
              </a:extLst>
            </p:cNvPr>
            <p:cNvSpPr/>
            <p:nvPr/>
          </p:nvSpPr>
          <p:spPr>
            <a:xfrm>
              <a:off x="8061250" y="3705350"/>
              <a:ext cx="229450" cy="71425"/>
            </a:xfrm>
            <a:custGeom>
              <a:avLst/>
              <a:gdLst/>
              <a:ahLst/>
              <a:cxnLst/>
              <a:rect l="l" t="t" r="r" b="b"/>
              <a:pathLst>
                <a:path w="9178" h="2857" fill="none" extrusionOk="0">
                  <a:moveTo>
                    <a:pt x="0" y="2857"/>
                  </a:moveTo>
                  <a:lnTo>
                    <a:pt x="998" y="1193"/>
                  </a:lnTo>
                  <a:cubicBezTo>
                    <a:pt x="1165" y="916"/>
                    <a:pt x="1442" y="750"/>
                    <a:pt x="1774" y="694"/>
                  </a:cubicBezTo>
                  <a:lnTo>
                    <a:pt x="9177" y="1"/>
                  </a:lnTo>
                </a:path>
              </a:pathLst>
            </a:custGeom>
            <a:noFill/>
            <a:ln w="45050"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611;p74">
              <a:extLst>
                <a:ext uri="{FF2B5EF4-FFF2-40B4-BE49-F238E27FC236}">
                  <a16:creationId xmlns:a16="http://schemas.microsoft.com/office/drawing/2014/main" id="{BB494C6B-FF96-4750-9CDD-DB27BA448909}"/>
                </a:ext>
              </a:extLst>
            </p:cNvPr>
            <p:cNvSpPr/>
            <p:nvPr/>
          </p:nvSpPr>
          <p:spPr>
            <a:xfrm>
              <a:off x="8070250" y="3709525"/>
              <a:ext cx="178850" cy="52700"/>
            </a:xfrm>
            <a:custGeom>
              <a:avLst/>
              <a:gdLst/>
              <a:ahLst/>
              <a:cxnLst/>
              <a:rect l="l" t="t" r="r" b="b"/>
              <a:pathLst>
                <a:path w="7154" h="2108" extrusionOk="0">
                  <a:moveTo>
                    <a:pt x="7154" y="0"/>
                  </a:moveTo>
                  <a:cubicBezTo>
                    <a:pt x="6488" y="0"/>
                    <a:pt x="5823" y="28"/>
                    <a:pt x="5185" y="83"/>
                  </a:cubicBezTo>
                  <a:lnTo>
                    <a:pt x="3217" y="222"/>
                  </a:lnTo>
                  <a:lnTo>
                    <a:pt x="2219" y="305"/>
                  </a:lnTo>
                  <a:cubicBezTo>
                    <a:pt x="1886" y="305"/>
                    <a:pt x="1553" y="388"/>
                    <a:pt x="1248" y="555"/>
                  </a:cubicBezTo>
                  <a:cubicBezTo>
                    <a:pt x="1110" y="638"/>
                    <a:pt x="971" y="749"/>
                    <a:pt x="860" y="888"/>
                  </a:cubicBezTo>
                  <a:cubicBezTo>
                    <a:pt x="749" y="1026"/>
                    <a:pt x="666" y="1165"/>
                    <a:pt x="555" y="1303"/>
                  </a:cubicBezTo>
                  <a:cubicBezTo>
                    <a:pt x="361" y="1581"/>
                    <a:pt x="167" y="1830"/>
                    <a:pt x="0" y="2107"/>
                  </a:cubicBezTo>
                  <a:cubicBezTo>
                    <a:pt x="222" y="1858"/>
                    <a:pt x="416" y="1608"/>
                    <a:pt x="638" y="1331"/>
                  </a:cubicBezTo>
                  <a:cubicBezTo>
                    <a:pt x="721" y="1220"/>
                    <a:pt x="832" y="1082"/>
                    <a:pt x="943" y="971"/>
                  </a:cubicBezTo>
                  <a:cubicBezTo>
                    <a:pt x="1054" y="832"/>
                    <a:pt x="1165" y="749"/>
                    <a:pt x="1304" y="666"/>
                  </a:cubicBezTo>
                  <a:cubicBezTo>
                    <a:pt x="1442" y="583"/>
                    <a:pt x="1609" y="527"/>
                    <a:pt x="1747" y="499"/>
                  </a:cubicBezTo>
                  <a:cubicBezTo>
                    <a:pt x="1914" y="472"/>
                    <a:pt x="2080" y="472"/>
                    <a:pt x="2246" y="444"/>
                  </a:cubicBezTo>
                  <a:lnTo>
                    <a:pt x="3217" y="388"/>
                  </a:lnTo>
                  <a:lnTo>
                    <a:pt x="5185" y="222"/>
                  </a:lnTo>
                  <a:cubicBezTo>
                    <a:pt x="5851" y="139"/>
                    <a:pt x="6488" y="83"/>
                    <a:pt x="71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612;p74">
              <a:extLst>
                <a:ext uri="{FF2B5EF4-FFF2-40B4-BE49-F238E27FC236}">
                  <a16:creationId xmlns:a16="http://schemas.microsoft.com/office/drawing/2014/main" id="{083FE297-347E-4804-A8FE-6883241871DE}"/>
                </a:ext>
              </a:extLst>
            </p:cNvPr>
            <p:cNvSpPr/>
            <p:nvPr/>
          </p:nvSpPr>
          <p:spPr>
            <a:xfrm>
              <a:off x="7789525" y="4476825"/>
              <a:ext cx="255100" cy="254400"/>
            </a:xfrm>
            <a:custGeom>
              <a:avLst/>
              <a:gdLst/>
              <a:ahLst/>
              <a:cxnLst/>
              <a:rect l="l" t="t" r="r" b="b"/>
              <a:pathLst>
                <a:path w="10204" h="10176" extrusionOk="0">
                  <a:moveTo>
                    <a:pt x="5102" y="1"/>
                  </a:moveTo>
                  <a:cubicBezTo>
                    <a:pt x="2274" y="1"/>
                    <a:pt x="1" y="2274"/>
                    <a:pt x="1" y="5074"/>
                  </a:cubicBezTo>
                  <a:cubicBezTo>
                    <a:pt x="1" y="7902"/>
                    <a:pt x="2274" y="10176"/>
                    <a:pt x="5102" y="10176"/>
                  </a:cubicBezTo>
                  <a:cubicBezTo>
                    <a:pt x="7902" y="10176"/>
                    <a:pt x="10204" y="7902"/>
                    <a:pt x="10204" y="5074"/>
                  </a:cubicBezTo>
                  <a:cubicBezTo>
                    <a:pt x="10204" y="2274"/>
                    <a:pt x="7902" y="1"/>
                    <a:pt x="5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613;p74">
              <a:extLst>
                <a:ext uri="{FF2B5EF4-FFF2-40B4-BE49-F238E27FC236}">
                  <a16:creationId xmlns:a16="http://schemas.microsoft.com/office/drawing/2014/main" id="{8EEC4E92-0EBC-42CB-AF04-34FE2F35BB6D}"/>
                </a:ext>
              </a:extLst>
            </p:cNvPr>
            <p:cNvSpPr/>
            <p:nvPr/>
          </p:nvSpPr>
          <p:spPr>
            <a:xfrm>
              <a:off x="7789525" y="4476825"/>
              <a:ext cx="255100" cy="254400"/>
            </a:xfrm>
            <a:custGeom>
              <a:avLst/>
              <a:gdLst/>
              <a:ahLst/>
              <a:cxnLst/>
              <a:rect l="l" t="t" r="r" b="b"/>
              <a:pathLst>
                <a:path w="10204" h="10176" fill="none" extrusionOk="0">
                  <a:moveTo>
                    <a:pt x="10204" y="5074"/>
                  </a:moveTo>
                  <a:cubicBezTo>
                    <a:pt x="10204" y="7902"/>
                    <a:pt x="7902" y="10176"/>
                    <a:pt x="5102" y="10176"/>
                  </a:cubicBezTo>
                  <a:cubicBezTo>
                    <a:pt x="2274" y="10176"/>
                    <a:pt x="1" y="7902"/>
                    <a:pt x="1" y="5074"/>
                  </a:cubicBezTo>
                  <a:cubicBezTo>
                    <a:pt x="1" y="2274"/>
                    <a:pt x="2274" y="1"/>
                    <a:pt x="5102" y="1"/>
                  </a:cubicBezTo>
                  <a:cubicBezTo>
                    <a:pt x="7902" y="1"/>
                    <a:pt x="10204" y="2274"/>
                    <a:pt x="10204" y="5074"/>
                  </a:cubicBezTo>
                  <a:close/>
                </a:path>
              </a:pathLst>
            </a:custGeom>
            <a:noFill/>
            <a:ln w="2702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614;p74">
              <a:extLst>
                <a:ext uri="{FF2B5EF4-FFF2-40B4-BE49-F238E27FC236}">
                  <a16:creationId xmlns:a16="http://schemas.microsoft.com/office/drawing/2014/main" id="{48F39C6A-4431-4805-A668-472E9D4609ED}"/>
                </a:ext>
              </a:extLst>
            </p:cNvPr>
            <p:cNvSpPr/>
            <p:nvPr/>
          </p:nvSpPr>
          <p:spPr>
            <a:xfrm>
              <a:off x="7884500" y="4514250"/>
              <a:ext cx="65175" cy="54950"/>
            </a:xfrm>
            <a:custGeom>
              <a:avLst/>
              <a:gdLst/>
              <a:ahLst/>
              <a:cxnLst/>
              <a:rect l="l" t="t" r="r" b="b"/>
              <a:pathLst>
                <a:path w="2607" h="2198" extrusionOk="0">
                  <a:moveTo>
                    <a:pt x="416" y="1"/>
                  </a:moveTo>
                  <a:cubicBezTo>
                    <a:pt x="166" y="1"/>
                    <a:pt x="0" y="278"/>
                    <a:pt x="139" y="500"/>
                  </a:cubicBezTo>
                  <a:lnTo>
                    <a:pt x="1026" y="2052"/>
                  </a:lnTo>
                  <a:cubicBezTo>
                    <a:pt x="1081" y="2149"/>
                    <a:pt x="1185" y="2198"/>
                    <a:pt x="1293" y="2198"/>
                  </a:cubicBezTo>
                  <a:cubicBezTo>
                    <a:pt x="1400" y="2198"/>
                    <a:pt x="1511" y="2149"/>
                    <a:pt x="1580" y="2052"/>
                  </a:cubicBezTo>
                  <a:lnTo>
                    <a:pt x="2468" y="500"/>
                  </a:lnTo>
                  <a:cubicBezTo>
                    <a:pt x="2606" y="278"/>
                    <a:pt x="2440" y="1"/>
                    <a:pt x="2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615;p74">
              <a:extLst>
                <a:ext uri="{FF2B5EF4-FFF2-40B4-BE49-F238E27FC236}">
                  <a16:creationId xmlns:a16="http://schemas.microsoft.com/office/drawing/2014/main" id="{E9C2ABB6-CE95-4FAB-AB4A-54994C8696DA}"/>
                </a:ext>
              </a:extLst>
            </p:cNvPr>
            <p:cNvSpPr/>
            <p:nvPr/>
          </p:nvSpPr>
          <p:spPr>
            <a:xfrm>
              <a:off x="7884500" y="4637450"/>
              <a:ext cx="65175" cy="54975"/>
            </a:xfrm>
            <a:custGeom>
              <a:avLst/>
              <a:gdLst/>
              <a:ahLst/>
              <a:cxnLst/>
              <a:rect l="l" t="t" r="r" b="b"/>
              <a:pathLst>
                <a:path w="2607" h="2199" extrusionOk="0">
                  <a:moveTo>
                    <a:pt x="1293" y="1"/>
                  </a:moveTo>
                  <a:cubicBezTo>
                    <a:pt x="1185" y="1"/>
                    <a:pt x="1081" y="49"/>
                    <a:pt x="1026" y="146"/>
                  </a:cubicBezTo>
                  <a:lnTo>
                    <a:pt x="111" y="1699"/>
                  </a:lnTo>
                  <a:cubicBezTo>
                    <a:pt x="0" y="1921"/>
                    <a:pt x="166" y="2198"/>
                    <a:pt x="388" y="2198"/>
                  </a:cubicBezTo>
                  <a:lnTo>
                    <a:pt x="2190" y="2198"/>
                  </a:lnTo>
                  <a:cubicBezTo>
                    <a:pt x="2440" y="2170"/>
                    <a:pt x="2606" y="1921"/>
                    <a:pt x="2468" y="1699"/>
                  </a:cubicBezTo>
                  <a:lnTo>
                    <a:pt x="1580" y="146"/>
                  </a:lnTo>
                  <a:cubicBezTo>
                    <a:pt x="1511" y="49"/>
                    <a:pt x="140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616;p74">
              <a:extLst>
                <a:ext uri="{FF2B5EF4-FFF2-40B4-BE49-F238E27FC236}">
                  <a16:creationId xmlns:a16="http://schemas.microsoft.com/office/drawing/2014/main" id="{4A4BB815-4809-43D4-9CA9-4B0A2929D998}"/>
                </a:ext>
              </a:extLst>
            </p:cNvPr>
            <p:cNvSpPr/>
            <p:nvPr/>
          </p:nvSpPr>
          <p:spPr>
            <a:xfrm>
              <a:off x="7827800" y="4572975"/>
              <a:ext cx="56025" cy="60800"/>
            </a:xfrm>
            <a:custGeom>
              <a:avLst/>
              <a:gdLst/>
              <a:ahLst/>
              <a:cxnLst/>
              <a:rect l="l" t="t" r="r" b="b"/>
              <a:pathLst>
                <a:path w="2241" h="2432" extrusionOk="0">
                  <a:moveTo>
                    <a:pt x="344" y="1"/>
                  </a:moveTo>
                  <a:cubicBezTo>
                    <a:pt x="165" y="1"/>
                    <a:pt x="1" y="140"/>
                    <a:pt x="22" y="313"/>
                  </a:cubicBezTo>
                  <a:lnTo>
                    <a:pt x="22" y="2116"/>
                  </a:lnTo>
                  <a:cubicBezTo>
                    <a:pt x="22" y="2306"/>
                    <a:pt x="167" y="2431"/>
                    <a:pt x="334" y="2431"/>
                  </a:cubicBezTo>
                  <a:cubicBezTo>
                    <a:pt x="386" y="2431"/>
                    <a:pt x="441" y="2419"/>
                    <a:pt x="494" y="2393"/>
                  </a:cubicBezTo>
                  <a:lnTo>
                    <a:pt x="2046" y="1478"/>
                  </a:lnTo>
                  <a:cubicBezTo>
                    <a:pt x="2240" y="1367"/>
                    <a:pt x="2240" y="1062"/>
                    <a:pt x="2046" y="951"/>
                  </a:cubicBezTo>
                  <a:lnTo>
                    <a:pt x="494" y="36"/>
                  </a:lnTo>
                  <a:cubicBezTo>
                    <a:pt x="445" y="12"/>
                    <a:pt x="394"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617;p74">
              <a:extLst>
                <a:ext uri="{FF2B5EF4-FFF2-40B4-BE49-F238E27FC236}">
                  <a16:creationId xmlns:a16="http://schemas.microsoft.com/office/drawing/2014/main" id="{AC2CA372-D02B-48CC-8A25-221D45A5FB65}"/>
                </a:ext>
              </a:extLst>
            </p:cNvPr>
            <p:cNvSpPr/>
            <p:nvPr/>
          </p:nvSpPr>
          <p:spPr>
            <a:xfrm>
              <a:off x="7949650" y="4572600"/>
              <a:ext cx="56175" cy="61175"/>
            </a:xfrm>
            <a:custGeom>
              <a:avLst/>
              <a:gdLst/>
              <a:ahLst/>
              <a:cxnLst/>
              <a:rect l="l" t="t" r="r" b="b"/>
              <a:pathLst>
                <a:path w="2247" h="2447" extrusionOk="0">
                  <a:moveTo>
                    <a:pt x="1942" y="1"/>
                  </a:moveTo>
                  <a:cubicBezTo>
                    <a:pt x="1887" y="1"/>
                    <a:pt x="1830" y="16"/>
                    <a:pt x="1775" y="51"/>
                  </a:cubicBezTo>
                  <a:lnTo>
                    <a:pt x="222" y="938"/>
                  </a:lnTo>
                  <a:cubicBezTo>
                    <a:pt x="0" y="1049"/>
                    <a:pt x="0" y="1382"/>
                    <a:pt x="222" y="1521"/>
                  </a:cubicBezTo>
                  <a:lnTo>
                    <a:pt x="1775" y="2408"/>
                  </a:lnTo>
                  <a:cubicBezTo>
                    <a:pt x="1827" y="2434"/>
                    <a:pt x="1882" y="2446"/>
                    <a:pt x="1934" y="2446"/>
                  </a:cubicBezTo>
                  <a:cubicBezTo>
                    <a:pt x="2101" y="2446"/>
                    <a:pt x="2246" y="2321"/>
                    <a:pt x="2246" y="2131"/>
                  </a:cubicBezTo>
                  <a:lnTo>
                    <a:pt x="2246" y="328"/>
                  </a:lnTo>
                  <a:cubicBezTo>
                    <a:pt x="2246" y="141"/>
                    <a:pt x="2106" y="1"/>
                    <a:pt x="1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618;p74">
              <a:extLst>
                <a:ext uri="{FF2B5EF4-FFF2-40B4-BE49-F238E27FC236}">
                  <a16:creationId xmlns:a16="http://schemas.microsoft.com/office/drawing/2014/main" id="{A49D77AF-EE09-4FF0-A9E3-5D63D8AB1BF1}"/>
                </a:ext>
              </a:extLst>
            </p:cNvPr>
            <p:cNvSpPr/>
            <p:nvPr/>
          </p:nvSpPr>
          <p:spPr>
            <a:xfrm>
              <a:off x="7874775" y="4561400"/>
              <a:ext cx="84600" cy="84575"/>
            </a:xfrm>
            <a:custGeom>
              <a:avLst/>
              <a:gdLst/>
              <a:ahLst/>
              <a:cxnLst/>
              <a:rect l="l" t="t" r="r" b="b"/>
              <a:pathLst>
                <a:path w="3384" h="3383" extrusionOk="0">
                  <a:moveTo>
                    <a:pt x="1692" y="0"/>
                  </a:moveTo>
                  <a:cubicBezTo>
                    <a:pt x="749" y="0"/>
                    <a:pt x="1" y="776"/>
                    <a:pt x="1" y="1691"/>
                  </a:cubicBezTo>
                  <a:cubicBezTo>
                    <a:pt x="1" y="2634"/>
                    <a:pt x="749" y="3383"/>
                    <a:pt x="1692" y="3383"/>
                  </a:cubicBezTo>
                  <a:cubicBezTo>
                    <a:pt x="2635" y="3383"/>
                    <a:pt x="3383" y="2634"/>
                    <a:pt x="3383" y="1691"/>
                  </a:cubicBezTo>
                  <a:cubicBezTo>
                    <a:pt x="3383" y="776"/>
                    <a:pt x="2635" y="0"/>
                    <a:pt x="16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619;p74">
              <a:extLst>
                <a:ext uri="{FF2B5EF4-FFF2-40B4-BE49-F238E27FC236}">
                  <a16:creationId xmlns:a16="http://schemas.microsoft.com/office/drawing/2014/main" id="{323000AE-A76B-4FBB-9D5E-B10335C22F59}"/>
                </a:ext>
              </a:extLst>
            </p:cNvPr>
            <p:cNvSpPr/>
            <p:nvPr/>
          </p:nvSpPr>
          <p:spPr>
            <a:xfrm>
              <a:off x="7898350" y="4585650"/>
              <a:ext cx="43000" cy="36750"/>
            </a:xfrm>
            <a:custGeom>
              <a:avLst/>
              <a:gdLst/>
              <a:ahLst/>
              <a:cxnLst/>
              <a:rect l="l" t="t" r="r" b="b"/>
              <a:pathLst>
                <a:path w="1720" h="1470" extrusionOk="0">
                  <a:moveTo>
                    <a:pt x="749" y="0"/>
                  </a:moveTo>
                  <a:cubicBezTo>
                    <a:pt x="333" y="0"/>
                    <a:pt x="1" y="333"/>
                    <a:pt x="1" y="721"/>
                  </a:cubicBezTo>
                  <a:cubicBezTo>
                    <a:pt x="1" y="1171"/>
                    <a:pt x="368" y="1469"/>
                    <a:pt x="752" y="1469"/>
                  </a:cubicBezTo>
                  <a:cubicBezTo>
                    <a:pt x="936" y="1469"/>
                    <a:pt x="1123" y="1401"/>
                    <a:pt x="1276" y="1248"/>
                  </a:cubicBezTo>
                  <a:cubicBezTo>
                    <a:pt x="1720" y="777"/>
                    <a:pt x="1415"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620;p74">
              <a:extLst>
                <a:ext uri="{FF2B5EF4-FFF2-40B4-BE49-F238E27FC236}">
                  <a16:creationId xmlns:a16="http://schemas.microsoft.com/office/drawing/2014/main" id="{37CCC36D-0C04-4253-BE80-09CB1D583A98}"/>
                </a:ext>
              </a:extLst>
            </p:cNvPr>
            <p:cNvSpPr/>
            <p:nvPr/>
          </p:nvSpPr>
          <p:spPr>
            <a:xfrm>
              <a:off x="7779125" y="4447025"/>
              <a:ext cx="77675" cy="106075"/>
            </a:xfrm>
            <a:custGeom>
              <a:avLst/>
              <a:gdLst/>
              <a:ahLst/>
              <a:cxnLst/>
              <a:rect l="l" t="t" r="r" b="b"/>
              <a:pathLst>
                <a:path w="3107" h="4243" extrusionOk="0">
                  <a:moveTo>
                    <a:pt x="472" y="0"/>
                  </a:moveTo>
                  <a:cubicBezTo>
                    <a:pt x="195" y="0"/>
                    <a:pt x="1" y="194"/>
                    <a:pt x="1" y="472"/>
                  </a:cubicBezTo>
                  <a:lnTo>
                    <a:pt x="1" y="3771"/>
                  </a:lnTo>
                  <a:cubicBezTo>
                    <a:pt x="1" y="4021"/>
                    <a:pt x="195" y="4242"/>
                    <a:pt x="472" y="4242"/>
                  </a:cubicBezTo>
                  <a:lnTo>
                    <a:pt x="2635" y="4242"/>
                  </a:lnTo>
                  <a:cubicBezTo>
                    <a:pt x="2884" y="4242"/>
                    <a:pt x="3106" y="4021"/>
                    <a:pt x="3106" y="3771"/>
                  </a:cubicBezTo>
                  <a:lnTo>
                    <a:pt x="3106" y="472"/>
                  </a:lnTo>
                  <a:cubicBezTo>
                    <a:pt x="3106" y="194"/>
                    <a:pt x="2884" y="0"/>
                    <a:pt x="263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621;p74">
              <a:extLst>
                <a:ext uri="{FF2B5EF4-FFF2-40B4-BE49-F238E27FC236}">
                  <a16:creationId xmlns:a16="http://schemas.microsoft.com/office/drawing/2014/main" id="{EA707F66-4F77-4E9F-953D-2ED734AC3B84}"/>
                </a:ext>
              </a:extLst>
            </p:cNvPr>
            <p:cNvSpPr/>
            <p:nvPr/>
          </p:nvSpPr>
          <p:spPr>
            <a:xfrm>
              <a:off x="7779125" y="4447025"/>
              <a:ext cx="78350" cy="106075"/>
            </a:xfrm>
            <a:custGeom>
              <a:avLst/>
              <a:gdLst/>
              <a:ahLst/>
              <a:cxnLst/>
              <a:rect l="l" t="t" r="r" b="b"/>
              <a:pathLst>
                <a:path w="3134" h="4243" extrusionOk="0">
                  <a:moveTo>
                    <a:pt x="1831" y="0"/>
                  </a:moveTo>
                  <a:cubicBezTo>
                    <a:pt x="1914" y="777"/>
                    <a:pt x="1997" y="2717"/>
                    <a:pt x="1" y="2856"/>
                  </a:cubicBezTo>
                  <a:lnTo>
                    <a:pt x="1" y="3771"/>
                  </a:lnTo>
                  <a:cubicBezTo>
                    <a:pt x="1" y="4021"/>
                    <a:pt x="195" y="4242"/>
                    <a:pt x="472" y="4242"/>
                  </a:cubicBezTo>
                  <a:lnTo>
                    <a:pt x="2662" y="4242"/>
                  </a:lnTo>
                  <a:cubicBezTo>
                    <a:pt x="2912" y="4242"/>
                    <a:pt x="3134" y="4021"/>
                    <a:pt x="3134" y="3771"/>
                  </a:cubicBezTo>
                  <a:lnTo>
                    <a:pt x="3134" y="472"/>
                  </a:lnTo>
                  <a:cubicBezTo>
                    <a:pt x="3134" y="194"/>
                    <a:pt x="2912" y="0"/>
                    <a:pt x="2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622;p74">
              <a:extLst>
                <a:ext uri="{FF2B5EF4-FFF2-40B4-BE49-F238E27FC236}">
                  <a16:creationId xmlns:a16="http://schemas.microsoft.com/office/drawing/2014/main" id="{A9954DD2-A527-47A4-8C56-685D0DE603DE}"/>
                </a:ext>
              </a:extLst>
            </p:cNvPr>
            <p:cNvSpPr/>
            <p:nvPr/>
          </p:nvSpPr>
          <p:spPr>
            <a:xfrm>
              <a:off x="8191575" y="3229275"/>
              <a:ext cx="412425" cy="643150"/>
            </a:xfrm>
            <a:custGeom>
              <a:avLst/>
              <a:gdLst/>
              <a:ahLst/>
              <a:cxnLst/>
              <a:rect l="l" t="t" r="r" b="b"/>
              <a:pathLst>
                <a:path w="16497" h="25726" extrusionOk="0">
                  <a:moveTo>
                    <a:pt x="4027" y="1"/>
                  </a:moveTo>
                  <a:cubicBezTo>
                    <a:pt x="1824" y="1"/>
                    <a:pt x="0" y="2327"/>
                    <a:pt x="2606" y="5209"/>
                  </a:cubicBezTo>
                  <a:cubicBezTo>
                    <a:pt x="5960" y="8952"/>
                    <a:pt x="8567" y="11475"/>
                    <a:pt x="10147" y="13055"/>
                  </a:cubicBezTo>
                  <a:cubicBezTo>
                    <a:pt x="9121" y="15329"/>
                    <a:pt x="6515" y="19349"/>
                    <a:pt x="4158" y="23341"/>
                  </a:cubicBezTo>
                  <a:cubicBezTo>
                    <a:pt x="4158" y="23341"/>
                    <a:pt x="3521" y="24367"/>
                    <a:pt x="4131" y="25199"/>
                  </a:cubicBezTo>
                  <a:cubicBezTo>
                    <a:pt x="4352" y="25504"/>
                    <a:pt x="4713" y="25698"/>
                    <a:pt x="5101" y="25726"/>
                  </a:cubicBezTo>
                  <a:cubicBezTo>
                    <a:pt x="5628" y="25726"/>
                    <a:pt x="5877" y="25227"/>
                    <a:pt x="6321" y="24839"/>
                  </a:cubicBezTo>
                  <a:cubicBezTo>
                    <a:pt x="8483" y="22815"/>
                    <a:pt x="16496" y="15190"/>
                    <a:pt x="15415" y="12473"/>
                  </a:cubicBezTo>
                  <a:cubicBezTo>
                    <a:pt x="14056" y="9090"/>
                    <a:pt x="11339" y="6013"/>
                    <a:pt x="9038" y="3490"/>
                  </a:cubicBezTo>
                  <a:cubicBezTo>
                    <a:pt x="7957" y="2325"/>
                    <a:pt x="6848" y="995"/>
                    <a:pt x="5378" y="301"/>
                  </a:cubicBezTo>
                  <a:cubicBezTo>
                    <a:pt x="4935" y="96"/>
                    <a:pt x="4473" y="1"/>
                    <a:pt x="4027" y="1"/>
                  </a:cubicBezTo>
                  <a:close/>
                </a:path>
              </a:pathLst>
            </a:custGeom>
            <a:solidFill>
              <a:srgbClr val="F8A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623;p74">
              <a:extLst>
                <a:ext uri="{FF2B5EF4-FFF2-40B4-BE49-F238E27FC236}">
                  <a16:creationId xmlns:a16="http://schemas.microsoft.com/office/drawing/2014/main" id="{5E92F8E0-6F88-44BB-A092-C4B8F19C5F34}"/>
                </a:ext>
              </a:extLst>
            </p:cNvPr>
            <p:cNvSpPr/>
            <p:nvPr/>
          </p:nvSpPr>
          <p:spPr>
            <a:xfrm>
              <a:off x="8444550" y="3512675"/>
              <a:ext cx="33975" cy="40925"/>
            </a:xfrm>
            <a:custGeom>
              <a:avLst/>
              <a:gdLst/>
              <a:ahLst/>
              <a:cxnLst/>
              <a:rect l="l" t="t" r="r" b="b"/>
              <a:pathLst>
                <a:path w="1359" h="1637" extrusionOk="0">
                  <a:moveTo>
                    <a:pt x="1359" y="0"/>
                  </a:moveTo>
                  <a:lnTo>
                    <a:pt x="1359" y="0"/>
                  </a:lnTo>
                  <a:cubicBezTo>
                    <a:pt x="1192" y="83"/>
                    <a:pt x="1054" y="194"/>
                    <a:pt x="915" y="305"/>
                  </a:cubicBezTo>
                  <a:cubicBezTo>
                    <a:pt x="777" y="444"/>
                    <a:pt x="666" y="555"/>
                    <a:pt x="555" y="693"/>
                  </a:cubicBezTo>
                  <a:cubicBezTo>
                    <a:pt x="444" y="860"/>
                    <a:pt x="333" y="998"/>
                    <a:pt x="250" y="1137"/>
                  </a:cubicBezTo>
                  <a:cubicBezTo>
                    <a:pt x="139" y="1303"/>
                    <a:pt x="83" y="1470"/>
                    <a:pt x="0" y="1636"/>
                  </a:cubicBezTo>
                  <a:cubicBezTo>
                    <a:pt x="278" y="1359"/>
                    <a:pt x="472" y="1109"/>
                    <a:pt x="693" y="832"/>
                  </a:cubicBezTo>
                  <a:cubicBezTo>
                    <a:pt x="915" y="555"/>
                    <a:pt x="1137" y="277"/>
                    <a:pt x="1359" y="0"/>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624;p74">
              <a:extLst>
                <a:ext uri="{FF2B5EF4-FFF2-40B4-BE49-F238E27FC236}">
                  <a16:creationId xmlns:a16="http://schemas.microsoft.com/office/drawing/2014/main" id="{BC7539C0-6F97-4150-AE6D-E076120909D0}"/>
                </a:ext>
              </a:extLst>
            </p:cNvPr>
            <p:cNvSpPr/>
            <p:nvPr/>
          </p:nvSpPr>
          <p:spPr>
            <a:xfrm>
              <a:off x="8210275" y="3918150"/>
              <a:ext cx="18725" cy="21525"/>
            </a:xfrm>
            <a:custGeom>
              <a:avLst/>
              <a:gdLst/>
              <a:ahLst/>
              <a:cxnLst/>
              <a:rect l="l" t="t" r="r" b="b"/>
              <a:pathLst>
                <a:path w="749" h="861" extrusionOk="0">
                  <a:moveTo>
                    <a:pt x="749" y="1"/>
                  </a:moveTo>
                  <a:lnTo>
                    <a:pt x="749" y="1"/>
                  </a:lnTo>
                  <a:cubicBezTo>
                    <a:pt x="610" y="112"/>
                    <a:pt x="444" y="250"/>
                    <a:pt x="333" y="389"/>
                  </a:cubicBezTo>
                  <a:cubicBezTo>
                    <a:pt x="277" y="472"/>
                    <a:pt x="222" y="527"/>
                    <a:pt x="166" y="611"/>
                  </a:cubicBezTo>
                  <a:cubicBezTo>
                    <a:pt x="111" y="694"/>
                    <a:pt x="56" y="777"/>
                    <a:pt x="0" y="860"/>
                  </a:cubicBezTo>
                  <a:cubicBezTo>
                    <a:pt x="194" y="777"/>
                    <a:pt x="333" y="666"/>
                    <a:pt x="471" y="500"/>
                  </a:cubicBezTo>
                  <a:cubicBezTo>
                    <a:pt x="610" y="361"/>
                    <a:pt x="693" y="195"/>
                    <a:pt x="749" y="1"/>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625;p74">
              <a:extLst>
                <a:ext uri="{FF2B5EF4-FFF2-40B4-BE49-F238E27FC236}">
                  <a16:creationId xmlns:a16="http://schemas.microsoft.com/office/drawing/2014/main" id="{264BC969-BF37-4E7F-9F18-152D9828D86F}"/>
                </a:ext>
              </a:extLst>
            </p:cNvPr>
            <p:cNvSpPr/>
            <p:nvPr/>
          </p:nvSpPr>
          <p:spPr>
            <a:xfrm>
              <a:off x="8243525" y="3926475"/>
              <a:ext cx="19450" cy="20825"/>
            </a:xfrm>
            <a:custGeom>
              <a:avLst/>
              <a:gdLst/>
              <a:ahLst/>
              <a:cxnLst/>
              <a:rect l="l" t="t" r="r" b="b"/>
              <a:pathLst>
                <a:path w="778" h="833" extrusionOk="0">
                  <a:moveTo>
                    <a:pt x="777" y="0"/>
                  </a:moveTo>
                  <a:lnTo>
                    <a:pt x="777" y="0"/>
                  </a:lnTo>
                  <a:cubicBezTo>
                    <a:pt x="611" y="111"/>
                    <a:pt x="472" y="222"/>
                    <a:pt x="334" y="389"/>
                  </a:cubicBezTo>
                  <a:cubicBezTo>
                    <a:pt x="278" y="444"/>
                    <a:pt x="223" y="527"/>
                    <a:pt x="167" y="583"/>
                  </a:cubicBezTo>
                  <a:cubicBezTo>
                    <a:pt x="84" y="666"/>
                    <a:pt x="29" y="749"/>
                    <a:pt x="1" y="832"/>
                  </a:cubicBezTo>
                  <a:cubicBezTo>
                    <a:pt x="167" y="749"/>
                    <a:pt x="334" y="638"/>
                    <a:pt x="472" y="499"/>
                  </a:cubicBezTo>
                  <a:cubicBezTo>
                    <a:pt x="611" y="361"/>
                    <a:pt x="722" y="194"/>
                    <a:pt x="777" y="0"/>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3626;p74">
              <a:extLst>
                <a:ext uri="{FF2B5EF4-FFF2-40B4-BE49-F238E27FC236}">
                  <a16:creationId xmlns:a16="http://schemas.microsoft.com/office/drawing/2014/main" id="{CD53C6A9-72C8-496D-AC57-FE6EF2A4CD89}"/>
                </a:ext>
              </a:extLst>
            </p:cNvPr>
            <p:cNvSpPr/>
            <p:nvPr/>
          </p:nvSpPr>
          <p:spPr>
            <a:xfrm>
              <a:off x="8307300" y="3812100"/>
              <a:ext cx="29150" cy="29150"/>
            </a:xfrm>
            <a:custGeom>
              <a:avLst/>
              <a:gdLst/>
              <a:ahLst/>
              <a:cxnLst/>
              <a:rect l="l" t="t" r="r" b="b"/>
              <a:pathLst>
                <a:path w="1166" h="1166" extrusionOk="0">
                  <a:moveTo>
                    <a:pt x="1" y="1"/>
                  </a:moveTo>
                  <a:cubicBezTo>
                    <a:pt x="112" y="56"/>
                    <a:pt x="250" y="112"/>
                    <a:pt x="361" y="195"/>
                  </a:cubicBezTo>
                  <a:cubicBezTo>
                    <a:pt x="500" y="278"/>
                    <a:pt x="583" y="361"/>
                    <a:pt x="694" y="472"/>
                  </a:cubicBezTo>
                  <a:cubicBezTo>
                    <a:pt x="888" y="666"/>
                    <a:pt x="1026" y="916"/>
                    <a:pt x="1165" y="1165"/>
                  </a:cubicBezTo>
                  <a:cubicBezTo>
                    <a:pt x="1137" y="860"/>
                    <a:pt x="1026" y="555"/>
                    <a:pt x="832" y="333"/>
                  </a:cubicBezTo>
                  <a:cubicBezTo>
                    <a:pt x="611" y="112"/>
                    <a:pt x="306" y="1"/>
                    <a:pt x="1" y="1"/>
                  </a:cubicBezTo>
                  <a:close/>
                </a:path>
              </a:pathLst>
            </a:custGeom>
            <a:solidFill>
              <a:srgbClr val="C47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627;p74">
              <a:extLst>
                <a:ext uri="{FF2B5EF4-FFF2-40B4-BE49-F238E27FC236}">
                  <a16:creationId xmlns:a16="http://schemas.microsoft.com/office/drawing/2014/main" id="{851528E3-A0BF-46FE-AD48-0B1963978FD1}"/>
                </a:ext>
              </a:extLst>
            </p:cNvPr>
            <p:cNvSpPr/>
            <p:nvPr/>
          </p:nvSpPr>
          <p:spPr>
            <a:xfrm>
              <a:off x="8163125" y="3163675"/>
              <a:ext cx="334825" cy="375950"/>
            </a:xfrm>
            <a:custGeom>
              <a:avLst/>
              <a:gdLst/>
              <a:ahLst/>
              <a:cxnLst/>
              <a:rect l="l" t="t" r="r" b="b"/>
              <a:pathLst>
                <a:path w="13393" h="15038" extrusionOk="0">
                  <a:moveTo>
                    <a:pt x="6142" y="0"/>
                  </a:moveTo>
                  <a:cubicBezTo>
                    <a:pt x="6086" y="0"/>
                    <a:pt x="6031" y="14"/>
                    <a:pt x="5989" y="42"/>
                  </a:cubicBezTo>
                  <a:cubicBezTo>
                    <a:pt x="4659" y="1151"/>
                    <a:pt x="3161" y="2676"/>
                    <a:pt x="2413" y="4506"/>
                  </a:cubicBezTo>
                  <a:cubicBezTo>
                    <a:pt x="1" y="10550"/>
                    <a:pt x="5879" y="12907"/>
                    <a:pt x="7542" y="14847"/>
                  </a:cubicBezTo>
                  <a:cubicBezTo>
                    <a:pt x="7621" y="14974"/>
                    <a:pt x="7755" y="15038"/>
                    <a:pt x="7891" y="15038"/>
                  </a:cubicBezTo>
                  <a:cubicBezTo>
                    <a:pt x="7993" y="15038"/>
                    <a:pt x="8097" y="15002"/>
                    <a:pt x="8180" y="14931"/>
                  </a:cubicBezTo>
                  <a:cubicBezTo>
                    <a:pt x="9483" y="14210"/>
                    <a:pt x="12061" y="12019"/>
                    <a:pt x="13170" y="9885"/>
                  </a:cubicBezTo>
                  <a:cubicBezTo>
                    <a:pt x="13392" y="9496"/>
                    <a:pt x="13364" y="9025"/>
                    <a:pt x="13059" y="8692"/>
                  </a:cubicBezTo>
                  <a:cubicBezTo>
                    <a:pt x="10730" y="5837"/>
                    <a:pt x="9705" y="3203"/>
                    <a:pt x="6627" y="291"/>
                  </a:cubicBezTo>
                  <a:cubicBezTo>
                    <a:pt x="6516" y="208"/>
                    <a:pt x="6405" y="125"/>
                    <a:pt x="6294" y="42"/>
                  </a:cubicBezTo>
                  <a:cubicBezTo>
                    <a:pt x="6253" y="14"/>
                    <a:pt x="6197" y="0"/>
                    <a:pt x="61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628;p74">
              <a:extLst>
                <a:ext uri="{FF2B5EF4-FFF2-40B4-BE49-F238E27FC236}">
                  <a16:creationId xmlns:a16="http://schemas.microsoft.com/office/drawing/2014/main" id="{400DD295-6330-45E1-B12B-DE063D886530}"/>
                </a:ext>
              </a:extLst>
            </p:cNvPr>
            <p:cNvSpPr/>
            <p:nvPr/>
          </p:nvSpPr>
          <p:spPr>
            <a:xfrm>
              <a:off x="8328100" y="3369200"/>
              <a:ext cx="119250" cy="117850"/>
            </a:xfrm>
            <a:custGeom>
              <a:avLst/>
              <a:gdLst/>
              <a:ahLst/>
              <a:cxnLst/>
              <a:rect l="l" t="t" r="r" b="b"/>
              <a:pathLst>
                <a:path w="4770" h="4714" extrusionOk="0">
                  <a:moveTo>
                    <a:pt x="4769" y="0"/>
                  </a:moveTo>
                  <a:lnTo>
                    <a:pt x="4769" y="0"/>
                  </a:lnTo>
                  <a:cubicBezTo>
                    <a:pt x="4436" y="444"/>
                    <a:pt x="4104" y="887"/>
                    <a:pt x="3716" y="1303"/>
                  </a:cubicBezTo>
                  <a:cubicBezTo>
                    <a:pt x="3355" y="1719"/>
                    <a:pt x="2939" y="2107"/>
                    <a:pt x="2551" y="2495"/>
                  </a:cubicBezTo>
                  <a:cubicBezTo>
                    <a:pt x="2135" y="2883"/>
                    <a:pt x="1719" y="3244"/>
                    <a:pt x="1276" y="3604"/>
                  </a:cubicBezTo>
                  <a:cubicBezTo>
                    <a:pt x="860" y="3965"/>
                    <a:pt x="416" y="4325"/>
                    <a:pt x="0" y="4713"/>
                  </a:cubicBezTo>
                  <a:cubicBezTo>
                    <a:pt x="472" y="4381"/>
                    <a:pt x="915" y="4076"/>
                    <a:pt x="1359" y="3715"/>
                  </a:cubicBezTo>
                  <a:cubicBezTo>
                    <a:pt x="1830" y="3383"/>
                    <a:pt x="2246" y="2994"/>
                    <a:pt x="2662" y="2634"/>
                  </a:cubicBezTo>
                  <a:cubicBezTo>
                    <a:pt x="3494" y="1858"/>
                    <a:pt x="4215" y="970"/>
                    <a:pt x="4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629;p74">
              <a:extLst>
                <a:ext uri="{FF2B5EF4-FFF2-40B4-BE49-F238E27FC236}">
                  <a16:creationId xmlns:a16="http://schemas.microsoft.com/office/drawing/2014/main" id="{C7E48710-784B-4960-BC5A-07452AC439FD}"/>
                </a:ext>
              </a:extLst>
            </p:cNvPr>
            <p:cNvSpPr/>
            <p:nvPr/>
          </p:nvSpPr>
          <p:spPr>
            <a:xfrm>
              <a:off x="8211650" y="3367100"/>
              <a:ext cx="72100" cy="111625"/>
            </a:xfrm>
            <a:custGeom>
              <a:avLst/>
              <a:gdLst/>
              <a:ahLst/>
              <a:cxnLst/>
              <a:rect l="l" t="t" r="r" b="b"/>
              <a:pathLst>
                <a:path w="2884" h="4465" extrusionOk="0">
                  <a:moveTo>
                    <a:pt x="1" y="1"/>
                  </a:moveTo>
                  <a:cubicBezTo>
                    <a:pt x="1" y="444"/>
                    <a:pt x="111" y="916"/>
                    <a:pt x="250" y="1332"/>
                  </a:cubicBezTo>
                  <a:cubicBezTo>
                    <a:pt x="389" y="1775"/>
                    <a:pt x="610" y="2191"/>
                    <a:pt x="888" y="2579"/>
                  </a:cubicBezTo>
                  <a:cubicBezTo>
                    <a:pt x="1165" y="2940"/>
                    <a:pt x="1470" y="3300"/>
                    <a:pt x="1803" y="3605"/>
                  </a:cubicBezTo>
                  <a:cubicBezTo>
                    <a:pt x="2135" y="3910"/>
                    <a:pt x="2496" y="4215"/>
                    <a:pt x="2884" y="4465"/>
                  </a:cubicBezTo>
                  <a:cubicBezTo>
                    <a:pt x="2191" y="3855"/>
                    <a:pt x="1581" y="3189"/>
                    <a:pt x="1026" y="2468"/>
                  </a:cubicBezTo>
                  <a:cubicBezTo>
                    <a:pt x="777" y="2108"/>
                    <a:pt x="555" y="1720"/>
                    <a:pt x="389" y="1304"/>
                  </a:cubicBezTo>
                  <a:cubicBezTo>
                    <a:pt x="195" y="860"/>
                    <a:pt x="84" y="444"/>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630;p74">
              <a:extLst>
                <a:ext uri="{FF2B5EF4-FFF2-40B4-BE49-F238E27FC236}">
                  <a16:creationId xmlns:a16="http://schemas.microsoft.com/office/drawing/2014/main" id="{9AAEED82-40AF-40EC-A8DA-7E7CD1380691}"/>
                </a:ext>
              </a:extLst>
            </p:cNvPr>
            <p:cNvSpPr/>
            <p:nvPr/>
          </p:nvSpPr>
          <p:spPr>
            <a:xfrm>
              <a:off x="7933000" y="3705875"/>
              <a:ext cx="336900" cy="386275"/>
            </a:xfrm>
            <a:custGeom>
              <a:avLst/>
              <a:gdLst/>
              <a:ahLst/>
              <a:cxnLst/>
              <a:rect l="l" t="t" r="r" b="b"/>
              <a:pathLst>
                <a:path w="13476" h="15451" extrusionOk="0">
                  <a:moveTo>
                    <a:pt x="12125" y="0"/>
                  </a:moveTo>
                  <a:cubicBezTo>
                    <a:pt x="12077" y="0"/>
                    <a:pt x="12028" y="3"/>
                    <a:pt x="11978" y="8"/>
                  </a:cubicBezTo>
                  <a:lnTo>
                    <a:pt x="7099" y="534"/>
                  </a:lnTo>
                  <a:cubicBezTo>
                    <a:pt x="6627" y="562"/>
                    <a:pt x="6239" y="839"/>
                    <a:pt x="6017" y="1255"/>
                  </a:cubicBezTo>
                  <a:lnTo>
                    <a:pt x="4520" y="4194"/>
                  </a:lnTo>
                  <a:cubicBezTo>
                    <a:pt x="4326" y="4582"/>
                    <a:pt x="3938" y="4860"/>
                    <a:pt x="3522" y="4915"/>
                  </a:cubicBezTo>
                  <a:lnTo>
                    <a:pt x="1498" y="5220"/>
                  </a:lnTo>
                  <a:cubicBezTo>
                    <a:pt x="860" y="5303"/>
                    <a:pt x="389" y="5830"/>
                    <a:pt x="334" y="6495"/>
                  </a:cubicBezTo>
                  <a:lnTo>
                    <a:pt x="112" y="12678"/>
                  </a:lnTo>
                  <a:lnTo>
                    <a:pt x="1" y="15451"/>
                  </a:lnTo>
                  <a:lnTo>
                    <a:pt x="12394" y="12817"/>
                  </a:lnTo>
                  <a:cubicBezTo>
                    <a:pt x="13032" y="12706"/>
                    <a:pt x="13475" y="12151"/>
                    <a:pt x="13475" y="11514"/>
                  </a:cubicBezTo>
                  <a:lnTo>
                    <a:pt x="13475" y="1366"/>
                  </a:lnTo>
                  <a:lnTo>
                    <a:pt x="13475" y="1338"/>
                  </a:lnTo>
                  <a:cubicBezTo>
                    <a:pt x="13475" y="584"/>
                    <a:pt x="12865" y="0"/>
                    <a:pt x="12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631;p74">
              <a:extLst>
                <a:ext uri="{FF2B5EF4-FFF2-40B4-BE49-F238E27FC236}">
                  <a16:creationId xmlns:a16="http://schemas.microsoft.com/office/drawing/2014/main" id="{A9E9AE7E-6733-4DAF-836A-1D50056F8306}"/>
                </a:ext>
              </a:extLst>
            </p:cNvPr>
            <p:cNvSpPr/>
            <p:nvPr/>
          </p:nvSpPr>
          <p:spPr>
            <a:xfrm>
              <a:off x="8168875" y="3808450"/>
              <a:ext cx="172425" cy="166925"/>
            </a:xfrm>
            <a:custGeom>
              <a:avLst/>
              <a:gdLst/>
              <a:ahLst/>
              <a:cxnLst/>
              <a:rect l="l" t="t" r="r" b="b"/>
              <a:pathLst>
                <a:path w="6897" h="6677" extrusionOk="0">
                  <a:moveTo>
                    <a:pt x="5011" y="0"/>
                  </a:moveTo>
                  <a:cubicBezTo>
                    <a:pt x="4004" y="0"/>
                    <a:pt x="3006" y="248"/>
                    <a:pt x="2100" y="701"/>
                  </a:cubicBezTo>
                  <a:cubicBezTo>
                    <a:pt x="1739" y="895"/>
                    <a:pt x="159" y="1644"/>
                    <a:pt x="658" y="2226"/>
                  </a:cubicBezTo>
                  <a:cubicBezTo>
                    <a:pt x="738" y="2320"/>
                    <a:pt x="897" y="2349"/>
                    <a:pt x="1091" y="2349"/>
                  </a:cubicBezTo>
                  <a:cubicBezTo>
                    <a:pt x="1409" y="2349"/>
                    <a:pt x="1821" y="2270"/>
                    <a:pt x="2126" y="2270"/>
                  </a:cubicBezTo>
                  <a:cubicBezTo>
                    <a:pt x="2404" y="2270"/>
                    <a:pt x="2593" y="2336"/>
                    <a:pt x="2543" y="2587"/>
                  </a:cubicBezTo>
                  <a:cubicBezTo>
                    <a:pt x="2349" y="3529"/>
                    <a:pt x="602" y="4527"/>
                    <a:pt x="214" y="5054"/>
                  </a:cubicBezTo>
                  <a:cubicBezTo>
                    <a:pt x="0" y="5295"/>
                    <a:pt x="148" y="5665"/>
                    <a:pt x="458" y="5665"/>
                  </a:cubicBezTo>
                  <a:cubicBezTo>
                    <a:pt x="469" y="5665"/>
                    <a:pt x="480" y="5665"/>
                    <a:pt x="492" y="5664"/>
                  </a:cubicBezTo>
                  <a:cubicBezTo>
                    <a:pt x="1007" y="5664"/>
                    <a:pt x="1601" y="5288"/>
                    <a:pt x="1690" y="5288"/>
                  </a:cubicBezTo>
                  <a:cubicBezTo>
                    <a:pt x="1706" y="5288"/>
                    <a:pt x="1705" y="5301"/>
                    <a:pt x="1684" y="5331"/>
                  </a:cubicBezTo>
                  <a:cubicBezTo>
                    <a:pt x="1240" y="5969"/>
                    <a:pt x="991" y="6108"/>
                    <a:pt x="1018" y="6357"/>
                  </a:cubicBezTo>
                  <a:cubicBezTo>
                    <a:pt x="1026" y="6586"/>
                    <a:pt x="1124" y="6676"/>
                    <a:pt x="1274" y="6676"/>
                  </a:cubicBezTo>
                  <a:cubicBezTo>
                    <a:pt x="1670" y="6676"/>
                    <a:pt x="2434" y="6046"/>
                    <a:pt x="2876" y="5664"/>
                  </a:cubicBezTo>
                  <a:cubicBezTo>
                    <a:pt x="2931" y="5636"/>
                    <a:pt x="3126" y="5498"/>
                    <a:pt x="3153" y="5442"/>
                  </a:cubicBezTo>
                  <a:lnTo>
                    <a:pt x="3153" y="5442"/>
                  </a:lnTo>
                  <a:cubicBezTo>
                    <a:pt x="3153" y="5470"/>
                    <a:pt x="3153" y="5498"/>
                    <a:pt x="3126" y="5525"/>
                  </a:cubicBezTo>
                  <a:cubicBezTo>
                    <a:pt x="3015" y="5664"/>
                    <a:pt x="2904" y="5775"/>
                    <a:pt x="2793" y="5914"/>
                  </a:cubicBezTo>
                  <a:cubicBezTo>
                    <a:pt x="2481" y="6273"/>
                    <a:pt x="2569" y="6529"/>
                    <a:pt x="2916" y="6529"/>
                  </a:cubicBezTo>
                  <a:cubicBezTo>
                    <a:pt x="3372" y="6529"/>
                    <a:pt x="4277" y="6088"/>
                    <a:pt x="5316" y="4860"/>
                  </a:cubicBezTo>
                  <a:cubicBezTo>
                    <a:pt x="6203" y="3834"/>
                    <a:pt x="6896" y="2476"/>
                    <a:pt x="6730" y="1228"/>
                  </a:cubicBezTo>
                  <a:cubicBezTo>
                    <a:pt x="6591" y="563"/>
                    <a:pt x="6009" y="63"/>
                    <a:pt x="5316" y="8"/>
                  </a:cubicBezTo>
                  <a:cubicBezTo>
                    <a:pt x="5214" y="3"/>
                    <a:pt x="5112" y="0"/>
                    <a:pt x="5011" y="0"/>
                  </a:cubicBezTo>
                  <a:close/>
                </a:path>
              </a:pathLst>
            </a:custGeom>
            <a:solidFill>
              <a:srgbClr val="F8A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632;p74">
              <a:extLst>
                <a:ext uri="{FF2B5EF4-FFF2-40B4-BE49-F238E27FC236}">
                  <a16:creationId xmlns:a16="http://schemas.microsoft.com/office/drawing/2014/main" id="{8A0B940D-6DDB-45F9-BE03-A62EB9709B64}"/>
                </a:ext>
              </a:extLst>
            </p:cNvPr>
            <p:cNvSpPr/>
            <p:nvPr/>
          </p:nvSpPr>
          <p:spPr>
            <a:xfrm>
              <a:off x="7328600" y="4544275"/>
              <a:ext cx="235000" cy="118125"/>
            </a:xfrm>
            <a:custGeom>
              <a:avLst/>
              <a:gdLst/>
              <a:ahLst/>
              <a:cxnLst/>
              <a:rect l="l" t="t" r="r" b="b"/>
              <a:pathLst>
                <a:path w="9400" h="4725" extrusionOk="0">
                  <a:moveTo>
                    <a:pt x="1049" y="0"/>
                  </a:moveTo>
                  <a:cubicBezTo>
                    <a:pt x="790" y="0"/>
                    <a:pt x="542" y="182"/>
                    <a:pt x="472" y="463"/>
                  </a:cubicBezTo>
                  <a:lnTo>
                    <a:pt x="83" y="2182"/>
                  </a:lnTo>
                  <a:cubicBezTo>
                    <a:pt x="0" y="2515"/>
                    <a:pt x="194" y="2820"/>
                    <a:pt x="527" y="2903"/>
                  </a:cubicBezTo>
                  <a:lnTo>
                    <a:pt x="8179" y="4705"/>
                  </a:lnTo>
                  <a:cubicBezTo>
                    <a:pt x="8231" y="4718"/>
                    <a:pt x="8283" y="4724"/>
                    <a:pt x="8334" y="4724"/>
                  </a:cubicBezTo>
                  <a:cubicBezTo>
                    <a:pt x="8609" y="4724"/>
                    <a:pt x="8853" y="4542"/>
                    <a:pt x="8900" y="4262"/>
                  </a:cubicBezTo>
                  <a:lnTo>
                    <a:pt x="9316" y="2543"/>
                  </a:lnTo>
                  <a:cubicBezTo>
                    <a:pt x="9399" y="2210"/>
                    <a:pt x="9177" y="1877"/>
                    <a:pt x="8845" y="1822"/>
                  </a:cubicBezTo>
                  <a:lnTo>
                    <a:pt x="1192" y="20"/>
                  </a:lnTo>
                  <a:cubicBezTo>
                    <a:pt x="1145" y="7"/>
                    <a:pt x="109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3633;p74">
            <a:extLst>
              <a:ext uri="{FF2B5EF4-FFF2-40B4-BE49-F238E27FC236}">
                <a16:creationId xmlns:a16="http://schemas.microsoft.com/office/drawing/2014/main" id="{C1407E8D-8ACE-4D2A-AB5C-CEC57AF6E89A}"/>
              </a:ext>
            </a:extLst>
          </p:cNvPr>
          <p:cNvGrpSpPr/>
          <p:nvPr/>
        </p:nvGrpSpPr>
        <p:grpSpPr>
          <a:xfrm flipH="1">
            <a:off x="2681289" y="1216181"/>
            <a:ext cx="1631123" cy="2155308"/>
            <a:chOff x="211700" y="1233075"/>
            <a:chExt cx="2752950" cy="3637650"/>
          </a:xfrm>
        </p:grpSpPr>
        <p:sp>
          <p:nvSpPr>
            <p:cNvPr id="290" name="Google Shape;3634;p74">
              <a:extLst>
                <a:ext uri="{FF2B5EF4-FFF2-40B4-BE49-F238E27FC236}">
                  <a16:creationId xmlns:a16="http://schemas.microsoft.com/office/drawing/2014/main" id="{23BD4347-9A96-4E5F-AB88-FACC6CC70D70}"/>
                </a:ext>
              </a:extLst>
            </p:cNvPr>
            <p:cNvSpPr/>
            <p:nvPr/>
          </p:nvSpPr>
          <p:spPr>
            <a:xfrm>
              <a:off x="900375" y="4547325"/>
              <a:ext cx="483750" cy="285150"/>
            </a:xfrm>
            <a:custGeom>
              <a:avLst/>
              <a:gdLst/>
              <a:ahLst/>
              <a:cxnLst/>
              <a:rect l="l" t="t" r="r" b="b"/>
              <a:pathLst>
                <a:path w="19350" h="11406" extrusionOk="0">
                  <a:moveTo>
                    <a:pt x="1" y="0"/>
                  </a:moveTo>
                  <a:lnTo>
                    <a:pt x="365" y="4154"/>
                  </a:lnTo>
                  <a:lnTo>
                    <a:pt x="657" y="7543"/>
                  </a:lnTo>
                  <a:lnTo>
                    <a:pt x="912" y="11405"/>
                  </a:lnTo>
                  <a:lnTo>
                    <a:pt x="19350" y="11405"/>
                  </a:lnTo>
                  <a:lnTo>
                    <a:pt x="18657" y="9365"/>
                  </a:lnTo>
                  <a:cubicBezTo>
                    <a:pt x="18439" y="8709"/>
                    <a:pt x="18111" y="8089"/>
                    <a:pt x="17710" y="7543"/>
                  </a:cubicBezTo>
                  <a:cubicBezTo>
                    <a:pt x="16835" y="6340"/>
                    <a:pt x="15596" y="5466"/>
                    <a:pt x="14212" y="4956"/>
                  </a:cubicBezTo>
                  <a:lnTo>
                    <a:pt x="13592" y="4737"/>
                  </a:lnTo>
                  <a:cubicBezTo>
                    <a:pt x="13046" y="4555"/>
                    <a:pt x="12499" y="4300"/>
                    <a:pt x="11989" y="3972"/>
                  </a:cubicBezTo>
                  <a:cubicBezTo>
                    <a:pt x="11953" y="3972"/>
                    <a:pt x="11880" y="3935"/>
                    <a:pt x="11843" y="3899"/>
                  </a:cubicBezTo>
                  <a:cubicBezTo>
                    <a:pt x="11370" y="3607"/>
                    <a:pt x="10932" y="3279"/>
                    <a:pt x="10531" y="2915"/>
                  </a:cubicBezTo>
                  <a:cubicBezTo>
                    <a:pt x="9657" y="2113"/>
                    <a:pt x="8965" y="1093"/>
                    <a:pt x="8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635;p74">
              <a:extLst>
                <a:ext uri="{FF2B5EF4-FFF2-40B4-BE49-F238E27FC236}">
                  <a16:creationId xmlns:a16="http://schemas.microsoft.com/office/drawing/2014/main" id="{6A69EB2D-01B4-4E95-B18D-8C926550C536}"/>
                </a:ext>
              </a:extLst>
            </p:cNvPr>
            <p:cNvSpPr/>
            <p:nvPr/>
          </p:nvSpPr>
          <p:spPr>
            <a:xfrm>
              <a:off x="910400" y="4646600"/>
              <a:ext cx="474625" cy="185875"/>
            </a:xfrm>
            <a:custGeom>
              <a:avLst/>
              <a:gdLst/>
              <a:ahLst/>
              <a:cxnLst/>
              <a:rect l="l" t="t" r="r" b="b"/>
              <a:pathLst>
                <a:path w="18985" h="7435" extrusionOk="0">
                  <a:moveTo>
                    <a:pt x="11588" y="1"/>
                  </a:moveTo>
                  <a:lnTo>
                    <a:pt x="10094" y="5539"/>
                  </a:lnTo>
                  <a:lnTo>
                    <a:pt x="4482" y="5539"/>
                  </a:lnTo>
                  <a:cubicBezTo>
                    <a:pt x="3572" y="2588"/>
                    <a:pt x="1677" y="402"/>
                    <a:pt x="1" y="183"/>
                  </a:cubicBezTo>
                  <a:lnTo>
                    <a:pt x="1" y="183"/>
                  </a:lnTo>
                  <a:lnTo>
                    <a:pt x="256" y="3572"/>
                  </a:lnTo>
                  <a:lnTo>
                    <a:pt x="547" y="7434"/>
                  </a:lnTo>
                  <a:lnTo>
                    <a:pt x="18985" y="7434"/>
                  </a:lnTo>
                  <a:lnTo>
                    <a:pt x="18293" y="5394"/>
                  </a:lnTo>
                  <a:cubicBezTo>
                    <a:pt x="18038" y="4774"/>
                    <a:pt x="17710" y="4155"/>
                    <a:pt x="17309" y="3572"/>
                  </a:cubicBezTo>
                  <a:cubicBezTo>
                    <a:pt x="16434" y="2406"/>
                    <a:pt x="15232" y="1495"/>
                    <a:pt x="13847" y="1021"/>
                  </a:cubicBezTo>
                  <a:lnTo>
                    <a:pt x="13191" y="766"/>
                  </a:lnTo>
                  <a:cubicBezTo>
                    <a:pt x="12645" y="584"/>
                    <a:pt x="12098" y="329"/>
                    <a:pt x="115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636;p74">
              <a:extLst>
                <a:ext uri="{FF2B5EF4-FFF2-40B4-BE49-F238E27FC236}">
                  <a16:creationId xmlns:a16="http://schemas.microsoft.com/office/drawing/2014/main" id="{0B8DCF57-EE92-4A59-A038-EA8370A0DFD9}"/>
                </a:ext>
              </a:extLst>
            </p:cNvPr>
            <p:cNvSpPr/>
            <p:nvPr/>
          </p:nvSpPr>
          <p:spPr>
            <a:xfrm>
              <a:off x="578800" y="3007800"/>
              <a:ext cx="532950" cy="1539550"/>
            </a:xfrm>
            <a:custGeom>
              <a:avLst/>
              <a:gdLst/>
              <a:ahLst/>
              <a:cxnLst/>
              <a:rect l="l" t="t" r="r" b="b"/>
              <a:pathLst>
                <a:path w="21318" h="61582" extrusionOk="0">
                  <a:moveTo>
                    <a:pt x="15997" y="0"/>
                  </a:moveTo>
                  <a:lnTo>
                    <a:pt x="1" y="1458"/>
                  </a:lnTo>
                  <a:lnTo>
                    <a:pt x="9183" y="26746"/>
                  </a:lnTo>
                  <a:cubicBezTo>
                    <a:pt x="6633" y="41103"/>
                    <a:pt x="11807" y="51706"/>
                    <a:pt x="12864" y="61581"/>
                  </a:cubicBezTo>
                  <a:lnTo>
                    <a:pt x="21317" y="61581"/>
                  </a:lnTo>
                  <a:lnTo>
                    <a:pt x="19313" y="24888"/>
                  </a:lnTo>
                  <a:lnTo>
                    <a:pt x="159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637;p74">
              <a:extLst>
                <a:ext uri="{FF2B5EF4-FFF2-40B4-BE49-F238E27FC236}">
                  <a16:creationId xmlns:a16="http://schemas.microsoft.com/office/drawing/2014/main" id="{844EEB36-4BF6-424D-A379-E1DC6D0AD9DA}"/>
                </a:ext>
              </a:extLst>
            </p:cNvPr>
            <p:cNvSpPr/>
            <p:nvPr/>
          </p:nvSpPr>
          <p:spPr>
            <a:xfrm>
              <a:off x="288225" y="2964975"/>
              <a:ext cx="490100" cy="1606950"/>
            </a:xfrm>
            <a:custGeom>
              <a:avLst/>
              <a:gdLst/>
              <a:ahLst/>
              <a:cxnLst/>
              <a:rect l="l" t="t" r="r" b="b"/>
              <a:pathLst>
                <a:path w="19604" h="64278" extrusionOk="0">
                  <a:moveTo>
                    <a:pt x="19604" y="1"/>
                  </a:moveTo>
                  <a:lnTo>
                    <a:pt x="4446" y="6232"/>
                  </a:lnTo>
                  <a:lnTo>
                    <a:pt x="7579" y="27184"/>
                  </a:lnTo>
                  <a:cubicBezTo>
                    <a:pt x="0" y="43508"/>
                    <a:pt x="2952" y="52763"/>
                    <a:pt x="364" y="64278"/>
                  </a:cubicBezTo>
                  <a:lnTo>
                    <a:pt x="10385" y="64278"/>
                  </a:lnTo>
                  <a:cubicBezTo>
                    <a:pt x="8563" y="60525"/>
                    <a:pt x="18693" y="28058"/>
                    <a:pt x="18693" y="28058"/>
                  </a:cubicBezTo>
                  <a:lnTo>
                    <a:pt x="196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638;p74">
              <a:extLst>
                <a:ext uri="{FF2B5EF4-FFF2-40B4-BE49-F238E27FC236}">
                  <a16:creationId xmlns:a16="http://schemas.microsoft.com/office/drawing/2014/main" id="{EDD858C8-4408-465C-913C-7DEEF0398D70}"/>
                </a:ext>
              </a:extLst>
            </p:cNvPr>
            <p:cNvSpPr/>
            <p:nvPr/>
          </p:nvSpPr>
          <p:spPr>
            <a:xfrm>
              <a:off x="461300" y="1507450"/>
              <a:ext cx="217750" cy="458225"/>
            </a:xfrm>
            <a:custGeom>
              <a:avLst/>
              <a:gdLst/>
              <a:ahLst/>
              <a:cxnLst/>
              <a:rect l="l" t="t" r="r" b="b"/>
              <a:pathLst>
                <a:path w="8710" h="18329" extrusionOk="0">
                  <a:moveTo>
                    <a:pt x="8709" y="0"/>
                  </a:moveTo>
                  <a:cubicBezTo>
                    <a:pt x="1130" y="2077"/>
                    <a:pt x="1276" y="7288"/>
                    <a:pt x="1531" y="11989"/>
                  </a:cubicBezTo>
                  <a:cubicBezTo>
                    <a:pt x="1749" y="16726"/>
                    <a:pt x="0" y="18329"/>
                    <a:pt x="0" y="18329"/>
                  </a:cubicBezTo>
                  <a:lnTo>
                    <a:pt x="8709" y="18074"/>
                  </a:lnTo>
                  <a:lnTo>
                    <a:pt x="8709" y="0"/>
                  </a:ln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639;p74">
              <a:extLst>
                <a:ext uri="{FF2B5EF4-FFF2-40B4-BE49-F238E27FC236}">
                  <a16:creationId xmlns:a16="http://schemas.microsoft.com/office/drawing/2014/main" id="{EFF78451-F450-4C0A-A8BF-15089AEF0A84}"/>
                </a:ext>
              </a:extLst>
            </p:cNvPr>
            <p:cNvSpPr/>
            <p:nvPr/>
          </p:nvSpPr>
          <p:spPr>
            <a:xfrm>
              <a:off x="811100" y="2014125"/>
              <a:ext cx="499250" cy="658475"/>
            </a:xfrm>
            <a:custGeom>
              <a:avLst/>
              <a:gdLst/>
              <a:ahLst/>
              <a:cxnLst/>
              <a:rect l="l" t="t" r="r" b="b"/>
              <a:pathLst>
                <a:path w="19970" h="26339" extrusionOk="0">
                  <a:moveTo>
                    <a:pt x="4305" y="0"/>
                  </a:moveTo>
                  <a:cubicBezTo>
                    <a:pt x="3086" y="0"/>
                    <a:pt x="1872" y="544"/>
                    <a:pt x="1057" y="1596"/>
                  </a:cubicBezTo>
                  <a:cubicBezTo>
                    <a:pt x="183" y="2762"/>
                    <a:pt x="1" y="4329"/>
                    <a:pt x="584" y="5641"/>
                  </a:cubicBezTo>
                  <a:lnTo>
                    <a:pt x="5576" y="18540"/>
                  </a:lnTo>
                  <a:cubicBezTo>
                    <a:pt x="7361" y="23168"/>
                    <a:pt x="11770" y="26229"/>
                    <a:pt x="16690" y="26302"/>
                  </a:cubicBezTo>
                  <a:lnTo>
                    <a:pt x="19969" y="26338"/>
                  </a:lnTo>
                  <a:cubicBezTo>
                    <a:pt x="15560" y="15990"/>
                    <a:pt x="10131" y="4074"/>
                    <a:pt x="7143" y="1159"/>
                  </a:cubicBezTo>
                  <a:cubicBezTo>
                    <a:pt x="6347" y="380"/>
                    <a:pt x="5324" y="0"/>
                    <a:pt x="4305"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640;p74">
              <a:extLst>
                <a:ext uri="{FF2B5EF4-FFF2-40B4-BE49-F238E27FC236}">
                  <a16:creationId xmlns:a16="http://schemas.microsoft.com/office/drawing/2014/main" id="{5AF6CBC3-85AE-461B-BFFD-EF0F352234FC}"/>
                </a:ext>
              </a:extLst>
            </p:cNvPr>
            <p:cNvSpPr/>
            <p:nvPr/>
          </p:nvSpPr>
          <p:spPr>
            <a:xfrm>
              <a:off x="380225" y="2013700"/>
              <a:ext cx="611275" cy="783700"/>
            </a:xfrm>
            <a:custGeom>
              <a:avLst/>
              <a:gdLst/>
              <a:ahLst/>
              <a:cxnLst/>
              <a:rect l="l" t="t" r="r" b="b"/>
              <a:pathLst>
                <a:path w="24451" h="31348" extrusionOk="0">
                  <a:moveTo>
                    <a:pt x="21623" y="1"/>
                  </a:moveTo>
                  <a:cubicBezTo>
                    <a:pt x="21558" y="1"/>
                    <a:pt x="21492" y="4"/>
                    <a:pt x="21426" y="10"/>
                  </a:cubicBezTo>
                  <a:lnTo>
                    <a:pt x="7361" y="1395"/>
                  </a:lnTo>
                  <a:lnTo>
                    <a:pt x="5648" y="1577"/>
                  </a:lnTo>
                  <a:cubicBezTo>
                    <a:pt x="2223" y="1941"/>
                    <a:pt x="0" y="5330"/>
                    <a:pt x="984" y="8610"/>
                  </a:cubicBezTo>
                  <a:cubicBezTo>
                    <a:pt x="1130" y="9047"/>
                    <a:pt x="1312" y="9484"/>
                    <a:pt x="1567" y="9885"/>
                  </a:cubicBezTo>
                  <a:cubicBezTo>
                    <a:pt x="5393" y="16225"/>
                    <a:pt x="8746" y="21946"/>
                    <a:pt x="8746" y="21946"/>
                  </a:cubicBezTo>
                  <a:lnTo>
                    <a:pt x="7288" y="24642"/>
                  </a:lnTo>
                  <a:lnTo>
                    <a:pt x="3717" y="31201"/>
                  </a:lnTo>
                  <a:lnTo>
                    <a:pt x="11588" y="31274"/>
                  </a:lnTo>
                  <a:lnTo>
                    <a:pt x="24086" y="31347"/>
                  </a:lnTo>
                  <a:cubicBezTo>
                    <a:pt x="24159" y="29962"/>
                    <a:pt x="24268" y="28505"/>
                    <a:pt x="24305" y="27120"/>
                  </a:cubicBezTo>
                  <a:cubicBezTo>
                    <a:pt x="24414" y="24278"/>
                    <a:pt x="24451" y="21509"/>
                    <a:pt x="24451" y="18922"/>
                  </a:cubicBezTo>
                  <a:cubicBezTo>
                    <a:pt x="24451" y="18885"/>
                    <a:pt x="24451" y="18849"/>
                    <a:pt x="24451" y="18812"/>
                  </a:cubicBezTo>
                  <a:cubicBezTo>
                    <a:pt x="24451" y="17245"/>
                    <a:pt x="24414" y="15679"/>
                    <a:pt x="24378" y="14221"/>
                  </a:cubicBezTo>
                  <a:cubicBezTo>
                    <a:pt x="24305" y="11270"/>
                    <a:pt x="24195" y="8610"/>
                    <a:pt x="24050" y="6387"/>
                  </a:cubicBezTo>
                  <a:cubicBezTo>
                    <a:pt x="23940" y="4565"/>
                    <a:pt x="23831" y="3071"/>
                    <a:pt x="23758" y="1978"/>
                  </a:cubicBezTo>
                  <a:cubicBezTo>
                    <a:pt x="23655" y="843"/>
                    <a:pt x="22709" y="1"/>
                    <a:pt x="216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641;p74">
              <a:extLst>
                <a:ext uri="{FF2B5EF4-FFF2-40B4-BE49-F238E27FC236}">
                  <a16:creationId xmlns:a16="http://schemas.microsoft.com/office/drawing/2014/main" id="{50D59ECC-4C49-4303-9115-156EE282362E}"/>
                </a:ext>
              </a:extLst>
            </p:cNvPr>
            <p:cNvSpPr/>
            <p:nvPr/>
          </p:nvSpPr>
          <p:spPr>
            <a:xfrm>
              <a:off x="937725" y="2131450"/>
              <a:ext cx="216850" cy="363500"/>
            </a:xfrm>
            <a:custGeom>
              <a:avLst/>
              <a:gdLst/>
              <a:ahLst/>
              <a:cxnLst/>
              <a:rect l="l" t="t" r="r" b="b"/>
              <a:pathLst>
                <a:path w="8674" h="14540" extrusionOk="0">
                  <a:moveTo>
                    <a:pt x="1" y="1"/>
                  </a:moveTo>
                  <a:lnTo>
                    <a:pt x="1276" y="14540"/>
                  </a:lnTo>
                  <a:cubicBezTo>
                    <a:pt x="6523" y="12062"/>
                    <a:pt x="8673" y="758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642;p74">
              <a:extLst>
                <a:ext uri="{FF2B5EF4-FFF2-40B4-BE49-F238E27FC236}">
                  <a16:creationId xmlns:a16="http://schemas.microsoft.com/office/drawing/2014/main" id="{06242FFA-A967-4CC0-8A8C-066D89A1CEC5}"/>
                </a:ext>
              </a:extLst>
            </p:cNvPr>
            <p:cNvSpPr/>
            <p:nvPr/>
          </p:nvSpPr>
          <p:spPr>
            <a:xfrm>
              <a:off x="211700" y="2629750"/>
              <a:ext cx="854500" cy="982025"/>
            </a:xfrm>
            <a:custGeom>
              <a:avLst/>
              <a:gdLst/>
              <a:ahLst/>
              <a:cxnLst/>
              <a:rect l="l" t="t" r="r" b="b"/>
              <a:pathLst>
                <a:path w="34180" h="39281" extrusionOk="0">
                  <a:moveTo>
                    <a:pt x="14029" y="0"/>
                  </a:moveTo>
                  <a:cubicBezTo>
                    <a:pt x="0" y="16033"/>
                    <a:pt x="8454" y="39281"/>
                    <a:pt x="8454" y="39281"/>
                  </a:cubicBezTo>
                  <a:lnTo>
                    <a:pt x="14284" y="39172"/>
                  </a:lnTo>
                  <a:lnTo>
                    <a:pt x="34180" y="38844"/>
                  </a:lnTo>
                  <a:lnTo>
                    <a:pt x="31009" y="2442"/>
                  </a:lnTo>
                  <a:lnTo>
                    <a:pt x="31009" y="2150"/>
                  </a:lnTo>
                  <a:lnTo>
                    <a:pt x="19058" y="656"/>
                  </a:lnTo>
                  <a:lnTo>
                    <a:pt x="140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643;p74">
              <a:extLst>
                <a:ext uri="{FF2B5EF4-FFF2-40B4-BE49-F238E27FC236}">
                  <a16:creationId xmlns:a16="http://schemas.microsoft.com/office/drawing/2014/main" id="{9F1ADC7E-FE11-44E7-AB8E-81AD9FB80B6C}"/>
                </a:ext>
              </a:extLst>
            </p:cNvPr>
            <p:cNvSpPr/>
            <p:nvPr/>
          </p:nvSpPr>
          <p:spPr>
            <a:xfrm>
              <a:off x="312800" y="2078000"/>
              <a:ext cx="292450" cy="568175"/>
            </a:xfrm>
            <a:custGeom>
              <a:avLst/>
              <a:gdLst/>
              <a:ahLst/>
              <a:cxnLst/>
              <a:rect l="l" t="t" r="r" b="b"/>
              <a:pathLst>
                <a:path w="11698" h="22727" extrusionOk="0">
                  <a:moveTo>
                    <a:pt x="7578" y="0"/>
                  </a:moveTo>
                  <a:cubicBezTo>
                    <a:pt x="6116" y="0"/>
                    <a:pt x="4691" y="799"/>
                    <a:pt x="3973" y="2212"/>
                  </a:cubicBezTo>
                  <a:cubicBezTo>
                    <a:pt x="2078" y="5928"/>
                    <a:pt x="839" y="10884"/>
                    <a:pt x="1" y="22070"/>
                  </a:cubicBezTo>
                  <a:lnTo>
                    <a:pt x="9147" y="22726"/>
                  </a:lnTo>
                  <a:lnTo>
                    <a:pt x="11588" y="4325"/>
                  </a:lnTo>
                  <a:cubicBezTo>
                    <a:pt x="11698" y="2867"/>
                    <a:pt x="11005" y="1483"/>
                    <a:pt x="9803" y="681"/>
                  </a:cubicBezTo>
                  <a:cubicBezTo>
                    <a:pt x="9115" y="219"/>
                    <a:pt x="8342" y="0"/>
                    <a:pt x="7578"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644;p74">
              <a:extLst>
                <a:ext uri="{FF2B5EF4-FFF2-40B4-BE49-F238E27FC236}">
                  <a16:creationId xmlns:a16="http://schemas.microsoft.com/office/drawing/2014/main" id="{DC77F9CA-0556-4216-B324-48C61E901291}"/>
                </a:ext>
              </a:extLst>
            </p:cNvPr>
            <p:cNvSpPr/>
            <p:nvPr/>
          </p:nvSpPr>
          <p:spPr>
            <a:xfrm>
              <a:off x="564225" y="2016675"/>
              <a:ext cx="324350" cy="180400"/>
            </a:xfrm>
            <a:custGeom>
              <a:avLst/>
              <a:gdLst/>
              <a:ahLst/>
              <a:cxnLst/>
              <a:rect l="l" t="t" r="r" b="b"/>
              <a:pathLst>
                <a:path w="12974" h="7216" extrusionOk="0">
                  <a:moveTo>
                    <a:pt x="12827" y="0"/>
                  </a:moveTo>
                  <a:lnTo>
                    <a:pt x="1" y="1276"/>
                  </a:lnTo>
                  <a:cubicBezTo>
                    <a:pt x="6123" y="6997"/>
                    <a:pt x="11260" y="7215"/>
                    <a:pt x="11260" y="7215"/>
                  </a:cubicBezTo>
                  <a:cubicBezTo>
                    <a:pt x="11260" y="7215"/>
                    <a:pt x="12973" y="3754"/>
                    <a:pt x="12827"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645;p74">
              <a:extLst>
                <a:ext uri="{FF2B5EF4-FFF2-40B4-BE49-F238E27FC236}">
                  <a16:creationId xmlns:a16="http://schemas.microsoft.com/office/drawing/2014/main" id="{04177B36-EE1B-4129-828C-99FD718CCA79}"/>
                </a:ext>
              </a:extLst>
            </p:cNvPr>
            <p:cNvSpPr/>
            <p:nvPr/>
          </p:nvSpPr>
          <p:spPr>
            <a:xfrm>
              <a:off x="312800" y="2551400"/>
              <a:ext cx="511075" cy="498325"/>
            </a:xfrm>
            <a:custGeom>
              <a:avLst/>
              <a:gdLst/>
              <a:ahLst/>
              <a:cxnLst/>
              <a:rect l="l" t="t" r="r" b="b"/>
              <a:pathLst>
                <a:path w="20443" h="19933" extrusionOk="0">
                  <a:moveTo>
                    <a:pt x="8892" y="1"/>
                  </a:moveTo>
                  <a:lnTo>
                    <a:pt x="1" y="3134"/>
                  </a:lnTo>
                  <a:cubicBezTo>
                    <a:pt x="4118" y="12608"/>
                    <a:pt x="19823" y="19932"/>
                    <a:pt x="19823" y="19932"/>
                  </a:cubicBezTo>
                  <a:lnTo>
                    <a:pt x="20443" y="14685"/>
                  </a:lnTo>
                  <a:lnTo>
                    <a:pt x="8892" y="1"/>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646;p74">
              <a:extLst>
                <a:ext uri="{FF2B5EF4-FFF2-40B4-BE49-F238E27FC236}">
                  <a16:creationId xmlns:a16="http://schemas.microsoft.com/office/drawing/2014/main" id="{9C6C2566-42FA-409E-BB06-9E7F43C4F967}"/>
                </a:ext>
              </a:extLst>
            </p:cNvPr>
            <p:cNvSpPr/>
            <p:nvPr/>
          </p:nvSpPr>
          <p:spPr>
            <a:xfrm>
              <a:off x="701800" y="3131675"/>
              <a:ext cx="125725" cy="135325"/>
            </a:xfrm>
            <a:custGeom>
              <a:avLst/>
              <a:gdLst/>
              <a:ahLst/>
              <a:cxnLst/>
              <a:rect l="l" t="t" r="r" b="b"/>
              <a:pathLst>
                <a:path w="5029" h="5413" extrusionOk="0">
                  <a:moveTo>
                    <a:pt x="2114" y="1"/>
                  </a:moveTo>
                  <a:lnTo>
                    <a:pt x="292" y="3608"/>
                  </a:lnTo>
                  <a:cubicBezTo>
                    <a:pt x="0" y="4155"/>
                    <a:pt x="182" y="4847"/>
                    <a:pt x="692" y="5212"/>
                  </a:cubicBezTo>
                  <a:cubicBezTo>
                    <a:pt x="901" y="5346"/>
                    <a:pt x="1140" y="5413"/>
                    <a:pt x="1380" y="5413"/>
                  </a:cubicBezTo>
                  <a:cubicBezTo>
                    <a:pt x="1726" y="5413"/>
                    <a:pt x="2074" y="5273"/>
                    <a:pt x="2332" y="4993"/>
                  </a:cubicBezTo>
                  <a:lnTo>
                    <a:pt x="5029" y="1969"/>
                  </a:lnTo>
                  <a:lnTo>
                    <a:pt x="2114" y="1"/>
                  </a:ln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647;p74">
              <a:extLst>
                <a:ext uri="{FF2B5EF4-FFF2-40B4-BE49-F238E27FC236}">
                  <a16:creationId xmlns:a16="http://schemas.microsoft.com/office/drawing/2014/main" id="{F2742B50-029E-4602-BD21-6685C5FA084C}"/>
                </a:ext>
              </a:extLst>
            </p:cNvPr>
            <p:cNvSpPr/>
            <p:nvPr/>
          </p:nvSpPr>
          <p:spPr>
            <a:xfrm>
              <a:off x="448550" y="2879575"/>
              <a:ext cx="286975" cy="147375"/>
            </a:xfrm>
            <a:custGeom>
              <a:avLst/>
              <a:gdLst/>
              <a:ahLst/>
              <a:cxnLst/>
              <a:rect l="l" t="t" r="r" b="b"/>
              <a:pathLst>
                <a:path w="11479" h="5895" extrusionOk="0">
                  <a:moveTo>
                    <a:pt x="4594" y="487"/>
                  </a:moveTo>
                  <a:cubicBezTo>
                    <a:pt x="4664" y="487"/>
                    <a:pt x="4735" y="491"/>
                    <a:pt x="4810" y="502"/>
                  </a:cubicBezTo>
                  <a:cubicBezTo>
                    <a:pt x="5867" y="502"/>
                    <a:pt x="6924" y="720"/>
                    <a:pt x="7907" y="1158"/>
                  </a:cubicBezTo>
                  <a:cubicBezTo>
                    <a:pt x="8782" y="1558"/>
                    <a:pt x="10021" y="2069"/>
                    <a:pt x="10713" y="2797"/>
                  </a:cubicBezTo>
                  <a:cubicBezTo>
                    <a:pt x="10932" y="3016"/>
                    <a:pt x="10932" y="3162"/>
                    <a:pt x="10895" y="3271"/>
                  </a:cubicBezTo>
                  <a:cubicBezTo>
                    <a:pt x="10750" y="3890"/>
                    <a:pt x="9110" y="4619"/>
                    <a:pt x="7616" y="5020"/>
                  </a:cubicBezTo>
                  <a:cubicBezTo>
                    <a:pt x="6702" y="5259"/>
                    <a:pt x="5766" y="5378"/>
                    <a:pt x="4832" y="5378"/>
                  </a:cubicBezTo>
                  <a:cubicBezTo>
                    <a:pt x="4053" y="5378"/>
                    <a:pt x="3276" y="5295"/>
                    <a:pt x="2515" y="5129"/>
                  </a:cubicBezTo>
                  <a:cubicBezTo>
                    <a:pt x="1895" y="4984"/>
                    <a:pt x="765" y="4619"/>
                    <a:pt x="583" y="3745"/>
                  </a:cubicBezTo>
                  <a:cubicBezTo>
                    <a:pt x="510" y="3271"/>
                    <a:pt x="620" y="2761"/>
                    <a:pt x="911" y="2396"/>
                  </a:cubicBezTo>
                  <a:cubicBezTo>
                    <a:pt x="1640" y="1340"/>
                    <a:pt x="2806" y="647"/>
                    <a:pt x="4118" y="538"/>
                  </a:cubicBezTo>
                  <a:cubicBezTo>
                    <a:pt x="4272" y="512"/>
                    <a:pt x="4427" y="487"/>
                    <a:pt x="4594" y="487"/>
                  </a:cubicBezTo>
                  <a:close/>
                  <a:moveTo>
                    <a:pt x="4730" y="1"/>
                  </a:moveTo>
                  <a:cubicBezTo>
                    <a:pt x="4502" y="1"/>
                    <a:pt x="4274" y="10"/>
                    <a:pt x="4045" y="28"/>
                  </a:cubicBezTo>
                  <a:cubicBezTo>
                    <a:pt x="2624" y="174"/>
                    <a:pt x="1312" y="939"/>
                    <a:pt x="510" y="2105"/>
                  </a:cubicBezTo>
                  <a:cubicBezTo>
                    <a:pt x="146" y="2615"/>
                    <a:pt x="0" y="3235"/>
                    <a:pt x="110" y="3854"/>
                  </a:cubicBezTo>
                  <a:cubicBezTo>
                    <a:pt x="292" y="4729"/>
                    <a:pt x="1093" y="5348"/>
                    <a:pt x="2405" y="5639"/>
                  </a:cubicBezTo>
                  <a:cubicBezTo>
                    <a:pt x="3207" y="5822"/>
                    <a:pt x="4008" y="5895"/>
                    <a:pt x="4810" y="5895"/>
                  </a:cubicBezTo>
                  <a:cubicBezTo>
                    <a:pt x="5794" y="5895"/>
                    <a:pt x="6778" y="5749"/>
                    <a:pt x="7762" y="5494"/>
                  </a:cubicBezTo>
                  <a:cubicBezTo>
                    <a:pt x="8745" y="5239"/>
                    <a:pt x="11114" y="4473"/>
                    <a:pt x="11405" y="3417"/>
                  </a:cubicBezTo>
                  <a:cubicBezTo>
                    <a:pt x="11478" y="3052"/>
                    <a:pt x="11333" y="2688"/>
                    <a:pt x="11078" y="2433"/>
                  </a:cubicBezTo>
                  <a:cubicBezTo>
                    <a:pt x="10312" y="1668"/>
                    <a:pt x="9001" y="1121"/>
                    <a:pt x="8090" y="720"/>
                  </a:cubicBezTo>
                  <a:cubicBezTo>
                    <a:pt x="7025" y="234"/>
                    <a:pt x="5884" y="1"/>
                    <a:pt x="4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648;p74">
              <a:extLst>
                <a:ext uri="{FF2B5EF4-FFF2-40B4-BE49-F238E27FC236}">
                  <a16:creationId xmlns:a16="http://schemas.microsoft.com/office/drawing/2014/main" id="{A5B1A71C-A3E5-412B-B1FA-3C157515D166}"/>
                </a:ext>
              </a:extLst>
            </p:cNvPr>
            <p:cNvSpPr/>
            <p:nvPr/>
          </p:nvSpPr>
          <p:spPr>
            <a:xfrm>
              <a:off x="685400" y="2939000"/>
              <a:ext cx="163075" cy="362050"/>
            </a:xfrm>
            <a:custGeom>
              <a:avLst/>
              <a:gdLst/>
              <a:ahLst/>
              <a:cxnLst/>
              <a:rect l="l" t="t" r="r" b="b"/>
              <a:pathLst>
                <a:path w="6523" h="14482" extrusionOk="0">
                  <a:moveTo>
                    <a:pt x="2552" y="0"/>
                  </a:moveTo>
                  <a:cubicBezTo>
                    <a:pt x="2479" y="0"/>
                    <a:pt x="2406" y="6"/>
                    <a:pt x="2332" y="19"/>
                  </a:cubicBezTo>
                  <a:lnTo>
                    <a:pt x="1021" y="347"/>
                  </a:lnTo>
                  <a:cubicBezTo>
                    <a:pt x="401" y="457"/>
                    <a:pt x="0" y="1076"/>
                    <a:pt x="146" y="1696"/>
                  </a:cubicBezTo>
                  <a:lnTo>
                    <a:pt x="2842" y="13611"/>
                  </a:lnTo>
                  <a:cubicBezTo>
                    <a:pt x="2967" y="14138"/>
                    <a:pt x="3408" y="14481"/>
                    <a:pt x="3919" y="14481"/>
                  </a:cubicBezTo>
                  <a:cubicBezTo>
                    <a:pt x="4008" y="14481"/>
                    <a:pt x="4099" y="14471"/>
                    <a:pt x="4191" y="14449"/>
                  </a:cubicBezTo>
                  <a:lnTo>
                    <a:pt x="5539" y="14158"/>
                  </a:lnTo>
                  <a:cubicBezTo>
                    <a:pt x="6158" y="14012"/>
                    <a:pt x="6523" y="13392"/>
                    <a:pt x="6413" y="12773"/>
                  </a:cubicBezTo>
                  <a:lnTo>
                    <a:pt x="3717" y="894"/>
                  </a:lnTo>
                  <a:cubicBezTo>
                    <a:pt x="3589" y="348"/>
                    <a:pt x="3092" y="0"/>
                    <a:pt x="2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649;p74">
              <a:extLst>
                <a:ext uri="{FF2B5EF4-FFF2-40B4-BE49-F238E27FC236}">
                  <a16:creationId xmlns:a16="http://schemas.microsoft.com/office/drawing/2014/main" id="{E353873C-CDE8-49C3-950B-11C9DEADE318}"/>
                </a:ext>
              </a:extLst>
            </p:cNvPr>
            <p:cNvSpPr/>
            <p:nvPr/>
          </p:nvSpPr>
          <p:spPr>
            <a:xfrm>
              <a:off x="721825" y="2993500"/>
              <a:ext cx="457325" cy="1877225"/>
            </a:xfrm>
            <a:custGeom>
              <a:avLst/>
              <a:gdLst/>
              <a:ahLst/>
              <a:cxnLst/>
              <a:rect l="l" t="t" r="r" b="b"/>
              <a:pathLst>
                <a:path w="18293" h="75089" extrusionOk="0">
                  <a:moveTo>
                    <a:pt x="858" y="0"/>
                  </a:moveTo>
                  <a:cubicBezTo>
                    <a:pt x="792" y="0"/>
                    <a:pt x="725" y="9"/>
                    <a:pt x="657" y="26"/>
                  </a:cubicBezTo>
                  <a:cubicBezTo>
                    <a:pt x="256" y="99"/>
                    <a:pt x="1" y="499"/>
                    <a:pt x="74" y="937"/>
                  </a:cubicBezTo>
                  <a:lnTo>
                    <a:pt x="16726" y="74506"/>
                  </a:lnTo>
                  <a:cubicBezTo>
                    <a:pt x="16799" y="74834"/>
                    <a:pt x="17090" y="75089"/>
                    <a:pt x="17455" y="75089"/>
                  </a:cubicBezTo>
                  <a:cubicBezTo>
                    <a:pt x="17528" y="75089"/>
                    <a:pt x="17564" y="75089"/>
                    <a:pt x="17637" y="75052"/>
                  </a:cubicBezTo>
                  <a:cubicBezTo>
                    <a:pt x="18038" y="74979"/>
                    <a:pt x="18293" y="74578"/>
                    <a:pt x="18220" y="74141"/>
                  </a:cubicBezTo>
                  <a:lnTo>
                    <a:pt x="1568" y="609"/>
                  </a:lnTo>
                  <a:cubicBezTo>
                    <a:pt x="1506" y="240"/>
                    <a:pt x="1211"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650;p74">
              <a:extLst>
                <a:ext uri="{FF2B5EF4-FFF2-40B4-BE49-F238E27FC236}">
                  <a16:creationId xmlns:a16="http://schemas.microsoft.com/office/drawing/2014/main" id="{1CD0A38B-FC78-4535-8294-82A20A81A040}"/>
                </a:ext>
              </a:extLst>
            </p:cNvPr>
            <p:cNvSpPr/>
            <p:nvPr/>
          </p:nvSpPr>
          <p:spPr>
            <a:xfrm>
              <a:off x="720000" y="2918525"/>
              <a:ext cx="215025" cy="266925"/>
            </a:xfrm>
            <a:custGeom>
              <a:avLst/>
              <a:gdLst/>
              <a:ahLst/>
              <a:cxnLst/>
              <a:rect l="l" t="t" r="r" b="b"/>
              <a:pathLst>
                <a:path w="8601" h="10677" extrusionOk="0">
                  <a:moveTo>
                    <a:pt x="4118" y="0"/>
                  </a:moveTo>
                  <a:cubicBezTo>
                    <a:pt x="1714" y="146"/>
                    <a:pt x="1" y="2442"/>
                    <a:pt x="547" y="4810"/>
                  </a:cubicBezTo>
                  <a:lnTo>
                    <a:pt x="1932" y="10677"/>
                  </a:lnTo>
                  <a:lnTo>
                    <a:pt x="8600" y="10495"/>
                  </a:lnTo>
                  <a:lnTo>
                    <a:pt x="4155"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651;p74">
              <a:extLst>
                <a:ext uri="{FF2B5EF4-FFF2-40B4-BE49-F238E27FC236}">
                  <a16:creationId xmlns:a16="http://schemas.microsoft.com/office/drawing/2014/main" id="{06E3E5C6-F84B-403C-9698-665D1244E625}"/>
                </a:ext>
              </a:extLst>
            </p:cNvPr>
            <p:cNvSpPr/>
            <p:nvPr/>
          </p:nvSpPr>
          <p:spPr>
            <a:xfrm>
              <a:off x="689050" y="3069750"/>
              <a:ext cx="237775" cy="163075"/>
            </a:xfrm>
            <a:custGeom>
              <a:avLst/>
              <a:gdLst/>
              <a:ahLst/>
              <a:cxnLst/>
              <a:rect l="l" t="t" r="r" b="b"/>
              <a:pathLst>
                <a:path w="9511" h="6523" extrusionOk="0">
                  <a:moveTo>
                    <a:pt x="7033" y="0"/>
                  </a:moveTo>
                  <a:lnTo>
                    <a:pt x="3899" y="3535"/>
                  </a:lnTo>
                  <a:lnTo>
                    <a:pt x="984" y="3097"/>
                  </a:lnTo>
                  <a:cubicBezTo>
                    <a:pt x="939" y="3090"/>
                    <a:pt x="894" y="3086"/>
                    <a:pt x="850" y="3086"/>
                  </a:cubicBezTo>
                  <a:cubicBezTo>
                    <a:pt x="467" y="3086"/>
                    <a:pt x="138" y="3361"/>
                    <a:pt x="73" y="3753"/>
                  </a:cubicBezTo>
                  <a:cubicBezTo>
                    <a:pt x="0" y="4118"/>
                    <a:pt x="182" y="4446"/>
                    <a:pt x="510" y="4628"/>
                  </a:cubicBezTo>
                  <a:lnTo>
                    <a:pt x="4409" y="6523"/>
                  </a:lnTo>
                  <a:lnTo>
                    <a:pt x="9510" y="4701"/>
                  </a:lnTo>
                  <a:lnTo>
                    <a:pt x="7033"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652;p74">
              <a:extLst>
                <a:ext uri="{FF2B5EF4-FFF2-40B4-BE49-F238E27FC236}">
                  <a16:creationId xmlns:a16="http://schemas.microsoft.com/office/drawing/2014/main" id="{6D033941-31EC-46B3-AE34-2571DA503931}"/>
                </a:ext>
              </a:extLst>
            </p:cNvPr>
            <p:cNvSpPr/>
            <p:nvPr/>
          </p:nvSpPr>
          <p:spPr>
            <a:xfrm>
              <a:off x="678100" y="3013250"/>
              <a:ext cx="216850" cy="169475"/>
            </a:xfrm>
            <a:custGeom>
              <a:avLst/>
              <a:gdLst/>
              <a:ahLst/>
              <a:cxnLst/>
              <a:rect l="l" t="t" r="r" b="b"/>
              <a:pathLst>
                <a:path w="8674" h="6779" extrusionOk="0">
                  <a:moveTo>
                    <a:pt x="6487" y="1"/>
                  </a:moveTo>
                  <a:lnTo>
                    <a:pt x="3754" y="3863"/>
                  </a:lnTo>
                  <a:lnTo>
                    <a:pt x="839" y="3718"/>
                  </a:lnTo>
                  <a:cubicBezTo>
                    <a:pt x="402" y="3718"/>
                    <a:pt x="1" y="4082"/>
                    <a:pt x="1" y="4519"/>
                  </a:cubicBezTo>
                  <a:cubicBezTo>
                    <a:pt x="1" y="4884"/>
                    <a:pt x="219" y="5212"/>
                    <a:pt x="547" y="5321"/>
                  </a:cubicBezTo>
                  <a:lnTo>
                    <a:pt x="4665" y="6778"/>
                  </a:lnTo>
                  <a:lnTo>
                    <a:pt x="8673" y="4155"/>
                  </a:lnTo>
                  <a:lnTo>
                    <a:pt x="6487" y="1"/>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653;p74">
              <a:extLst>
                <a:ext uri="{FF2B5EF4-FFF2-40B4-BE49-F238E27FC236}">
                  <a16:creationId xmlns:a16="http://schemas.microsoft.com/office/drawing/2014/main" id="{2AC5991E-FD5F-4787-A654-B70F56C082AC}"/>
                </a:ext>
              </a:extLst>
            </p:cNvPr>
            <p:cNvSpPr/>
            <p:nvPr/>
          </p:nvSpPr>
          <p:spPr>
            <a:xfrm>
              <a:off x="708175" y="3010125"/>
              <a:ext cx="73800" cy="79150"/>
            </a:xfrm>
            <a:custGeom>
              <a:avLst/>
              <a:gdLst/>
              <a:ahLst/>
              <a:cxnLst/>
              <a:rect l="l" t="t" r="r" b="b"/>
              <a:pathLst>
                <a:path w="2952" h="3166" extrusionOk="0">
                  <a:moveTo>
                    <a:pt x="1880" y="1"/>
                  </a:moveTo>
                  <a:cubicBezTo>
                    <a:pt x="1664" y="1"/>
                    <a:pt x="1447" y="106"/>
                    <a:pt x="1312" y="308"/>
                  </a:cubicBezTo>
                  <a:lnTo>
                    <a:pt x="219" y="1875"/>
                  </a:lnTo>
                  <a:cubicBezTo>
                    <a:pt x="0" y="2166"/>
                    <a:pt x="73" y="2604"/>
                    <a:pt x="365" y="2822"/>
                  </a:cubicBezTo>
                  <a:lnTo>
                    <a:pt x="656" y="3041"/>
                  </a:lnTo>
                  <a:cubicBezTo>
                    <a:pt x="782" y="3125"/>
                    <a:pt x="924" y="3166"/>
                    <a:pt x="1064" y="3166"/>
                  </a:cubicBezTo>
                  <a:cubicBezTo>
                    <a:pt x="1288" y="3166"/>
                    <a:pt x="1505" y="3061"/>
                    <a:pt x="1640" y="2859"/>
                  </a:cubicBezTo>
                  <a:lnTo>
                    <a:pt x="2733" y="1292"/>
                  </a:lnTo>
                  <a:cubicBezTo>
                    <a:pt x="2952" y="964"/>
                    <a:pt x="2879" y="563"/>
                    <a:pt x="2551" y="345"/>
                  </a:cubicBezTo>
                  <a:lnTo>
                    <a:pt x="2259" y="126"/>
                  </a:lnTo>
                  <a:cubicBezTo>
                    <a:pt x="2147" y="42"/>
                    <a:pt x="2014" y="1"/>
                    <a:pt x="1880"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654;p74">
              <a:extLst>
                <a:ext uri="{FF2B5EF4-FFF2-40B4-BE49-F238E27FC236}">
                  <a16:creationId xmlns:a16="http://schemas.microsoft.com/office/drawing/2014/main" id="{8824B7AE-2190-4A89-8821-834DB1967C0A}"/>
                </a:ext>
              </a:extLst>
            </p:cNvPr>
            <p:cNvSpPr/>
            <p:nvPr/>
          </p:nvSpPr>
          <p:spPr>
            <a:xfrm>
              <a:off x="839350" y="3179975"/>
              <a:ext cx="95675" cy="120575"/>
            </a:xfrm>
            <a:custGeom>
              <a:avLst/>
              <a:gdLst/>
              <a:ahLst/>
              <a:cxnLst/>
              <a:rect l="l" t="t" r="r" b="b"/>
              <a:pathLst>
                <a:path w="3827" h="4823" extrusionOk="0">
                  <a:moveTo>
                    <a:pt x="1021" y="0"/>
                  </a:moveTo>
                  <a:lnTo>
                    <a:pt x="183" y="3571"/>
                  </a:lnTo>
                  <a:cubicBezTo>
                    <a:pt x="0" y="4008"/>
                    <a:pt x="183" y="4555"/>
                    <a:pt x="656" y="4737"/>
                  </a:cubicBezTo>
                  <a:cubicBezTo>
                    <a:pt x="773" y="4796"/>
                    <a:pt x="896" y="4823"/>
                    <a:pt x="1016" y="4823"/>
                  </a:cubicBezTo>
                  <a:cubicBezTo>
                    <a:pt x="1346" y="4823"/>
                    <a:pt x="1662" y="4620"/>
                    <a:pt x="1822" y="4300"/>
                  </a:cubicBezTo>
                  <a:lnTo>
                    <a:pt x="3826" y="37"/>
                  </a:lnTo>
                  <a:lnTo>
                    <a:pt x="1021"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655;p74">
              <a:extLst>
                <a:ext uri="{FF2B5EF4-FFF2-40B4-BE49-F238E27FC236}">
                  <a16:creationId xmlns:a16="http://schemas.microsoft.com/office/drawing/2014/main" id="{9A99DA57-FB35-43A4-8DBE-518B80061295}"/>
                </a:ext>
              </a:extLst>
            </p:cNvPr>
            <p:cNvSpPr/>
            <p:nvPr/>
          </p:nvSpPr>
          <p:spPr>
            <a:xfrm>
              <a:off x="768300" y="3239450"/>
              <a:ext cx="121175" cy="62000"/>
            </a:xfrm>
            <a:custGeom>
              <a:avLst/>
              <a:gdLst/>
              <a:ahLst/>
              <a:cxnLst/>
              <a:rect l="l" t="t" r="r" b="b"/>
              <a:pathLst>
                <a:path w="4847" h="2480" extrusionOk="0">
                  <a:moveTo>
                    <a:pt x="833" y="1"/>
                  </a:moveTo>
                  <a:cubicBezTo>
                    <a:pt x="511" y="1"/>
                    <a:pt x="244" y="230"/>
                    <a:pt x="182" y="536"/>
                  </a:cubicBezTo>
                  <a:lnTo>
                    <a:pt x="73" y="901"/>
                  </a:lnTo>
                  <a:cubicBezTo>
                    <a:pt x="0" y="1265"/>
                    <a:pt x="255" y="1666"/>
                    <a:pt x="620" y="1739"/>
                  </a:cubicBezTo>
                  <a:lnTo>
                    <a:pt x="3826" y="2467"/>
                  </a:lnTo>
                  <a:cubicBezTo>
                    <a:pt x="3873" y="2476"/>
                    <a:pt x="3918" y="2480"/>
                    <a:pt x="3963" y="2480"/>
                  </a:cubicBezTo>
                  <a:cubicBezTo>
                    <a:pt x="4307" y="2480"/>
                    <a:pt x="4600" y="2243"/>
                    <a:pt x="4664" y="1921"/>
                  </a:cubicBezTo>
                  <a:lnTo>
                    <a:pt x="4737" y="1556"/>
                  </a:lnTo>
                  <a:cubicBezTo>
                    <a:pt x="4846" y="1192"/>
                    <a:pt x="4591" y="828"/>
                    <a:pt x="4227" y="718"/>
                  </a:cubicBezTo>
                  <a:lnTo>
                    <a:pt x="1020" y="26"/>
                  </a:lnTo>
                  <a:cubicBezTo>
                    <a:pt x="957" y="9"/>
                    <a:pt x="894" y="1"/>
                    <a:pt x="833"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656;p74">
              <a:extLst>
                <a:ext uri="{FF2B5EF4-FFF2-40B4-BE49-F238E27FC236}">
                  <a16:creationId xmlns:a16="http://schemas.microsoft.com/office/drawing/2014/main" id="{BAF1C170-0FB9-435E-AF1B-6818619D0785}"/>
                </a:ext>
              </a:extLst>
            </p:cNvPr>
            <p:cNvSpPr/>
            <p:nvPr/>
          </p:nvSpPr>
          <p:spPr>
            <a:xfrm>
              <a:off x="668075" y="3041275"/>
              <a:ext cx="119375" cy="68375"/>
            </a:xfrm>
            <a:custGeom>
              <a:avLst/>
              <a:gdLst/>
              <a:ahLst/>
              <a:cxnLst/>
              <a:rect l="l" t="t" r="r" b="b"/>
              <a:pathLst>
                <a:path w="4775" h="2735" extrusionOk="0">
                  <a:moveTo>
                    <a:pt x="859" y="0"/>
                  </a:moveTo>
                  <a:cubicBezTo>
                    <a:pt x="572" y="0"/>
                    <a:pt x="306" y="197"/>
                    <a:pt x="220" y="483"/>
                  </a:cubicBezTo>
                  <a:lnTo>
                    <a:pt x="110" y="848"/>
                  </a:lnTo>
                  <a:cubicBezTo>
                    <a:pt x="1" y="1212"/>
                    <a:pt x="220" y="1613"/>
                    <a:pt x="584" y="1722"/>
                  </a:cubicBezTo>
                  <a:lnTo>
                    <a:pt x="3681" y="2706"/>
                  </a:lnTo>
                  <a:cubicBezTo>
                    <a:pt x="3745" y="2725"/>
                    <a:pt x="3810" y="2734"/>
                    <a:pt x="3874" y="2734"/>
                  </a:cubicBezTo>
                  <a:cubicBezTo>
                    <a:pt x="4177" y="2734"/>
                    <a:pt x="4466" y="2533"/>
                    <a:pt x="4556" y="2232"/>
                  </a:cubicBezTo>
                  <a:lnTo>
                    <a:pt x="4665" y="1904"/>
                  </a:lnTo>
                  <a:cubicBezTo>
                    <a:pt x="4774" y="1540"/>
                    <a:pt x="4592" y="1139"/>
                    <a:pt x="4228" y="993"/>
                  </a:cubicBezTo>
                  <a:lnTo>
                    <a:pt x="1094" y="46"/>
                  </a:lnTo>
                  <a:cubicBezTo>
                    <a:pt x="1016" y="15"/>
                    <a:pt x="937" y="0"/>
                    <a:pt x="859"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657;p74">
              <a:extLst>
                <a:ext uri="{FF2B5EF4-FFF2-40B4-BE49-F238E27FC236}">
                  <a16:creationId xmlns:a16="http://schemas.microsoft.com/office/drawing/2014/main" id="{A025508A-1EF5-4928-B079-51290F55731A}"/>
                </a:ext>
              </a:extLst>
            </p:cNvPr>
            <p:cNvSpPr/>
            <p:nvPr/>
          </p:nvSpPr>
          <p:spPr>
            <a:xfrm>
              <a:off x="615250" y="1789850"/>
              <a:ext cx="238700" cy="350750"/>
            </a:xfrm>
            <a:custGeom>
              <a:avLst/>
              <a:gdLst/>
              <a:ahLst/>
              <a:cxnLst/>
              <a:rect l="l" t="t" r="r" b="b"/>
              <a:pathLst>
                <a:path w="9548" h="14030" extrusionOk="0">
                  <a:moveTo>
                    <a:pt x="8418" y="0"/>
                  </a:moveTo>
                  <a:lnTo>
                    <a:pt x="1" y="656"/>
                  </a:lnTo>
                  <a:lnTo>
                    <a:pt x="256" y="14029"/>
                  </a:lnTo>
                  <a:lnTo>
                    <a:pt x="9547" y="13592"/>
                  </a:lnTo>
                  <a:lnTo>
                    <a:pt x="8418"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658;p74">
              <a:extLst>
                <a:ext uri="{FF2B5EF4-FFF2-40B4-BE49-F238E27FC236}">
                  <a16:creationId xmlns:a16="http://schemas.microsoft.com/office/drawing/2014/main" id="{A960A061-9DAB-470C-A7C3-A650CA27A023}"/>
                </a:ext>
              </a:extLst>
            </p:cNvPr>
            <p:cNvSpPr/>
            <p:nvPr/>
          </p:nvSpPr>
          <p:spPr>
            <a:xfrm>
              <a:off x="668075" y="1789850"/>
              <a:ext cx="174950" cy="210875"/>
            </a:xfrm>
            <a:custGeom>
              <a:avLst/>
              <a:gdLst/>
              <a:ahLst/>
              <a:cxnLst/>
              <a:rect l="l" t="t" r="r" b="b"/>
              <a:pathLst>
                <a:path w="6998" h="8435" extrusionOk="0">
                  <a:moveTo>
                    <a:pt x="6305" y="0"/>
                  </a:moveTo>
                  <a:lnTo>
                    <a:pt x="1" y="547"/>
                  </a:lnTo>
                  <a:lnTo>
                    <a:pt x="292" y="4154"/>
                  </a:lnTo>
                  <a:cubicBezTo>
                    <a:pt x="500" y="6605"/>
                    <a:pt x="2571" y="8435"/>
                    <a:pt x="4988" y="8435"/>
                  </a:cubicBezTo>
                  <a:cubicBezTo>
                    <a:pt x="5122" y="8435"/>
                    <a:pt x="5258" y="8429"/>
                    <a:pt x="5394" y="8418"/>
                  </a:cubicBezTo>
                  <a:lnTo>
                    <a:pt x="6997" y="8272"/>
                  </a:lnTo>
                  <a:lnTo>
                    <a:pt x="6305" y="0"/>
                  </a:ln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659;p74">
              <a:extLst>
                <a:ext uri="{FF2B5EF4-FFF2-40B4-BE49-F238E27FC236}">
                  <a16:creationId xmlns:a16="http://schemas.microsoft.com/office/drawing/2014/main" id="{5BE124DD-93AB-4049-B75D-3D3A7CBB5728}"/>
                </a:ext>
              </a:extLst>
            </p:cNvPr>
            <p:cNvSpPr/>
            <p:nvPr/>
          </p:nvSpPr>
          <p:spPr>
            <a:xfrm>
              <a:off x="836625" y="1822650"/>
              <a:ext cx="246875" cy="308825"/>
            </a:xfrm>
            <a:custGeom>
              <a:avLst/>
              <a:gdLst/>
              <a:ahLst/>
              <a:cxnLst/>
              <a:rect l="l" t="t" r="r" b="b"/>
              <a:pathLst>
                <a:path w="9875" h="12353" extrusionOk="0">
                  <a:moveTo>
                    <a:pt x="5029" y="0"/>
                  </a:moveTo>
                  <a:lnTo>
                    <a:pt x="0" y="3863"/>
                  </a:lnTo>
                  <a:lnTo>
                    <a:pt x="328" y="7907"/>
                  </a:lnTo>
                  <a:cubicBezTo>
                    <a:pt x="1676" y="10859"/>
                    <a:pt x="6377" y="9219"/>
                    <a:pt x="9110" y="12353"/>
                  </a:cubicBezTo>
                  <a:cubicBezTo>
                    <a:pt x="9875" y="6523"/>
                    <a:pt x="3972" y="5466"/>
                    <a:pt x="5029" y="0"/>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660;p74">
              <a:extLst>
                <a:ext uri="{FF2B5EF4-FFF2-40B4-BE49-F238E27FC236}">
                  <a16:creationId xmlns:a16="http://schemas.microsoft.com/office/drawing/2014/main" id="{531820E1-0B1D-4624-8A9F-2F6821324EF0}"/>
                </a:ext>
              </a:extLst>
            </p:cNvPr>
            <p:cNvSpPr/>
            <p:nvPr/>
          </p:nvSpPr>
          <p:spPr>
            <a:xfrm>
              <a:off x="624350" y="1515375"/>
              <a:ext cx="377175" cy="420250"/>
            </a:xfrm>
            <a:custGeom>
              <a:avLst/>
              <a:gdLst/>
              <a:ahLst/>
              <a:cxnLst/>
              <a:rect l="l" t="t" r="r" b="b"/>
              <a:pathLst>
                <a:path w="15087" h="16810" extrusionOk="0">
                  <a:moveTo>
                    <a:pt x="8374" y="1"/>
                  </a:moveTo>
                  <a:cubicBezTo>
                    <a:pt x="7707" y="1"/>
                    <a:pt x="7003" y="58"/>
                    <a:pt x="6268" y="157"/>
                  </a:cubicBezTo>
                  <a:cubicBezTo>
                    <a:pt x="4774" y="339"/>
                    <a:pt x="3390" y="1032"/>
                    <a:pt x="2333" y="2088"/>
                  </a:cubicBezTo>
                  <a:cubicBezTo>
                    <a:pt x="1495" y="2854"/>
                    <a:pt x="875" y="3801"/>
                    <a:pt x="511" y="4858"/>
                  </a:cubicBezTo>
                  <a:cubicBezTo>
                    <a:pt x="256" y="5514"/>
                    <a:pt x="110" y="6169"/>
                    <a:pt x="37" y="6862"/>
                  </a:cubicBezTo>
                  <a:cubicBezTo>
                    <a:pt x="1" y="7190"/>
                    <a:pt x="1" y="7554"/>
                    <a:pt x="37" y="7882"/>
                  </a:cubicBezTo>
                  <a:lnTo>
                    <a:pt x="1058" y="16809"/>
                  </a:lnTo>
                  <a:lnTo>
                    <a:pt x="9511" y="16372"/>
                  </a:lnTo>
                  <a:cubicBezTo>
                    <a:pt x="12681" y="16154"/>
                    <a:pt x="15086" y="13384"/>
                    <a:pt x="14868" y="10178"/>
                  </a:cubicBezTo>
                  <a:lnTo>
                    <a:pt x="14613" y="6825"/>
                  </a:lnTo>
                  <a:cubicBezTo>
                    <a:pt x="14576" y="6497"/>
                    <a:pt x="14503" y="6133"/>
                    <a:pt x="14467" y="5805"/>
                  </a:cubicBezTo>
                  <a:cubicBezTo>
                    <a:pt x="14103" y="3109"/>
                    <a:pt x="13119" y="1578"/>
                    <a:pt x="11734" y="740"/>
                  </a:cubicBezTo>
                  <a:cubicBezTo>
                    <a:pt x="10798" y="212"/>
                    <a:pt x="9658" y="1"/>
                    <a:pt x="8374"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661;p74">
              <a:extLst>
                <a:ext uri="{FF2B5EF4-FFF2-40B4-BE49-F238E27FC236}">
                  <a16:creationId xmlns:a16="http://schemas.microsoft.com/office/drawing/2014/main" id="{AC15C90A-5DB2-416B-8077-651A9533650A}"/>
                </a:ext>
              </a:extLst>
            </p:cNvPr>
            <p:cNvSpPr/>
            <p:nvPr/>
          </p:nvSpPr>
          <p:spPr>
            <a:xfrm>
              <a:off x="522325" y="1535700"/>
              <a:ext cx="212275" cy="238675"/>
            </a:xfrm>
            <a:custGeom>
              <a:avLst/>
              <a:gdLst/>
              <a:ahLst/>
              <a:cxnLst/>
              <a:rect l="l" t="t" r="r" b="b"/>
              <a:pathLst>
                <a:path w="8491" h="9547" extrusionOk="0">
                  <a:moveTo>
                    <a:pt x="6122" y="0"/>
                  </a:moveTo>
                  <a:cubicBezTo>
                    <a:pt x="6122" y="0"/>
                    <a:pt x="1" y="219"/>
                    <a:pt x="3171" y="9365"/>
                  </a:cubicBezTo>
                  <a:lnTo>
                    <a:pt x="5722" y="9547"/>
                  </a:lnTo>
                  <a:cubicBezTo>
                    <a:pt x="8491" y="7725"/>
                    <a:pt x="7507" y="3644"/>
                    <a:pt x="7507" y="3644"/>
                  </a:cubicBezTo>
                  <a:cubicBezTo>
                    <a:pt x="7216" y="2369"/>
                    <a:pt x="6742" y="1166"/>
                    <a:pt x="6122" y="0"/>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662;p74">
              <a:extLst>
                <a:ext uri="{FF2B5EF4-FFF2-40B4-BE49-F238E27FC236}">
                  <a16:creationId xmlns:a16="http://schemas.microsoft.com/office/drawing/2014/main" id="{8FFBEC8D-78A5-4311-A405-56D51DEE3BBF}"/>
                </a:ext>
              </a:extLst>
            </p:cNvPr>
            <p:cNvSpPr/>
            <p:nvPr/>
          </p:nvSpPr>
          <p:spPr>
            <a:xfrm>
              <a:off x="731850" y="1674475"/>
              <a:ext cx="143050" cy="132525"/>
            </a:xfrm>
            <a:custGeom>
              <a:avLst/>
              <a:gdLst/>
              <a:ahLst/>
              <a:cxnLst/>
              <a:rect l="l" t="t" r="r" b="b"/>
              <a:pathLst>
                <a:path w="5722" h="5301" extrusionOk="0">
                  <a:moveTo>
                    <a:pt x="2795" y="0"/>
                  </a:moveTo>
                  <a:cubicBezTo>
                    <a:pt x="2446" y="0"/>
                    <a:pt x="2090" y="78"/>
                    <a:pt x="1750" y="243"/>
                  </a:cubicBezTo>
                  <a:cubicBezTo>
                    <a:pt x="474" y="935"/>
                    <a:pt x="1" y="2502"/>
                    <a:pt x="620" y="3777"/>
                  </a:cubicBezTo>
                  <a:cubicBezTo>
                    <a:pt x="1018" y="4732"/>
                    <a:pt x="1937" y="5301"/>
                    <a:pt x="2899" y="5301"/>
                  </a:cubicBezTo>
                  <a:cubicBezTo>
                    <a:pt x="3259" y="5301"/>
                    <a:pt x="3625" y="5221"/>
                    <a:pt x="3972" y="5053"/>
                  </a:cubicBezTo>
                  <a:cubicBezTo>
                    <a:pt x="5211" y="4360"/>
                    <a:pt x="5721" y="2830"/>
                    <a:pt x="5066" y="1518"/>
                  </a:cubicBezTo>
                  <a:cubicBezTo>
                    <a:pt x="4665" y="583"/>
                    <a:pt x="3755" y="0"/>
                    <a:pt x="279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663;p74">
              <a:extLst>
                <a:ext uri="{FF2B5EF4-FFF2-40B4-BE49-F238E27FC236}">
                  <a16:creationId xmlns:a16="http://schemas.microsoft.com/office/drawing/2014/main" id="{A5FCC2AF-35BB-44AA-920D-E19B8279696C}"/>
                </a:ext>
              </a:extLst>
            </p:cNvPr>
            <p:cNvSpPr/>
            <p:nvPr/>
          </p:nvSpPr>
          <p:spPr>
            <a:xfrm>
              <a:off x="755550" y="1684550"/>
              <a:ext cx="77450" cy="109875"/>
            </a:xfrm>
            <a:custGeom>
              <a:avLst/>
              <a:gdLst/>
              <a:ahLst/>
              <a:cxnLst/>
              <a:rect l="l" t="t" r="r" b="b"/>
              <a:pathLst>
                <a:path w="3098" h="4395" extrusionOk="0">
                  <a:moveTo>
                    <a:pt x="1813" y="1"/>
                  </a:moveTo>
                  <a:cubicBezTo>
                    <a:pt x="1706" y="1"/>
                    <a:pt x="1599" y="8"/>
                    <a:pt x="1494" y="22"/>
                  </a:cubicBezTo>
                  <a:lnTo>
                    <a:pt x="0" y="3228"/>
                  </a:lnTo>
                  <a:cubicBezTo>
                    <a:pt x="255" y="3739"/>
                    <a:pt x="692" y="4176"/>
                    <a:pt x="1239" y="4395"/>
                  </a:cubicBezTo>
                  <a:lnTo>
                    <a:pt x="3097" y="423"/>
                  </a:lnTo>
                  <a:cubicBezTo>
                    <a:pt x="2715" y="129"/>
                    <a:pt x="2261" y="1"/>
                    <a:pt x="1813" y="1"/>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664;p74">
              <a:extLst>
                <a:ext uri="{FF2B5EF4-FFF2-40B4-BE49-F238E27FC236}">
                  <a16:creationId xmlns:a16="http://schemas.microsoft.com/office/drawing/2014/main" id="{46D5FE64-2876-40D4-86BA-27FF75B297FE}"/>
                </a:ext>
              </a:extLst>
            </p:cNvPr>
            <p:cNvSpPr/>
            <p:nvPr/>
          </p:nvSpPr>
          <p:spPr>
            <a:xfrm>
              <a:off x="798350" y="1703300"/>
              <a:ext cx="55600" cy="94200"/>
            </a:xfrm>
            <a:custGeom>
              <a:avLst/>
              <a:gdLst/>
              <a:ahLst/>
              <a:cxnLst/>
              <a:rect l="l" t="t" r="r" b="b"/>
              <a:pathLst>
                <a:path w="2224" h="3768" extrusionOk="0">
                  <a:moveTo>
                    <a:pt x="1750" y="1"/>
                  </a:moveTo>
                  <a:lnTo>
                    <a:pt x="1" y="3754"/>
                  </a:lnTo>
                  <a:cubicBezTo>
                    <a:pt x="73" y="3763"/>
                    <a:pt x="149" y="3768"/>
                    <a:pt x="225" y="3768"/>
                  </a:cubicBezTo>
                  <a:cubicBezTo>
                    <a:pt x="454" y="3768"/>
                    <a:pt x="693" y="3727"/>
                    <a:pt x="912" y="3645"/>
                  </a:cubicBezTo>
                  <a:lnTo>
                    <a:pt x="2223" y="875"/>
                  </a:lnTo>
                  <a:cubicBezTo>
                    <a:pt x="2187" y="766"/>
                    <a:pt x="2114" y="657"/>
                    <a:pt x="2078" y="547"/>
                  </a:cubicBezTo>
                  <a:cubicBezTo>
                    <a:pt x="2005" y="365"/>
                    <a:pt x="1859" y="183"/>
                    <a:pt x="1750" y="1"/>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665;p74">
              <a:extLst>
                <a:ext uri="{FF2B5EF4-FFF2-40B4-BE49-F238E27FC236}">
                  <a16:creationId xmlns:a16="http://schemas.microsoft.com/office/drawing/2014/main" id="{571219E5-B0C4-42C0-AC1D-B2CEBC7B61B8}"/>
                </a:ext>
              </a:extLst>
            </p:cNvPr>
            <p:cNvSpPr/>
            <p:nvPr/>
          </p:nvSpPr>
          <p:spPr>
            <a:xfrm>
              <a:off x="618900" y="1478450"/>
              <a:ext cx="350750" cy="295925"/>
            </a:xfrm>
            <a:custGeom>
              <a:avLst/>
              <a:gdLst/>
              <a:ahLst/>
              <a:cxnLst/>
              <a:rect l="l" t="t" r="r" b="b"/>
              <a:pathLst>
                <a:path w="14030" h="11837" extrusionOk="0">
                  <a:moveTo>
                    <a:pt x="7417" y="0"/>
                  </a:moveTo>
                  <a:cubicBezTo>
                    <a:pt x="4522" y="0"/>
                    <a:pt x="1460" y="1121"/>
                    <a:pt x="0" y="3165"/>
                  </a:cubicBezTo>
                  <a:lnTo>
                    <a:pt x="1859" y="11837"/>
                  </a:lnTo>
                  <a:cubicBezTo>
                    <a:pt x="5903" y="8630"/>
                    <a:pt x="4883" y="2035"/>
                    <a:pt x="4883" y="2035"/>
                  </a:cubicBezTo>
                  <a:lnTo>
                    <a:pt x="4883" y="2035"/>
                  </a:lnTo>
                  <a:cubicBezTo>
                    <a:pt x="4883" y="2035"/>
                    <a:pt x="6332" y="4801"/>
                    <a:pt x="11155" y="4801"/>
                  </a:cubicBezTo>
                  <a:cubicBezTo>
                    <a:pt x="12005" y="4801"/>
                    <a:pt x="12959" y="4715"/>
                    <a:pt x="14029" y="4513"/>
                  </a:cubicBezTo>
                  <a:cubicBezTo>
                    <a:pt x="13702" y="1411"/>
                    <a:pt x="10664" y="0"/>
                    <a:pt x="7417" y="0"/>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666;p74">
              <a:extLst>
                <a:ext uri="{FF2B5EF4-FFF2-40B4-BE49-F238E27FC236}">
                  <a16:creationId xmlns:a16="http://schemas.microsoft.com/office/drawing/2014/main" id="{E8FDEA67-FB77-4558-9334-1BBE2CC26A7A}"/>
                </a:ext>
              </a:extLst>
            </p:cNvPr>
            <p:cNvSpPr/>
            <p:nvPr/>
          </p:nvSpPr>
          <p:spPr>
            <a:xfrm>
              <a:off x="641675" y="1722425"/>
              <a:ext cx="112975" cy="56525"/>
            </a:xfrm>
            <a:custGeom>
              <a:avLst/>
              <a:gdLst/>
              <a:ahLst/>
              <a:cxnLst/>
              <a:rect l="l" t="t" r="r" b="b"/>
              <a:pathLst>
                <a:path w="4519" h="2261" extrusionOk="0">
                  <a:moveTo>
                    <a:pt x="4373" y="1"/>
                  </a:moveTo>
                  <a:lnTo>
                    <a:pt x="3316" y="329"/>
                  </a:lnTo>
                  <a:lnTo>
                    <a:pt x="0" y="1786"/>
                  </a:lnTo>
                  <a:lnTo>
                    <a:pt x="182" y="2260"/>
                  </a:lnTo>
                  <a:lnTo>
                    <a:pt x="3462" y="803"/>
                  </a:lnTo>
                  <a:lnTo>
                    <a:pt x="4519" y="475"/>
                  </a:lnTo>
                  <a:lnTo>
                    <a:pt x="437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667;p74">
              <a:extLst>
                <a:ext uri="{FF2B5EF4-FFF2-40B4-BE49-F238E27FC236}">
                  <a16:creationId xmlns:a16="http://schemas.microsoft.com/office/drawing/2014/main" id="{9F5CC24F-202C-4FB6-BC5B-83D7911A6484}"/>
                </a:ext>
              </a:extLst>
            </p:cNvPr>
            <p:cNvSpPr/>
            <p:nvPr/>
          </p:nvSpPr>
          <p:spPr>
            <a:xfrm>
              <a:off x="349250" y="1816275"/>
              <a:ext cx="400850" cy="415400"/>
            </a:xfrm>
            <a:custGeom>
              <a:avLst/>
              <a:gdLst/>
              <a:ahLst/>
              <a:cxnLst/>
              <a:rect l="l" t="t" r="r" b="b"/>
              <a:pathLst>
                <a:path w="16034" h="16616" extrusionOk="0">
                  <a:moveTo>
                    <a:pt x="13446" y="7288"/>
                  </a:moveTo>
                  <a:lnTo>
                    <a:pt x="13446" y="7288"/>
                  </a:lnTo>
                  <a:cubicBezTo>
                    <a:pt x="13884" y="8053"/>
                    <a:pt x="14175" y="8927"/>
                    <a:pt x="14284" y="9802"/>
                  </a:cubicBezTo>
                  <a:cubicBezTo>
                    <a:pt x="14394" y="10713"/>
                    <a:pt x="14175" y="11624"/>
                    <a:pt x="13701" y="12389"/>
                  </a:cubicBezTo>
                  <a:cubicBezTo>
                    <a:pt x="13228" y="13154"/>
                    <a:pt x="12390" y="13628"/>
                    <a:pt x="11479" y="13664"/>
                  </a:cubicBezTo>
                  <a:cubicBezTo>
                    <a:pt x="13228" y="12061"/>
                    <a:pt x="13993" y="9620"/>
                    <a:pt x="13446" y="7288"/>
                  </a:cubicBezTo>
                  <a:close/>
                  <a:moveTo>
                    <a:pt x="9511" y="0"/>
                  </a:moveTo>
                  <a:cubicBezTo>
                    <a:pt x="9511" y="0"/>
                    <a:pt x="8928" y="2405"/>
                    <a:pt x="4482" y="6049"/>
                  </a:cubicBezTo>
                  <a:cubicBezTo>
                    <a:pt x="0" y="9656"/>
                    <a:pt x="1422" y="15996"/>
                    <a:pt x="1422" y="15996"/>
                  </a:cubicBezTo>
                  <a:cubicBezTo>
                    <a:pt x="3644" y="14029"/>
                    <a:pt x="14758" y="16616"/>
                    <a:pt x="15414" y="12134"/>
                  </a:cubicBezTo>
                  <a:cubicBezTo>
                    <a:pt x="16033" y="7616"/>
                    <a:pt x="11078" y="3972"/>
                    <a:pt x="10932" y="838"/>
                  </a:cubicBezTo>
                  <a:lnTo>
                    <a:pt x="9511" y="0"/>
                  </a:ln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668;p74">
              <a:extLst>
                <a:ext uri="{FF2B5EF4-FFF2-40B4-BE49-F238E27FC236}">
                  <a16:creationId xmlns:a16="http://schemas.microsoft.com/office/drawing/2014/main" id="{4618A651-4DE6-4D72-87F7-0E4F9783E931}"/>
                </a:ext>
              </a:extLst>
            </p:cNvPr>
            <p:cNvSpPr/>
            <p:nvPr/>
          </p:nvSpPr>
          <p:spPr>
            <a:xfrm>
              <a:off x="536000" y="1726250"/>
              <a:ext cx="159450" cy="152100"/>
            </a:xfrm>
            <a:custGeom>
              <a:avLst/>
              <a:gdLst/>
              <a:ahLst/>
              <a:cxnLst/>
              <a:rect l="l" t="t" r="r" b="b"/>
              <a:pathLst>
                <a:path w="6378" h="6084" extrusionOk="0">
                  <a:moveTo>
                    <a:pt x="2807" y="0"/>
                  </a:moveTo>
                  <a:cubicBezTo>
                    <a:pt x="2345" y="0"/>
                    <a:pt x="1920" y="154"/>
                    <a:pt x="1531" y="394"/>
                  </a:cubicBezTo>
                  <a:cubicBezTo>
                    <a:pt x="0" y="1342"/>
                    <a:pt x="183" y="4403"/>
                    <a:pt x="2077" y="5642"/>
                  </a:cubicBezTo>
                  <a:cubicBezTo>
                    <a:pt x="2520" y="5946"/>
                    <a:pt x="3007" y="6084"/>
                    <a:pt x="3488" y="6084"/>
                  </a:cubicBezTo>
                  <a:cubicBezTo>
                    <a:pt x="4793" y="6084"/>
                    <a:pt x="6055" y="5074"/>
                    <a:pt x="6268" y="3637"/>
                  </a:cubicBezTo>
                  <a:lnTo>
                    <a:pt x="6377" y="2909"/>
                  </a:lnTo>
                  <a:cubicBezTo>
                    <a:pt x="5003" y="734"/>
                    <a:pt x="3817" y="0"/>
                    <a:pt x="2807"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669;p74">
              <a:extLst>
                <a:ext uri="{FF2B5EF4-FFF2-40B4-BE49-F238E27FC236}">
                  <a16:creationId xmlns:a16="http://schemas.microsoft.com/office/drawing/2014/main" id="{7FC4DB4B-E18F-4E06-AB44-DA48A5466434}"/>
                </a:ext>
              </a:extLst>
            </p:cNvPr>
            <p:cNvSpPr/>
            <p:nvPr/>
          </p:nvSpPr>
          <p:spPr>
            <a:xfrm>
              <a:off x="603400" y="1793500"/>
              <a:ext cx="46500" cy="42825"/>
            </a:xfrm>
            <a:custGeom>
              <a:avLst/>
              <a:gdLst/>
              <a:ahLst/>
              <a:cxnLst/>
              <a:rect l="l" t="t" r="r" b="b"/>
              <a:pathLst>
                <a:path w="1860" h="1713" extrusionOk="0">
                  <a:moveTo>
                    <a:pt x="402" y="0"/>
                  </a:moveTo>
                  <a:lnTo>
                    <a:pt x="1" y="474"/>
                  </a:lnTo>
                  <a:lnTo>
                    <a:pt x="1458" y="1713"/>
                  </a:lnTo>
                  <a:lnTo>
                    <a:pt x="1859" y="1275"/>
                  </a:lnTo>
                  <a:lnTo>
                    <a:pt x="402" y="0"/>
                  </a:ln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670;p74">
              <a:extLst>
                <a:ext uri="{FF2B5EF4-FFF2-40B4-BE49-F238E27FC236}">
                  <a16:creationId xmlns:a16="http://schemas.microsoft.com/office/drawing/2014/main" id="{8AAD3AB9-512A-4956-A820-341106C6A632}"/>
                </a:ext>
              </a:extLst>
            </p:cNvPr>
            <p:cNvSpPr/>
            <p:nvPr/>
          </p:nvSpPr>
          <p:spPr>
            <a:xfrm>
              <a:off x="740650" y="1617450"/>
              <a:ext cx="78225" cy="33925"/>
            </a:xfrm>
            <a:custGeom>
              <a:avLst/>
              <a:gdLst/>
              <a:ahLst/>
              <a:cxnLst/>
              <a:rect l="l" t="t" r="r" b="b"/>
              <a:pathLst>
                <a:path w="3129" h="1357" extrusionOk="0">
                  <a:moveTo>
                    <a:pt x="1846" y="0"/>
                  </a:moveTo>
                  <a:cubicBezTo>
                    <a:pt x="1541" y="0"/>
                    <a:pt x="1184" y="79"/>
                    <a:pt x="851" y="265"/>
                  </a:cubicBezTo>
                  <a:cubicBezTo>
                    <a:pt x="0" y="759"/>
                    <a:pt x="18" y="1356"/>
                    <a:pt x="748" y="1356"/>
                  </a:cubicBezTo>
                  <a:cubicBezTo>
                    <a:pt x="987" y="1356"/>
                    <a:pt x="1303" y="1292"/>
                    <a:pt x="1689" y="1139"/>
                  </a:cubicBezTo>
                  <a:cubicBezTo>
                    <a:pt x="3128" y="579"/>
                    <a:pt x="2677" y="0"/>
                    <a:pt x="184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671;p74">
              <a:extLst>
                <a:ext uri="{FF2B5EF4-FFF2-40B4-BE49-F238E27FC236}">
                  <a16:creationId xmlns:a16="http://schemas.microsoft.com/office/drawing/2014/main" id="{9080862D-B61B-4D3D-95CD-54B67B8A82D1}"/>
                </a:ext>
              </a:extLst>
            </p:cNvPr>
            <p:cNvSpPr/>
            <p:nvPr/>
          </p:nvSpPr>
          <p:spPr>
            <a:xfrm>
              <a:off x="889175" y="1599525"/>
              <a:ext cx="92975" cy="28225"/>
            </a:xfrm>
            <a:custGeom>
              <a:avLst/>
              <a:gdLst/>
              <a:ahLst/>
              <a:cxnLst/>
              <a:rect l="l" t="t" r="r" b="b"/>
              <a:pathLst>
                <a:path w="3719" h="1129" extrusionOk="0">
                  <a:moveTo>
                    <a:pt x="1657" y="0"/>
                  </a:moveTo>
                  <a:cubicBezTo>
                    <a:pt x="1537" y="0"/>
                    <a:pt x="1412" y="11"/>
                    <a:pt x="1287" y="34"/>
                  </a:cubicBezTo>
                  <a:cubicBezTo>
                    <a:pt x="1" y="249"/>
                    <a:pt x="116" y="1128"/>
                    <a:pt x="1700" y="1128"/>
                  </a:cubicBezTo>
                  <a:cubicBezTo>
                    <a:pt x="1732" y="1128"/>
                    <a:pt x="1764" y="1128"/>
                    <a:pt x="1797" y="1127"/>
                  </a:cubicBezTo>
                  <a:cubicBezTo>
                    <a:pt x="3719" y="1061"/>
                    <a:pt x="2869" y="0"/>
                    <a:pt x="165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672;p74">
              <a:extLst>
                <a:ext uri="{FF2B5EF4-FFF2-40B4-BE49-F238E27FC236}">
                  <a16:creationId xmlns:a16="http://schemas.microsoft.com/office/drawing/2014/main" id="{350D53D4-C841-4AD8-A77E-ED8FE2C70273}"/>
                </a:ext>
              </a:extLst>
            </p:cNvPr>
            <p:cNvSpPr/>
            <p:nvPr/>
          </p:nvSpPr>
          <p:spPr>
            <a:xfrm>
              <a:off x="811100" y="1819900"/>
              <a:ext cx="67450" cy="36475"/>
            </a:xfrm>
            <a:custGeom>
              <a:avLst/>
              <a:gdLst/>
              <a:ahLst/>
              <a:cxnLst/>
              <a:rect l="l" t="t" r="r" b="b"/>
              <a:pathLst>
                <a:path w="2698" h="1459" extrusionOk="0">
                  <a:moveTo>
                    <a:pt x="511" y="1"/>
                  </a:moveTo>
                  <a:lnTo>
                    <a:pt x="1" y="37"/>
                  </a:lnTo>
                  <a:cubicBezTo>
                    <a:pt x="74" y="657"/>
                    <a:pt x="474" y="1167"/>
                    <a:pt x="1057" y="1385"/>
                  </a:cubicBezTo>
                  <a:cubicBezTo>
                    <a:pt x="1203" y="1458"/>
                    <a:pt x="1385" y="1458"/>
                    <a:pt x="1568" y="1458"/>
                  </a:cubicBezTo>
                  <a:cubicBezTo>
                    <a:pt x="1968" y="1458"/>
                    <a:pt x="2369" y="1313"/>
                    <a:pt x="2697" y="1021"/>
                  </a:cubicBezTo>
                  <a:lnTo>
                    <a:pt x="2333" y="657"/>
                  </a:lnTo>
                  <a:cubicBezTo>
                    <a:pt x="2114" y="863"/>
                    <a:pt x="1851" y="956"/>
                    <a:pt x="1593" y="956"/>
                  </a:cubicBezTo>
                  <a:cubicBezTo>
                    <a:pt x="1078" y="956"/>
                    <a:pt x="584" y="584"/>
                    <a:pt x="511" y="1"/>
                  </a:cubicBez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673;p74">
              <a:extLst>
                <a:ext uri="{FF2B5EF4-FFF2-40B4-BE49-F238E27FC236}">
                  <a16:creationId xmlns:a16="http://schemas.microsoft.com/office/drawing/2014/main" id="{6B8FA1DD-E1BE-4D73-875B-763694147CCF}"/>
                </a:ext>
              </a:extLst>
            </p:cNvPr>
            <p:cNvSpPr/>
            <p:nvPr/>
          </p:nvSpPr>
          <p:spPr>
            <a:xfrm>
              <a:off x="887625" y="1651400"/>
              <a:ext cx="140325" cy="132875"/>
            </a:xfrm>
            <a:custGeom>
              <a:avLst/>
              <a:gdLst/>
              <a:ahLst/>
              <a:cxnLst/>
              <a:rect l="l" t="t" r="r" b="b"/>
              <a:pathLst>
                <a:path w="5613" h="5315" extrusionOk="0">
                  <a:moveTo>
                    <a:pt x="2756" y="1"/>
                  </a:moveTo>
                  <a:cubicBezTo>
                    <a:pt x="2482" y="1"/>
                    <a:pt x="2204" y="47"/>
                    <a:pt x="1932" y="145"/>
                  </a:cubicBezTo>
                  <a:cubicBezTo>
                    <a:pt x="620" y="728"/>
                    <a:pt x="1" y="2222"/>
                    <a:pt x="474" y="3534"/>
                  </a:cubicBezTo>
                  <a:cubicBezTo>
                    <a:pt x="794" y="4610"/>
                    <a:pt x="1787" y="5315"/>
                    <a:pt x="2860" y="5315"/>
                  </a:cubicBezTo>
                  <a:cubicBezTo>
                    <a:pt x="3132" y="5315"/>
                    <a:pt x="3409" y="5270"/>
                    <a:pt x="3681" y="5174"/>
                  </a:cubicBezTo>
                  <a:cubicBezTo>
                    <a:pt x="4993" y="4591"/>
                    <a:pt x="5612" y="3097"/>
                    <a:pt x="5138" y="1749"/>
                  </a:cubicBezTo>
                  <a:cubicBezTo>
                    <a:pt x="4792" y="680"/>
                    <a:pt x="3804" y="1"/>
                    <a:pt x="275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674;p74">
              <a:extLst>
                <a:ext uri="{FF2B5EF4-FFF2-40B4-BE49-F238E27FC236}">
                  <a16:creationId xmlns:a16="http://schemas.microsoft.com/office/drawing/2014/main" id="{DA49AAC3-F830-4371-A915-9DD9005097E0}"/>
                </a:ext>
              </a:extLst>
            </p:cNvPr>
            <p:cNvSpPr/>
            <p:nvPr/>
          </p:nvSpPr>
          <p:spPr>
            <a:xfrm>
              <a:off x="1000575" y="1689650"/>
              <a:ext cx="24625" cy="15500"/>
            </a:xfrm>
            <a:custGeom>
              <a:avLst/>
              <a:gdLst/>
              <a:ahLst/>
              <a:cxnLst/>
              <a:rect l="l" t="t" r="r" b="b"/>
              <a:pathLst>
                <a:path w="985" h="620" extrusionOk="0">
                  <a:moveTo>
                    <a:pt x="912" y="0"/>
                  </a:moveTo>
                  <a:lnTo>
                    <a:pt x="1" y="109"/>
                  </a:lnTo>
                  <a:lnTo>
                    <a:pt x="74" y="620"/>
                  </a:lnTo>
                  <a:lnTo>
                    <a:pt x="985" y="474"/>
                  </a:lnTo>
                  <a:lnTo>
                    <a:pt x="91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675;p74">
              <a:extLst>
                <a:ext uri="{FF2B5EF4-FFF2-40B4-BE49-F238E27FC236}">
                  <a16:creationId xmlns:a16="http://schemas.microsoft.com/office/drawing/2014/main" id="{CB150B77-CAA0-4826-B21D-3D5B0E256B79}"/>
                </a:ext>
              </a:extLst>
            </p:cNvPr>
            <p:cNvSpPr/>
            <p:nvPr/>
          </p:nvSpPr>
          <p:spPr>
            <a:xfrm>
              <a:off x="908575" y="1661275"/>
              <a:ext cx="82925" cy="107650"/>
            </a:xfrm>
            <a:custGeom>
              <a:avLst/>
              <a:gdLst/>
              <a:ahLst/>
              <a:cxnLst/>
              <a:rect l="l" t="t" r="r" b="b"/>
              <a:pathLst>
                <a:path w="3317" h="4306" extrusionOk="0">
                  <a:moveTo>
                    <a:pt x="1923" y="1"/>
                  </a:moveTo>
                  <a:cubicBezTo>
                    <a:pt x="1877" y="1"/>
                    <a:pt x="1832" y="2"/>
                    <a:pt x="1786" y="6"/>
                  </a:cubicBezTo>
                  <a:lnTo>
                    <a:pt x="1" y="3030"/>
                  </a:lnTo>
                  <a:cubicBezTo>
                    <a:pt x="146" y="3576"/>
                    <a:pt x="547" y="4050"/>
                    <a:pt x="1057" y="4305"/>
                  </a:cubicBezTo>
                  <a:lnTo>
                    <a:pt x="3317" y="552"/>
                  </a:lnTo>
                  <a:cubicBezTo>
                    <a:pt x="2916" y="185"/>
                    <a:pt x="2423" y="1"/>
                    <a:pt x="1923" y="1"/>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676;p74">
              <a:extLst>
                <a:ext uri="{FF2B5EF4-FFF2-40B4-BE49-F238E27FC236}">
                  <a16:creationId xmlns:a16="http://schemas.microsoft.com/office/drawing/2014/main" id="{EF9301CB-FBA2-4A82-A0CC-3CC9EDB1D802}"/>
                </a:ext>
              </a:extLst>
            </p:cNvPr>
            <p:cNvSpPr/>
            <p:nvPr/>
          </p:nvSpPr>
          <p:spPr>
            <a:xfrm>
              <a:off x="946850" y="1684175"/>
              <a:ext cx="62875" cy="89750"/>
            </a:xfrm>
            <a:custGeom>
              <a:avLst/>
              <a:gdLst/>
              <a:ahLst/>
              <a:cxnLst/>
              <a:rect l="l" t="t" r="r" b="b"/>
              <a:pathLst>
                <a:path w="2515" h="3590" extrusionOk="0">
                  <a:moveTo>
                    <a:pt x="2150" y="0"/>
                  </a:moveTo>
                  <a:lnTo>
                    <a:pt x="0" y="3535"/>
                  </a:lnTo>
                  <a:cubicBezTo>
                    <a:pt x="164" y="3571"/>
                    <a:pt x="319" y="3590"/>
                    <a:pt x="469" y="3590"/>
                  </a:cubicBezTo>
                  <a:cubicBezTo>
                    <a:pt x="620" y="3590"/>
                    <a:pt x="765" y="3571"/>
                    <a:pt x="911" y="3535"/>
                  </a:cubicBezTo>
                  <a:lnTo>
                    <a:pt x="2514" y="911"/>
                  </a:lnTo>
                  <a:cubicBezTo>
                    <a:pt x="2478" y="802"/>
                    <a:pt x="2478" y="693"/>
                    <a:pt x="2441" y="584"/>
                  </a:cubicBezTo>
                  <a:cubicBezTo>
                    <a:pt x="2369" y="365"/>
                    <a:pt x="2259" y="183"/>
                    <a:pt x="2150" y="0"/>
                  </a:cubicBezTo>
                  <a:close/>
                </a:path>
              </a:pathLst>
            </a:custGeom>
            <a:solidFill>
              <a:srgbClr val="4036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677;p74">
              <a:extLst>
                <a:ext uri="{FF2B5EF4-FFF2-40B4-BE49-F238E27FC236}">
                  <a16:creationId xmlns:a16="http://schemas.microsoft.com/office/drawing/2014/main" id="{BADFBDF2-497D-48A6-99FF-711B479705D0}"/>
                </a:ext>
              </a:extLst>
            </p:cNvPr>
            <p:cNvSpPr/>
            <p:nvPr/>
          </p:nvSpPr>
          <p:spPr>
            <a:xfrm>
              <a:off x="872150" y="1682350"/>
              <a:ext cx="80175" cy="132125"/>
            </a:xfrm>
            <a:custGeom>
              <a:avLst/>
              <a:gdLst/>
              <a:ahLst/>
              <a:cxnLst/>
              <a:rect l="l" t="t" r="r" b="b"/>
              <a:pathLst>
                <a:path w="3207" h="5285" extrusionOk="0">
                  <a:moveTo>
                    <a:pt x="510" y="1"/>
                  </a:moveTo>
                  <a:lnTo>
                    <a:pt x="0" y="292"/>
                  </a:lnTo>
                  <a:lnTo>
                    <a:pt x="620" y="4665"/>
                  </a:lnTo>
                  <a:lnTo>
                    <a:pt x="510" y="5284"/>
                  </a:lnTo>
                  <a:lnTo>
                    <a:pt x="911" y="5284"/>
                  </a:lnTo>
                  <a:cubicBezTo>
                    <a:pt x="2514" y="5211"/>
                    <a:pt x="3207" y="3280"/>
                    <a:pt x="2077" y="2150"/>
                  </a:cubicBezTo>
                  <a:cubicBezTo>
                    <a:pt x="1458" y="1531"/>
                    <a:pt x="911" y="802"/>
                    <a:pt x="510" y="1"/>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678;p74">
              <a:extLst>
                <a:ext uri="{FF2B5EF4-FFF2-40B4-BE49-F238E27FC236}">
                  <a16:creationId xmlns:a16="http://schemas.microsoft.com/office/drawing/2014/main" id="{EDE47041-DFFE-4200-AA6E-382D47D06879}"/>
                </a:ext>
              </a:extLst>
            </p:cNvPr>
            <p:cNvSpPr/>
            <p:nvPr/>
          </p:nvSpPr>
          <p:spPr>
            <a:xfrm>
              <a:off x="872150" y="1682350"/>
              <a:ext cx="80175" cy="132125"/>
            </a:xfrm>
            <a:custGeom>
              <a:avLst/>
              <a:gdLst/>
              <a:ahLst/>
              <a:cxnLst/>
              <a:rect l="l" t="t" r="r" b="b"/>
              <a:pathLst>
                <a:path w="3207" h="5285" extrusionOk="0">
                  <a:moveTo>
                    <a:pt x="510" y="1"/>
                  </a:moveTo>
                  <a:lnTo>
                    <a:pt x="0" y="292"/>
                  </a:lnTo>
                  <a:cubicBezTo>
                    <a:pt x="401" y="1130"/>
                    <a:pt x="984" y="1932"/>
                    <a:pt x="1676" y="2588"/>
                  </a:cubicBezTo>
                  <a:cubicBezTo>
                    <a:pt x="2041" y="2952"/>
                    <a:pt x="2150" y="3535"/>
                    <a:pt x="1895" y="4009"/>
                  </a:cubicBezTo>
                  <a:cubicBezTo>
                    <a:pt x="1676" y="4415"/>
                    <a:pt x="1269" y="4688"/>
                    <a:pt x="836" y="4688"/>
                  </a:cubicBezTo>
                  <a:cubicBezTo>
                    <a:pt x="764" y="4688"/>
                    <a:pt x="692" y="4680"/>
                    <a:pt x="620" y="4665"/>
                  </a:cubicBezTo>
                  <a:lnTo>
                    <a:pt x="510" y="5284"/>
                  </a:lnTo>
                  <a:lnTo>
                    <a:pt x="911" y="5284"/>
                  </a:lnTo>
                  <a:cubicBezTo>
                    <a:pt x="2514" y="5211"/>
                    <a:pt x="3207" y="3280"/>
                    <a:pt x="2077" y="2150"/>
                  </a:cubicBezTo>
                  <a:cubicBezTo>
                    <a:pt x="1458" y="1531"/>
                    <a:pt x="911" y="802"/>
                    <a:pt x="510" y="1"/>
                  </a:cubicBezTo>
                  <a:close/>
                </a:path>
              </a:pathLst>
            </a:custGeom>
            <a:solidFill>
              <a:srgbClr val="AA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679;p74">
              <a:extLst>
                <a:ext uri="{FF2B5EF4-FFF2-40B4-BE49-F238E27FC236}">
                  <a16:creationId xmlns:a16="http://schemas.microsoft.com/office/drawing/2014/main" id="{9CD5404C-8387-42C3-9603-5BB5BCCCFA81}"/>
                </a:ext>
              </a:extLst>
            </p:cNvPr>
            <p:cNvSpPr/>
            <p:nvPr/>
          </p:nvSpPr>
          <p:spPr>
            <a:xfrm>
              <a:off x="238125" y="4571000"/>
              <a:ext cx="480100" cy="261475"/>
            </a:xfrm>
            <a:custGeom>
              <a:avLst/>
              <a:gdLst/>
              <a:ahLst/>
              <a:cxnLst/>
              <a:rect l="l" t="t" r="r" b="b"/>
              <a:pathLst>
                <a:path w="19204" h="10459" extrusionOk="0">
                  <a:moveTo>
                    <a:pt x="2368" y="0"/>
                  </a:moveTo>
                  <a:lnTo>
                    <a:pt x="1530" y="3826"/>
                  </a:lnTo>
                  <a:lnTo>
                    <a:pt x="838" y="6924"/>
                  </a:lnTo>
                  <a:lnTo>
                    <a:pt x="0" y="10458"/>
                  </a:lnTo>
                  <a:lnTo>
                    <a:pt x="19203" y="10458"/>
                  </a:lnTo>
                  <a:lnTo>
                    <a:pt x="19130" y="8636"/>
                  </a:lnTo>
                  <a:cubicBezTo>
                    <a:pt x="19094" y="8053"/>
                    <a:pt x="18984" y="7470"/>
                    <a:pt x="18766" y="6960"/>
                  </a:cubicBezTo>
                  <a:cubicBezTo>
                    <a:pt x="18292" y="5831"/>
                    <a:pt x="17418" y="4992"/>
                    <a:pt x="16288" y="4555"/>
                  </a:cubicBezTo>
                  <a:lnTo>
                    <a:pt x="15778" y="4373"/>
                  </a:lnTo>
                  <a:cubicBezTo>
                    <a:pt x="15341" y="4191"/>
                    <a:pt x="14903" y="3972"/>
                    <a:pt x="14539" y="3681"/>
                  </a:cubicBezTo>
                  <a:cubicBezTo>
                    <a:pt x="14502" y="3644"/>
                    <a:pt x="14466" y="3644"/>
                    <a:pt x="14430" y="3608"/>
                  </a:cubicBezTo>
                  <a:cubicBezTo>
                    <a:pt x="14065" y="3353"/>
                    <a:pt x="13774" y="3025"/>
                    <a:pt x="13519" y="2697"/>
                  </a:cubicBezTo>
                  <a:cubicBezTo>
                    <a:pt x="12899" y="1932"/>
                    <a:pt x="12535" y="984"/>
                    <a:pt x="12425" y="37"/>
                  </a:cubicBezTo>
                  <a:lnTo>
                    <a:pt x="236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680;p74">
              <a:extLst>
                <a:ext uri="{FF2B5EF4-FFF2-40B4-BE49-F238E27FC236}">
                  <a16:creationId xmlns:a16="http://schemas.microsoft.com/office/drawing/2014/main" id="{DF7842CA-68F1-4213-AC52-E72222E6CCA2}"/>
                </a:ext>
              </a:extLst>
            </p:cNvPr>
            <p:cNvSpPr/>
            <p:nvPr/>
          </p:nvSpPr>
          <p:spPr>
            <a:xfrm>
              <a:off x="238125" y="4663000"/>
              <a:ext cx="493750" cy="169475"/>
            </a:xfrm>
            <a:custGeom>
              <a:avLst/>
              <a:gdLst/>
              <a:ahLst/>
              <a:cxnLst/>
              <a:rect l="l" t="t" r="r" b="b"/>
              <a:pathLst>
                <a:path w="19750" h="6779" extrusionOk="0">
                  <a:moveTo>
                    <a:pt x="14502" y="1"/>
                  </a:moveTo>
                  <a:lnTo>
                    <a:pt x="11587" y="5029"/>
                  </a:lnTo>
                  <a:lnTo>
                    <a:pt x="4992" y="5029"/>
                  </a:lnTo>
                  <a:cubicBezTo>
                    <a:pt x="4555" y="1240"/>
                    <a:pt x="3024" y="365"/>
                    <a:pt x="1530" y="146"/>
                  </a:cubicBezTo>
                  <a:lnTo>
                    <a:pt x="838" y="3244"/>
                  </a:lnTo>
                  <a:lnTo>
                    <a:pt x="0" y="6778"/>
                  </a:lnTo>
                  <a:lnTo>
                    <a:pt x="19750" y="6778"/>
                  </a:lnTo>
                  <a:lnTo>
                    <a:pt x="19677" y="4956"/>
                  </a:lnTo>
                  <a:cubicBezTo>
                    <a:pt x="19640" y="4373"/>
                    <a:pt x="19495" y="3790"/>
                    <a:pt x="19276" y="3280"/>
                  </a:cubicBezTo>
                  <a:cubicBezTo>
                    <a:pt x="18839" y="2187"/>
                    <a:pt x="17454" y="1349"/>
                    <a:pt x="16288" y="875"/>
                  </a:cubicBezTo>
                  <a:lnTo>
                    <a:pt x="15778" y="693"/>
                  </a:lnTo>
                  <a:cubicBezTo>
                    <a:pt x="15304" y="511"/>
                    <a:pt x="14903" y="292"/>
                    <a:pt x="145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681;p74">
              <a:extLst>
                <a:ext uri="{FF2B5EF4-FFF2-40B4-BE49-F238E27FC236}">
                  <a16:creationId xmlns:a16="http://schemas.microsoft.com/office/drawing/2014/main" id="{0168D1FC-732E-4C5E-AC0C-7CBFEE51B61B}"/>
                </a:ext>
              </a:extLst>
            </p:cNvPr>
            <p:cNvSpPr/>
            <p:nvPr/>
          </p:nvSpPr>
          <p:spPr>
            <a:xfrm>
              <a:off x="2084625" y="2000275"/>
              <a:ext cx="433650" cy="295575"/>
            </a:xfrm>
            <a:custGeom>
              <a:avLst/>
              <a:gdLst/>
              <a:ahLst/>
              <a:cxnLst/>
              <a:rect l="l" t="t" r="r" b="b"/>
              <a:pathLst>
                <a:path w="17346" h="11823" extrusionOk="0">
                  <a:moveTo>
                    <a:pt x="6523" y="1"/>
                  </a:moveTo>
                  <a:lnTo>
                    <a:pt x="1" y="10349"/>
                  </a:lnTo>
                  <a:cubicBezTo>
                    <a:pt x="3620" y="11612"/>
                    <a:pt x="10122" y="11823"/>
                    <a:pt x="14055" y="11823"/>
                  </a:cubicBezTo>
                  <a:cubicBezTo>
                    <a:pt x="16021" y="11823"/>
                    <a:pt x="17345" y="11770"/>
                    <a:pt x="17345" y="11770"/>
                  </a:cubicBezTo>
                  <a:lnTo>
                    <a:pt x="17345" y="3899"/>
                  </a:lnTo>
                  <a:lnTo>
                    <a:pt x="6523"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682;p74">
              <a:extLst>
                <a:ext uri="{FF2B5EF4-FFF2-40B4-BE49-F238E27FC236}">
                  <a16:creationId xmlns:a16="http://schemas.microsoft.com/office/drawing/2014/main" id="{78E513B4-FE58-4CEB-80B5-74DDF0FB8F53}"/>
                </a:ext>
              </a:extLst>
            </p:cNvPr>
            <p:cNvSpPr/>
            <p:nvPr/>
          </p:nvSpPr>
          <p:spPr>
            <a:xfrm>
              <a:off x="1519825" y="1618575"/>
              <a:ext cx="306125" cy="291550"/>
            </a:xfrm>
            <a:custGeom>
              <a:avLst/>
              <a:gdLst/>
              <a:ahLst/>
              <a:cxnLst/>
              <a:rect l="l" t="t" r="r" b="b"/>
              <a:pathLst>
                <a:path w="12245" h="11662" extrusionOk="0">
                  <a:moveTo>
                    <a:pt x="8272" y="1"/>
                  </a:moveTo>
                  <a:lnTo>
                    <a:pt x="1" y="365"/>
                  </a:lnTo>
                  <a:lnTo>
                    <a:pt x="3973" y="11661"/>
                  </a:lnTo>
                  <a:lnTo>
                    <a:pt x="12244" y="11297"/>
                  </a:lnTo>
                  <a:lnTo>
                    <a:pt x="11115" y="8090"/>
                  </a:lnTo>
                  <a:lnTo>
                    <a:pt x="8600" y="948"/>
                  </a:lnTo>
                  <a:lnTo>
                    <a:pt x="8272"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683;p74">
              <a:extLst>
                <a:ext uri="{FF2B5EF4-FFF2-40B4-BE49-F238E27FC236}">
                  <a16:creationId xmlns:a16="http://schemas.microsoft.com/office/drawing/2014/main" id="{2C982E9E-CD24-440D-97D4-F75651E592B6}"/>
                </a:ext>
              </a:extLst>
            </p:cNvPr>
            <p:cNvSpPr/>
            <p:nvPr/>
          </p:nvSpPr>
          <p:spPr>
            <a:xfrm>
              <a:off x="1566300" y="1642275"/>
              <a:ext cx="231400" cy="180525"/>
            </a:xfrm>
            <a:custGeom>
              <a:avLst/>
              <a:gdLst/>
              <a:ahLst/>
              <a:cxnLst/>
              <a:rect l="l" t="t" r="r" b="b"/>
              <a:pathLst>
                <a:path w="9256" h="7221" extrusionOk="0">
                  <a:moveTo>
                    <a:pt x="6741" y="0"/>
                  </a:moveTo>
                  <a:lnTo>
                    <a:pt x="0" y="292"/>
                  </a:lnTo>
                  <a:lnTo>
                    <a:pt x="1239" y="3753"/>
                  </a:lnTo>
                  <a:cubicBezTo>
                    <a:pt x="1908" y="5725"/>
                    <a:pt x="4448" y="7221"/>
                    <a:pt x="6953" y="7221"/>
                  </a:cubicBezTo>
                  <a:cubicBezTo>
                    <a:pt x="7040" y="7221"/>
                    <a:pt x="7128" y="7219"/>
                    <a:pt x="7215" y="7215"/>
                  </a:cubicBezTo>
                  <a:lnTo>
                    <a:pt x="9256" y="7142"/>
                  </a:lnTo>
                  <a:lnTo>
                    <a:pt x="6741" y="0"/>
                  </a:ln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684;p74">
              <a:extLst>
                <a:ext uri="{FF2B5EF4-FFF2-40B4-BE49-F238E27FC236}">
                  <a16:creationId xmlns:a16="http://schemas.microsoft.com/office/drawing/2014/main" id="{9E8AD424-2A24-49E3-B8B7-7DE24C074378}"/>
                </a:ext>
              </a:extLst>
            </p:cNvPr>
            <p:cNvSpPr/>
            <p:nvPr/>
          </p:nvSpPr>
          <p:spPr>
            <a:xfrm>
              <a:off x="1408700" y="1246925"/>
              <a:ext cx="415425" cy="507425"/>
            </a:xfrm>
            <a:custGeom>
              <a:avLst/>
              <a:gdLst/>
              <a:ahLst/>
              <a:cxnLst/>
              <a:rect l="l" t="t" r="r" b="b"/>
              <a:pathLst>
                <a:path w="16617" h="20297" extrusionOk="0">
                  <a:moveTo>
                    <a:pt x="13045" y="0"/>
                  </a:moveTo>
                  <a:cubicBezTo>
                    <a:pt x="9329" y="1130"/>
                    <a:pt x="3681" y="4045"/>
                    <a:pt x="3280" y="4555"/>
                  </a:cubicBezTo>
                  <a:cubicBezTo>
                    <a:pt x="2843" y="5065"/>
                    <a:pt x="1567" y="9073"/>
                    <a:pt x="911" y="10640"/>
                  </a:cubicBezTo>
                  <a:cubicBezTo>
                    <a:pt x="0" y="12863"/>
                    <a:pt x="146" y="13701"/>
                    <a:pt x="3863" y="16798"/>
                  </a:cubicBezTo>
                  <a:cubicBezTo>
                    <a:pt x="3498" y="18401"/>
                    <a:pt x="4555" y="20041"/>
                    <a:pt x="6231" y="20296"/>
                  </a:cubicBezTo>
                  <a:lnTo>
                    <a:pt x="4446" y="11806"/>
                  </a:lnTo>
                  <a:lnTo>
                    <a:pt x="16325" y="6195"/>
                  </a:lnTo>
                  <a:cubicBezTo>
                    <a:pt x="16325" y="6195"/>
                    <a:pt x="16616" y="3717"/>
                    <a:pt x="15997" y="2660"/>
                  </a:cubicBezTo>
                  <a:cubicBezTo>
                    <a:pt x="15560" y="1858"/>
                    <a:pt x="13045" y="0"/>
                    <a:pt x="13045"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685;p74">
              <a:extLst>
                <a:ext uri="{FF2B5EF4-FFF2-40B4-BE49-F238E27FC236}">
                  <a16:creationId xmlns:a16="http://schemas.microsoft.com/office/drawing/2014/main" id="{9B5C65D7-624B-4BE0-AE48-D4FB3D1AE9B4}"/>
                </a:ext>
              </a:extLst>
            </p:cNvPr>
            <p:cNvSpPr/>
            <p:nvPr/>
          </p:nvSpPr>
          <p:spPr>
            <a:xfrm>
              <a:off x="1530775" y="1351575"/>
              <a:ext cx="388075" cy="432825"/>
            </a:xfrm>
            <a:custGeom>
              <a:avLst/>
              <a:gdLst/>
              <a:ahLst/>
              <a:cxnLst/>
              <a:rect l="l" t="t" r="r" b="b"/>
              <a:pathLst>
                <a:path w="15523" h="17313" extrusionOk="0">
                  <a:moveTo>
                    <a:pt x="6949" y="0"/>
                  </a:moveTo>
                  <a:cubicBezTo>
                    <a:pt x="6186" y="0"/>
                    <a:pt x="5571" y="97"/>
                    <a:pt x="5247" y="223"/>
                  </a:cubicBezTo>
                  <a:cubicBezTo>
                    <a:pt x="3863" y="770"/>
                    <a:pt x="2587" y="1462"/>
                    <a:pt x="1676" y="2592"/>
                  </a:cubicBezTo>
                  <a:cubicBezTo>
                    <a:pt x="547" y="3976"/>
                    <a:pt x="0" y="5725"/>
                    <a:pt x="109" y="7474"/>
                  </a:cubicBezTo>
                  <a:cubicBezTo>
                    <a:pt x="109" y="7839"/>
                    <a:pt x="146" y="8167"/>
                    <a:pt x="219" y="8495"/>
                  </a:cubicBezTo>
                  <a:lnTo>
                    <a:pt x="2004" y="17313"/>
                  </a:lnTo>
                  <a:lnTo>
                    <a:pt x="10494" y="15564"/>
                  </a:lnTo>
                  <a:cubicBezTo>
                    <a:pt x="13519" y="14944"/>
                    <a:pt x="15523" y="11956"/>
                    <a:pt x="14903" y="8895"/>
                  </a:cubicBezTo>
                  <a:lnTo>
                    <a:pt x="14248" y="5652"/>
                  </a:lnTo>
                  <a:cubicBezTo>
                    <a:pt x="14175" y="5325"/>
                    <a:pt x="14029" y="4997"/>
                    <a:pt x="13956" y="4669"/>
                  </a:cubicBezTo>
                  <a:cubicBezTo>
                    <a:pt x="12995" y="907"/>
                    <a:pt x="9282" y="0"/>
                    <a:pt x="6949" y="0"/>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686;p74">
              <a:extLst>
                <a:ext uri="{FF2B5EF4-FFF2-40B4-BE49-F238E27FC236}">
                  <a16:creationId xmlns:a16="http://schemas.microsoft.com/office/drawing/2014/main" id="{88739F7C-8236-47E4-BCB6-F1C3711AD97C}"/>
                </a:ext>
              </a:extLst>
            </p:cNvPr>
            <p:cNvSpPr/>
            <p:nvPr/>
          </p:nvSpPr>
          <p:spPr>
            <a:xfrm>
              <a:off x="1817725" y="1506300"/>
              <a:ext cx="37375" cy="47875"/>
            </a:xfrm>
            <a:custGeom>
              <a:avLst/>
              <a:gdLst/>
              <a:ahLst/>
              <a:cxnLst/>
              <a:rect l="l" t="t" r="r" b="b"/>
              <a:pathLst>
                <a:path w="1495" h="1915" extrusionOk="0">
                  <a:moveTo>
                    <a:pt x="633" y="1"/>
                  </a:moveTo>
                  <a:cubicBezTo>
                    <a:pt x="604" y="1"/>
                    <a:pt x="575" y="4"/>
                    <a:pt x="547" y="10"/>
                  </a:cubicBezTo>
                  <a:cubicBezTo>
                    <a:pt x="182" y="83"/>
                    <a:pt x="0" y="557"/>
                    <a:pt x="110" y="1103"/>
                  </a:cubicBezTo>
                  <a:cubicBezTo>
                    <a:pt x="209" y="1570"/>
                    <a:pt x="492" y="1914"/>
                    <a:pt x="846" y="1914"/>
                  </a:cubicBezTo>
                  <a:cubicBezTo>
                    <a:pt x="879" y="1914"/>
                    <a:pt x="913" y="1911"/>
                    <a:pt x="948" y="1905"/>
                  </a:cubicBezTo>
                  <a:cubicBezTo>
                    <a:pt x="1312" y="1832"/>
                    <a:pt x="1494" y="1358"/>
                    <a:pt x="1385" y="812"/>
                  </a:cubicBezTo>
                  <a:cubicBezTo>
                    <a:pt x="1285" y="345"/>
                    <a:pt x="941" y="1"/>
                    <a:pt x="633"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687;p74">
              <a:extLst>
                <a:ext uri="{FF2B5EF4-FFF2-40B4-BE49-F238E27FC236}">
                  <a16:creationId xmlns:a16="http://schemas.microsoft.com/office/drawing/2014/main" id="{E96D1228-D6E4-4DE3-A84E-B772425CFF26}"/>
                </a:ext>
              </a:extLst>
            </p:cNvPr>
            <p:cNvSpPr/>
            <p:nvPr/>
          </p:nvSpPr>
          <p:spPr>
            <a:xfrm>
              <a:off x="1440850" y="1428150"/>
              <a:ext cx="206550" cy="204125"/>
            </a:xfrm>
            <a:custGeom>
              <a:avLst/>
              <a:gdLst/>
              <a:ahLst/>
              <a:cxnLst/>
              <a:rect l="l" t="t" r="r" b="b"/>
              <a:pathLst>
                <a:path w="8262" h="8165" extrusionOk="0">
                  <a:moveTo>
                    <a:pt x="3650" y="1"/>
                  </a:moveTo>
                  <a:cubicBezTo>
                    <a:pt x="3181" y="1"/>
                    <a:pt x="1" y="283"/>
                    <a:pt x="2504" y="8165"/>
                  </a:cubicBezTo>
                  <a:lnTo>
                    <a:pt x="4982" y="7982"/>
                  </a:lnTo>
                  <a:cubicBezTo>
                    <a:pt x="8261" y="6634"/>
                    <a:pt x="3706" y="2"/>
                    <a:pt x="3706" y="2"/>
                  </a:cubicBezTo>
                  <a:cubicBezTo>
                    <a:pt x="3706" y="2"/>
                    <a:pt x="3686" y="1"/>
                    <a:pt x="3650"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688;p74">
              <a:extLst>
                <a:ext uri="{FF2B5EF4-FFF2-40B4-BE49-F238E27FC236}">
                  <a16:creationId xmlns:a16="http://schemas.microsoft.com/office/drawing/2014/main" id="{C1DCAAA0-3240-4ED1-9DF3-D6009B49DF35}"/>
                </a:ext>
              </a:extLst>
            </p:cNvPr>
            <p:cNvSpPr/>
            <p:nvPr/>
          </p:nvSpPr>
          <p:spPr>
            <a:xfrm>
              <a:off x="1438750" y="1568725"/>
              <a:ext cx="160350" cy="147575"/>
            </a:xfrm>
            <a:custGeom>
              <a:avLst/>
              <a:gdLst/>
              <a:ahLst/>
              <a:cxnLst/>
              <a:rect l="l" t="t" r="r" b="b"/>
              <a:pathLst>
                <a:path w="6414" h="5903" extrusionOk="0">
                  <a:moveTo>
                    <a:pt x="2841" y="1"/>
                  </a:moveTo>
                  <a:cubicBezTo>
                    <a:pt x="2278" y="1"/>
                    <a:pt x="1798" y="230"/>
                    <a:pt x="1385" y="574"/>
                  </a:cubicBezTo>
                  <a:cubicBezTo>
                    <a:pt x="1" y="1667"/>
                    <a:pt x="547" y="4618"/>
                    <a:pt x="2552" y="5639"/>
                  </a:cubicBezTo>
                  <a:cubicBezTo>
                    <a:pt x="2913" y="5820"/>
                    <a:pt x="3289" y="5902"/>
                    <a:pt x="3658" y="5902"/>
                  </a:cubicBezTo>
                  <a:cubicBezTo>
                    <a:pt x="5072" y="5902"/>
                    <a:pt x="6385" y="4685"/>
                    <a:pt x="6414" y="3125"/>
                  </a:cubicBezTo>
                  <a:lnTo>
                    <a:pt x="6378" y="2396"/>
                  </a:lnTo>
                  <a:cubicBezTo>
                    <a:pt x="4925" y="626"/>
                    <a:pt x="3770" y="1"/>
                    <a:pt x="2841" y="1"/>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689;p74">
              <a:extLst>
                <a:ext uri="{FF2B5EF4-FFF2-40B4-BE49-F238E27FC236}">
                  <a16:creationId xmlns:a16="http://schemas.microsoft.com/office/drawing/2014/main" id="{CC428174-928E-46A5-807D-3C6DDE9F245D}"/>
                </a:ext>
              </a:extLst>
            </p:cNvPr>
            <p:cNvSpPr/>
            <p:nvPr/>
          </p:nvSpPr>
          <p:spPr>
            <a:xfrm>
              <a:off x="1771250" y="1494700"/>
              <a:ext cx="87475" cy="128475"/>
            </a:xfrm>
            <a:custGeom>
              <a:avLst/>
              <a:gdLst/>
              <a:ahLst/>
              <a:cxnLst/>
              <a:rect l="l" t="t" r="r" b="b"/>
              <a:pathLst>
                <a:path w="3499" h="5139" extrusionOk="0">
                  <a:moveTo>
                    <a:pt x="475" y="0"/>
                  </a:moveTo>
                  <a:lnTo>
                    <a:pt x="1" y="328"/>
                  </a:lnTo>
                  <a:cubicBezTo>
                    <a:pt x="511" y="1130"/>
                    <a:pt x="1167" y="1822"/>
                    <a:pt x="1932" y="2369"/>
                  </a:cubicBezTo>
                  <a:cubicBezTo>
                    <a:pt x="2369" y="2697"/>
                    <a:pt x="2515" y="3243"/>
                    <a:pt x="2333" y="3717"/>
                  </a:cubicBezTo>
                  <a:cubicBezTo>
                    <a:pt x="2151" y="4227"/>
                    <a:pt x="1677" y="4555"/>
                    <a:pt x="1167" y="4555"/>
                  </a:cubicBezTo>
                  <a:lnTo>
                    <a:pt x="1167" y="5138"/>
                  </a:lnTo>
                  <a:cubicBezTo>
                    <a:pt x="1313" y="5138"/>
                    <a:pt x="1422" y="5138"/>
                    <a:pt x="1568" y="5102"/>
                  </a:cubicBezTo>
                  <a:cubicBezTo>
                    <a:pt x="3062" y="4737"/>
                    <a:pt x="3499" y="2879"/>
                    <a:pt x="2296" y="1895"/>
                  </a:cubicBezTo>
                  <a:cubicBezTo>
                    <a:pt x="1604" y="1385"/>
                    <a:pt x="985" y="729"/>
                    <a:pt x="475" y="0"/>
                  </a:cubicBez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690;p74">
              <a:extLst>
                <a:ext uri="{FF2B5EF4-FFF2-40B4-BE49-F238E27FC236}">
                  <a16:creationId xmlns:a16="http://schemas.microsoft.com/office/drawing/2014/main" id="{49E7BC91-02F8-4124-A4EC-F07E2AF38208}"/>
                </a:ext>
              </a:extLst>
            </p:cNvPr>
            <p:cNvSpPr/>
            <p:nvPr/>
          </p:nvSpPr>
          <p:spPr>
            <a:xfrm>
              <a:off x="1508900" y="1633150"/>
              <a:ext cx="48300" cy="38300"/>
            </a:xfrm>
            <a:custGeom>
              <a:avLst/>
              <a:gdLst/>
              <a:ahLst/>
              <a:cxnLst/>
              <a:rect l="l" t="t" r="r" b="b"/>
              <a:pathLst>
                <a:path w="1932" h="1532" extrusionOk="0">
                  <a:moveTo>
                    <a:pt x="329" y="1"/>
                  </a:moveTo>
                  <a:lnTo>
                    <a:pt x="1" y="511"/>
                  </a:lnTo>
                  <a:lnTo>
                    <a:pt x="1604" y="1531"/>
                  </a:lnTo>
                  <a:lnTo>
                    <a:pt x="1932" y="1058"/>
                  </a:lnTo>
                  <a:lnTo>
                    <a:pt x="329" y="1"/>
                  </a:ln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691;p74">
              <a:extLst>
                <a:ext uri="{FF2B5EF4-FFF2-40B4-BE49-F238E27FC236}">
                  <a16:creationId xmlns:a16="http://schemas.microsoft.com/office/drawing/2014/main" id="{DE4E94D2-C499-415F-9894-CE9AFE340429}"/>
                </a:ext>
              </a:extLst>
            </p:cNvPr>
            <p:cNvSpPr/>
            <p:nvPr/>
          </p:nvSpPr>
          <p:spPr>
            <a:xfrm>
              <a:off x="1788250" y="1423150"/>
              <a:ext cx="88900" cy="27350"/>
            </a:xfrm>
            <a:custGeom>
              <a:avLst/>
              <a:gdLst/>
              <a:ahLst/>
              <a:cxnLst/>
              <a:rect l="l" t="t" r="r" b="b"/>
              <a:pathLst>
                <a:path w="3556" h="1094" extrusionOk="0">
                  <a:moveTo>
                    <a:pt x="1652" y="0"/>
                  </a:moveTo>
                  <a:cubicBezTo>
                    <a:pt x="1499" y="0"/>
                    <a:pt x="1340" y="18"/>
                    <a:pt x="1179" y="57"/>
                  </a:cubicBezTo>
                  <a:cubicBezTo>
                    <a:pt x="1" y="326"/>
                    <a:pt x="67" y="1093"/>
                    <a:pt x="1377" y="1093"/>
                  </a:cubicBezTo>
                  <a:cubicBezTo>
                    <a:pt x="1485" y="1093"/>
                    <a:pt x="1601" y="1088"/>
                    <a:pt x="1726" y="1077"/>
                  </a:cubicBezTo>
                  <a:cubicBezTo>
                    <a:pt x="3555" y="948"/>
                    <a:pt x="2784" y="0"/>
                    <a:pt x="1652"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692;p74">
              <a:extLst>
                <a:ext uri="{FF2B5EF4-FFF2-40B4-BE49-F238E27FC236}">
                  <a16:creationId xmlns:a16="http://schemas.microsoft.com/office/drawing/2014/main" id="{21C71654-09E6-447A-A982-C321E8487C0A}"/>
                </a:ext>
              </a:extLst>
            </p:cNvPr>
            <p:cNvSpPr/>
            <p:nvPr/>
          </p:nvSpPr>
          <p:spPr>
            <a:xfrm>
              <a:off x="1639975" y="1450925"/>
              <a:ext cx="71400" cy="37000"/>
            </a:xfrm>
            <a:custGeom>
              <a:avLst/>
              <a:gdLst/>
              <a:ahLst/>
              <a:cxnLst/>
              <a:rect l="l" t="t" r="r" b="b"/>
              <a:pathLst>
                <a:path w="2856" h="1480" extrusionOk="0">
                  <a:moveTo>
                    <a:pt x="1866" y="1"/>
                  </a:moveTo>
                  <a:cubicBezTo>
                    <a:pt x="1528" y="1"/>
                    <a:pt x="1100" y="122"/>
                    <a:pt x="733" y="403"/>
                  </a:cubicBezTo>
                  <a:cubicBezTo>
                    <a:pt x="1" y="959"/>
                    <a:pt x="21" y="1480"/>
                    <a:pt x="589" y="1480"/>
                  </a:cubicBezTo>
                  <a:cubicBezTo>
                    <a:pt x="840" y="1480"/>
                    <a:pt x="1197" y="1378"/>
                    <a:pt x="1644" y="1132"/>
                  </a:cubicBezTo>
                  <a:cubicBezTo>
                    <a:pt x="2856" y="478"/>
                    <a:pt x="2537" y="1"/>
                    <a:pt x="1866"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693;p74">
              <a:extLst>
                <a:ext uri="{FF2B5EF4-FFF2-40B4-BE49-F238E27FC236}">
                  <a16:creationId xmlns:a16="http://schemas.microsoft.com/office/drawing/2014/main" id="{B7E650E4-5033-4C8F-A50E-59025B3A8117}"/>
                </a:ext>
              </a:extLst>
            </p:cNvPr>
            <p:cNvSpPr/>
            <p:nvPr/>
          </p:nvSpPr>
          <p:spPr>
            <a:xfrm>
              <a:off x="1513450" y="1401775"/>
              <a:ext cx="101150" cy="135750"/>
            </a:xfrm>
            <a:custGeom>
              <a:avLst/>
              <a:gdLst/>
              <a:ahLst/>
              <a:cxnLst/>
              <a:rect l="l" t="t" r="r" b="b"/>
              <a:pathLst>
                <a:path w="4046" h="5430" extrusionOk="0">
                  <a:moveTo>
                    <a:pt x="3171" y="1"/>
                  </a:moveTo>
                  <a:lnTo>
                    <a:pt x="1" y="1531"/>
                  </a:lnTo>
                  <a:lnTo>
                    <a:pt x="1677" y="5430"/>
                  </a:lnTo>
                  <a:cubicBezTo>
                    <a:pt x="3098" y="5248"/>
                    <a:pt x="4045" y="3936"/>
                    <a:pt x="4045" y="3936"/>
                  </a:cubicBezTo>
                  <a:lnTo>
                    <a:pt x="3171" y="1"/>
                  </a:ln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694;p74">
              <a:extLst>
                <a:ext uri="{FF2B5EF4-FFF2-40B4-BE49-F238E27FC236}">
                  <a16:creationId xmlns:a16="http://schemas.microsoft.com/office/drawing/2014/main" id="{2D2EAE33-1DB3-4CCC-9098-197C217707C4}"/>
                </a:ext>
              </a:extLst>
            </p:cNvPr>
            <p:cNvSpPr/>
            <p:nvPr/>
          </p:nvSpPr>
          <p:spPr>
            <a:xfrm>
              <a:off x="1695650" y="1540000"/>
              <a:ext cx="37375" cy="47875"/>
            </a:xfrm>
            <a:custGeom>
              <a:avLst/>
              <a:gdLst/>
              <a:ahLst/>
              <a:cxnLst/>
              <a:rect l="l" t="t" r="r" b="b"/>
              <a:pathLst>
                <a:path w="1495" h="1915" extrusionOk="0">
                  <a:moveTo>
                    <a:pt x="632" y="1"/>
                  </a:moveTo>
                  <a:cubicBezTo>
                    <a:pt x="603" y="1"/>
                    <a:pt x="575" y="4"/>
                    <a:pt x="547" y="10"/>
                  </a:cubicBezTo>
                  <a:cubicBezTo>
                    <a:pt x="183" y="83"/>
                    <a:pt x="0" y="557"/>
                    <a:pt x="110" y="1103"/>
                  </a:cubicBezTo>
                  <a:cubicBezTo>
                    <a:pt x="210" y="1570"/>
                    <a:pt x="523" y="1914"/>
                    <a:pt x="854" y="1914"/>
                  </a:cubicBezTo>
                  <a:cubicBezTo>
                    <a:pt x="885" y="1914"/>
                    <a:pt x="917" y="1911"/>
                    <a:pt x="948" y="1905"/>
                  </a:cubicBezTo>
                  <a:cubicBezTo>
                    <a:pt x="1276" y="1832"/>
                    <a:pt x="1494" y="1358"/>
                    <a:pt x="1385" y="848"/>
                  </a:cubicBezTo>
                  <a:cubicBezTo>
                    <a:pt x="1252" y="348"/>
                    <a:pt x="936" y="1"/>
                    <a:pt x="632"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695;p74">
              <a:extLst>
                <a:ext uri="{FF2B5EF4-FFF2-40B4-BE49-F238E27FC236}">
                  <a16:creationId xmlns:a16="http://schemas.microsoft.com/office/drawing/2014/main" id="{33B74AB3-85ED-40FD-A94E-259E9184A3B3}"/>
                </a:ext>
              </a:extLst>
            </p:cNvPr>
            <p:cNvSpPr/>
            <p:nvPr/>
          </p:nvSpPr>
          <p:spPr>
            <a:xfrm>
              <a:off x="1738475" y="1630250"/>
              <a:ext cx="80175" cy="44375"/>
            </a:xfrm>
            <a:custGeom>
              <a:avLst/>
              <a:gdLst/>
              <a:ahLst/>
              <a:cxnLst/>
              <a:rect l="l" t="t" r="r" b="b"/>
              <a:pathLst>
                <a:path w="3207" h="1775" extrusionOk="0">
                  <a:moveTo>
                    <a:pt x="2429" y="1"/>
                  </a:moveTo>
                  <a:cubicBezTo>
                    <a:pt x="1737" y="1"/>
                    <a:pt x="1069" y="108"/>
                    <a:pt x="401" y="299"/>
                  </a:cubicBezTo>
                  <a:cubicBezTo>
                    <a:pt x="109" y="372"/>
                    <a:pt x="0" y="736"/>
                    <a:pt x="219" y="955"/>
                  </a:cubicBezTo>
                  <a:cubicBezTo>
                    <a:pt x="543" y="1320"/>
                    <a:pt x="1070" y="1775"/>
                    <a:pt x="1649" y="1775"/>
                  </a:cubicBezTo>
                  <a:cubicBezTo>
                    <a:pt x="2112" y="1775"/>
                    <a:pt x="2608" y="1485"/>
                    <a:pt x="3061" y="627"/>
                  </a:cubicBezTo>
                  <a:cubicBezTo>
                    <a:pt x="3207" y="336"/>
                    <a:pt x="3024" y="44"/>
                    <a:pt x="2733" y="8"/>
                  </a:cubicBezTo>
                  <a:cubicBezTo>
                    <a:pt x="2631" y="3"/>
                    <a:pt x="2530" y="1"/>
                    <a:pt x="2429"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696;p74">
              <a:extLst>
                <a:ext uri="{FF2B5EF4-FFF2-40B4-BE49-F238E27FC236}">
                  <a16:creationId xmlns:a16="http://schemas.microsoft.com/office/drawing/2014/main" id="{FBC3C655-76F0-47BE-BBF4-49B59C1BDC30}"/>
                </a:ext>
              </a:extLst>
            </p:cNvPr>
            <p:cNvSpPr/>
            <p:nvPr/>
          </p:nvSpPr>
          <p:spPr>
            <a:xfrm>
              <a:off x="1519825" y="1467375"/>
              <a:ext cx="89300" cy="164000"/>
            </a:xfrm>
            <a:custGeom>
              <a:avLst/>
              <a:gdLst/>
              <a:ahLst/>
              <a:cxnLst/>
              <a:rect l="l" t="t" r="r" b="b"/>
              <a:pathLst>
                <a:path w="3572" h="6560" extrusionOk="0">
                  <a:moveTo>
                    <a:pt x="2260" y="0"/>
                  </a:moveTo>
                  <a:lnTo>
                    <a:pt x="1" y="2041"/>
                  </a:lnTo>
                  <a:lnTo>
                    <a:pt x="2041" y="6559"/>
                  </a:lnTo>
                  <a:lnTo>
                    <a:pt x="3572" y="6012"/>
                  </a:lnTo>
                  <a:lnTo>
                    <a:pt x="2260" y="0"/>
                  </a:ln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697;p74">
              <a:extLst>
                <a:ext uri="{FF2B5EF4-FFF2-40B4-BE49-F238E27FC236}">
                  <a16:creationId xmlns:a16="http://schemas.microsoft.com/office/drawing/2014/main" id="{FA49B2E7-D8FC-4C78-AC1E-D4E80440F2B0}"/>
                </a:ext>
              </a:extLst>
            </p:cNvPr>
            <p:cNvSpPr/>
            <p:nvPr/>
          </p:nvSpPr>
          <p:spPr>
            <a:xfrm>
              <a:off x="1535575" y="1347275"/>
              <a:ext cx="171950" cy="91875"/>
            </a:xfrm>
            <a:custGeom>
              <a:avLst/>
              <a:gdLst/>
              <a:ahLst/>
              <a:cxnLst/>
              <a:rect l="l" t="t" r="r" b="b"/>
              <a:pathLst>
                <a:path w="6878" h="3675" extrusionOk="0">
                  <a:moveTo>
                    <a:pt x="4450" y="0"/>
                  </a:moveTo>
                  <a:cubicBezTo>
                    <a:pt x="1871" y="0"/>
                    <a:pt x="0" y="2098"/>
                    <a:pt x="282" y="3675"/>
                  </a:cubicBezTo>
                  <a:lnTo>
                    <a:pt x="6877" y="614"/>
                  </a:lnTo>
                  <a:cubicBezTo>
                    <a:pt x="6031" y="183"/>
                    <a:pt x="5210" y="0"/>
                    <a:pt x="4450"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698;p74">
              <a:extLst>
                <a:ext uri="{FF2B5EF4-FFF2-40B4-BE49-F238E27FC236}">
                  <a16:creationId xmlns:a16="http://schemas.microsoft.com/office/drawing/2014/main" id="{31D66354-A766-42FE-BA3C-837D4D45CA28}"/>
                </a:ext>
              </a:extLst>
            </p:cNvPr>
            <p:cNvSpPr/>
            <p:nvPr/>
          </p:nvSpPr>
          <p:spPr>
            <a:xfrm>
              <a:off x="1643725" y="1320100"/>
              <a:ext cx="158525" cy="68125"/>
            </a:xfrm>
            <a:custGeom>
              <a:avLst/>
              <a:gdLst/>
              <a:ahLst/>
              <a:cxnLst/>
              <a:rect l="l" t="t" r="r" b="b"/>
              <a:pathLst>
                <a:path w="6341" h="2725" extrusionOk="0">
                  <a:moveTo>
                    <a:pt x="4111" y="1"/>
                  </a:moveTo>
                  <a:cubicBezTo>
                    <a:pt x="2043" y="1"/>
                    <a:pt x="0" y="1774"/>
                    <a:pt x="0" y="1774"/>
                  </a:cubicBezTo>
                  <a:cubicBezTo>
                    <a:pt x="1067" y="2471"/>
                    <a:pt x="2024" y="2724"/>
                    <a:pt x="2852" y="2724"/>
                  </a:cubicBezTo>
                  <a:cubicBezTo>
                    <a:pt x="5052" y="2724"/>
                    <a:pt x="6341" y="936"/>
                    <a:pt x="6341" y="936"/>
                  </a:cubicBezTo>
                  <a:cubicBezTo>
                    <a:pt x="5665" y="250"/>
                    <a:pt x="4886" y="1"/>
                    <a:pt x="4111"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699;p74">
              <a:extLst>
                <a:ext uri="{FF2B5EF4-FFF2-40B4-BE49-F238E27FC236}">
                  <a16:creationId xmlns:a16="http://schemas.microsoft.com/office/drawing/2014/main" id="{2601B385-0BEE-426C-B442-02A7EFA7B582}"/>
                </a:ext>
              </a:extLst>
            </p:cNvPr>
            <p:cNvSpPr/>
            <p:nvPr/>
          </p:nvSpPr>
          <p:spPr>
            <a:xfrm>
              <a:off x="1737550" y="1844975"/>
              <a:ext cx="527475" cy="483275"/>
            </a:xfrm>
            <a:custGeom>
              <a:avLst/>
              <a:gdLst/>
              <a:ahLst/>
              <a:cxnLst/>
              <a:rect l="l" t="t" r="r" b="b"/>
              <a:pathLst>
                <a:path w="21099" h="19331" extrusionOk="0">
                  <a:moveTo>
                    <a:pt x="6556" y="1"/>
                  </a:moveTo>
                  <a:cubicBezTo>
                    <a:pt x="4440" y="1"/>
                    <a:pt x="2462" y="1391"/>
                    <a:pt x="1823" y="3589"/>
                  </a:cubicBezTo>
                  <a:lnTo>
                    <a:pt x="1" y="10075"/>
                  </a:lnTo>
                  <a:cubicBezTo>
                    <a:pt x="1" y="10075"/>
                    <a:pt x="6487" y="16597"/>
                    <a:pt x="17564" y="19330"/>
                  </a:cubicBezTo>
                  <a:lnTo>
                    <a:pt x="21098" y="5812"/>
                  </a:lnTo>
                  <a:lnTo>
                    <a:pt x="8527" y="419"/>
                  </a:lnTo>
                  <a:cubicBezTo>
                    <a:pt x="7881" y="134"/>
                    <a:pt x="7212" y="1"/>
                    <a:pt x="6556" y="1"/>
                  </a:cubicBezTo>
                  <a:close/>
                </a:path>
              </a:pathLst>
            </a:custGeom>
            <a:solidFill>
              <a:srgbClr val="FFD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700;p74">
              <a:extLst>
                <a:ext uri="{FF2B5EF4-FFF2-40B4-BE49-F238E27FC236}">
                  <a16:creationId xmlns:a16="http://schemas.microsoft.com/office/drawing/2014/main" id="{7B489169-2B08-455D-876F-2A9ADCB51F66}"/>
                </a:ext>
              </a:extLst>
            </p:cNvPr>
            <p:cNvSpPr/>
            <p:nvPr/>
          </p:nvSpPr>
          <p:spPr>
            <a:xfrm>
              <a:off x="1422350" y="1845400"/>
              <a:ext cx="742475" cy="986600"/>
            </a:xfrm>
            <a:custGeom>
              <a:avLst/>
              <a:gdLst/>
              <a:ahLst/>
              <a:cxnLst/>
              <a:rect l="l" t="t" r="r" b="b"/>
              <a:pathLst>
                <a:path w="29699" h="39464" extrusionOk="0">
                  <a:moveTo>
                    <a:pt x="18368" y="1"/>
                  </a:moveTo>
                  <a:cubicBezTo>
                    <a:pt x="18042" y="1"/>
                    <a:pt x="17713" y="25"/>
                    <a:pt x="17382" y="74"/>
                  </a:cubicBezTo>
                  <a:lnTo>
                    <a:pt x="6050" y="1714"/>
                  </a:lnTo>
                  <a:cubicBezTo>
                    <a:pt x="2515" y="2224"/>
                    <a:pt x="1" y="5430"/>
                    <a:pt x="365" y="9001"/>
                  </a:cubicBezTo>
                  <a:lnTo>
                    <a:pt x="3463" y="39464"/>
                  </a:lnTo>
                  <a:lnTo>
                    <a:pt x="29698" y="39464"/>
                  </a:lnTo>
                  <a:lnTo>
                    <a:pt x="27075" y="20662"/>
                  </a:lnTo>
                  <a:lnTo>
                    <a:pt x="25581" y="10058"/>
                  </a:lnTo>
                  <a:lnTo>
                    <a:pt x="24961" y="5758"/>
                  </a:lnTo>
                  <a:cubicBezTo>
                    <a:pt x="24925" y="5321"/>
                    <a:pt x="24815" y="4884"/>
                    <a:pt x="24670" y="4483"/>
                  </a:cubicBezTo>
                  <a:cubicBezTo>
                    <a:pt x="23723" y="1774"/>
                    <a:pt x="21169" y="1"/>
                    <a:pt x="18368" y="1"/>
                  </a:cubicBezTo>
                  <a:close/>
                </a:path>
              </a:pathLst>
            </a:custGeom>
            <a:solidFill>
              <a:srgbClr val="FFD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701;p74">
              <a:extLst>
                <a:ext uri="{FF2B5EF4-FFF2-40B4-BE49-F238E27FC236}">
                  <a16:creationId xmlns:a16="http://schemas.microsoft.com/office/drawing/2014/main" id="{1E97D596-7358-4C59-9FD1-152D72F61C00}"/>
                </a:ext>
              </a:extLst>
            </p:cNvPr>
            <p:cNvSpPr/>
            <p:nvPr/>
          </p:nvSpPr>
          <p:spPr>
            <a:xfrm>
              <a:off x="1431475" y="2068600"/>
              <a:ext cx="199525" cy="763400"/>
            </a:xfrm>
            <a:custGeom>
              <a:avLst/>
              <a:gdLst/>
              <a:ahLst/>
              <a:cxnLst/>
              <a:rect l="l" t="t" r="r" b="b"/>
              <a:pathLst>
                <a:path w="7981" h="30536" extrusionOk="0">
                  <a:moveTo>
                    <a:pt x="0" y="0"/>
                  </a:moveTo>
                  <a:cubicBezTo>
                    <a:pt x="0" y="0"/>
                    <a:pt x="0" y="37"/>
                    <a:pt x="0" y="73"/>
                  </a:cubicBezTo>
                  <a:lnTo>
                    <a:pt x="3098" y="30536"/>
                  </a:lnTo>
                  <a:lnTo>
                    <a:pt x="7980" y="30536"/>
                  </a:lnTo>
                  <a:lnTo>
                    <a:pt x="1932" y="0"/>
                  </a:lnTo>
                  <a:close/>
                </a:path>
              </a:pathLst>
            </a:custGeom>
            <a:solidFill>
              <a:srgbClr val="F1C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702;p74">
              <a:extLst>
                <a:ext uri="{FF2B5EF4-FFF2-40B4-BE49-F238E27FC236}">
                  <a16:creationId xmlns:a16="http://schemas.microsoft.com/office/drawing/2014/main" id="{CD0FCD8C-A2C9-4FE7-B456-58E5F3588140}"/>
                </a:ext>
              </a:extLst>
            </p:cNvPr>
            <p:cNvSpPr/>
            <p:nvPr/>
          </p:nvSpPr>
          <p:spPr>
            <a:xfrm>
              <a:off x="1680175" y="2320025"/>
              <a:ext cx="334325" cy="166725"/>
            </a:xfrm>
            <a:custGeom>
              <a:avLst/>
              <a:gdLst/>
              <a:ahLst/>
              <a:cxnLst/>
              <a:rect l="l" t="t" r="r" b="b"/>
              <a:pathLst>
                <a:path w="13373" h="6669" extrusionOk="0">
                  <a:moveTo>
                    <a:pt x="12936" y="0"/>
                  </a:moveTo>
                  <a:lnTo>
                    <a:pt x="0" y="5721"/>
                  </a:lnTo>
                  <a:lnTo>
                    <a:pt x="401" y="6669"/>
                  </a:lnTo>
                  <a:lnTo>
                    <a:pt x="13373" y="948"/>
                  </a:lnTo>
                  <a:lnTo>
                    <a:pt x="12936" y="0"/>
                  </a:lnTo>
                  <a:close/>
                </a:path>
              </a:pathLst>
            </a:custGeom>
            <a:solidFill>
              <a:srgbClr val="F1CC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703;p74">
              <a:extLst>
                <a:ext uri="{FF2B5EF4-FFF2-40B4-BE49-F238E27FC236}">
                  <a16:creationId xmlns:a16="http://schemas.microsoft.com/office/drawing/2014/main" id="{7E6E4D2E-CAF2-430E-BA1D-F300C1363EA5}"/>
                </a:ext>
              </a:extLst>
            </p:cNvPr>
            <p:cNvSpPr/>
            <p:nvPr/>
          </p:nvSpPr>
          <p:spPr>
            <a:xfrm>
              <a:off x="1585425" y="1847225"/>
              <a:ext cx="271500" cy="101025"/>
            </a:xfrm>
            <a:custGeom>
              <a:avLst/>
              <a:gdLst/>
              <a:ahLst/>
              <a:cxnLst/>
              <a:rect l="l" t="t" r="r" b="b"/>
              <a:pathLst>
                <a:path w="10860" h="4041" extrusionOk="0">
                  <a:moveTo>
                    <a:pt x="10859" y="1"/>
                  </a:moveTo>
                  <a:lnTo>
                    <a:pt x="5794" y="365"/>
                  </a:lnTo>
                  <a:lnTo>
                    <a:pt x="0" y="1568"/>
                  </a:lnTo>
                  <a:cubicBezTo>
                    <a:pt x="0" y="1568"/>
                    <a:pt x="1592" y="4041"/>
                    <a:pt x="5454" y="4041"/>
                  </a:cubicBezTo>
                  <a:cubicBezTo>
                    <a:pt x="5964" y="4041"/>
                    <a:pt x="6515" y="3998"/>
                    <a:pt x="7106" y="3900"/>
                  </a:cubicBezTo>
                  <a:cubicBezTo>
                    <a:pt x="9948" y="3426"/>
                    <a:pt x="10640" y="1094"/>
                    <a:pt x="10859" y="1"/>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704;p74">
              <a:extLst>
                <a:ext uri="{FF2B5EF4-FFF2-40B4-BE49-F238E27FC236}">
                  <a16:creationId xmlns:a16="http://schemas.microsoft.com/office/drawing/2014/main" id="{24DDA925-EB91-4309-A243-1524C6273A99}"/>
                </a:ext>
              </a:extLst>
            </p:cNvPr>
            <p:cNvSpPr/>
            <p:nvPr/>
          </p:nvSpPr>
          <p:spPr>
            <a:xfrm>
              <a:off x="1526200" y="3030575"/>
              <a:ext cx="337100" cy="682325"/>
            </a:xfrm>
            <a:custGeom>
              <a:avLst/>
              <a:gdLst/>
              <a:ahLst/>
              <a:cxnLst/>
              <a:rect l="l" t="t" r="r" b="b"/>
              <a:pathLst>
                <a:path w="13484" h="27293" extrusionOk="0">
                  <a:moveTo>
                    <a:pt x="1" y="0"/>
                  </a:moveTo>
                  <a:lnTo>
                    <a:pt x="803" y="14102"/>
                  </a:lnTo>
                  <a:lnTo>
                    <a:pt x="1458" y="25070"/>
                  </a:lnTo>
                  <a:lnTo>
                    <a:pt x="1568" y="27293"/>
                  </a:lnTo>
                  <a:lnTo>
                    <a:pt x="13483" y="27293"/>
                  </a:lnTo>
                  <a:lnTo>
                    <a:pt x="13410" y="26017"/>
                  </a:lnTo>
                  <a:lnTo>
                    <a:pt x="12681" y="13519"/>
                  </a:lnTo>
                  <a:lnTo>
                    <a:pt x="11880"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705;p74">
              <a:extLst>
                <a:ext uri="{FF2B5EF4-FFF2-40B4-BE49-F238E27FC236}">
                  <a16:creationId xmlns:a16="http://schemas.microsoft.com/office/drawing/2014/main" id="{F6DE3BC7-914E-4FB6-92D9-4B889152926C}"/>
                </a:ext>
              </a:extLst>
            </p:cNvPr>
            <p:cNvSpPr/>
            <p:nvPr/>
          </p:nvSpPr>
          <p:spPr>
            <a:xfrm>
              <a:off x="1899700" y="3030575"/>
              <a:ext cx="520175" cy="682325"/>
            </a:xfrm>
            <a:custGeom>
              <a:avLst/>
              <a:gdLst/>
              <a:ahLst/>
              <a:cxnLst/>
              <a:rect l="l" t="t" r="r" b="b"/>
              <a:pathLst>
                <a:path w="20807" h="27293" extrusionOk="0">
                  <a:moveTo>
                    <a:pt x="1" y="0"/>
                  </a:moveTo>
                  <a:lnTo>
                    <a:pt x="4300" y="13191"/>
                  </a:lnTo>
                  <a:lnTo>
                    <a:pt x="7070" y="21718"/>
                  </a:lnTo>
                  <a:lnTo>
                    <a:pt x="8892" y="27293"/>
                  </a:lnTo>
                  <a:lnTo>
                    <a:pt x="20807" y="27293"/>
                  </a:lnTo>
                  <a:lnTo>
                    <a:pt x="18985" y="21718"/>
                  </a:lnTo>
                  <a:lnTo>
                    <a:pt x="15997" y="12608"/>
                  </a:lnTo>
                  <a:lnTo>
                    <a:pt x="11880"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706;p74">
              <a:extLst>
                <a:ext uri="{FF2B5EF4-FFF2-40B4-BE49-F238E27FC236}">
                  <a16:creationId xmlns:a16="http://schemas.microsoft.com/office/drawing/2014/main" id="{425802CC-40B8-4D40-BBED-717A08687A9F}"/>
                </a:ext>
              </a:extLst>
            </p:cNvPr>
            <p:cNvSpPr/>
            <p:nvPr/>
          </p:nvSpPr>
          <p:spPr>
            <a:xfrm>
              <a:off x="1508900" y="2792800"/>
              <a:ext cx="354400" cy="920100"/>
            </a:xfrm>
            <a:custGeom>
              <a:avLst/>
              <a:gdLst/>
              <a:ahLst/>
              <a:cxnLst/>
              <a:rect l="l" t="t" r="r" b="b"/>
              <a:pathLst>
                <a:path w="14176" h="36804" extrusionOk="0">
                  <a:moveTo>
                    <a:pt x="12681" y="1"/>
                  </a:moveTo>
                  <a:lnTo>
                    <a:pt x="1" y="1568"/>
                  </a:lnTo>
                  <a:lnTo>
                    <a:pt x="2260" y="36804"/>
                  </a:lnTo>
                  <a:lnTo>
                    <a:pt x="14175" y="36804"/>
                  </a:lnTo>
                  <a:lnTo>
                    <a:pt x="126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707;p74">
              <a:extLst>
                <a:ext uri="{FF2B5EF4-FFF2-40B4-BE49-F238E27FC236}">
                  <a16:creationId xmlns:a16="http://schemas.microsoft.com/office/drawing/2014/main" id="{63070560-80D1-461B-95EC-5E79EA099CDF}"/>
                </a:ext>
              </a:extLst>
            </p:cNvPr>
            <p:cNvSpPr/>
            <p:nvPr/>
          </p:nvSpPr>
          <p:spPr>
            <a:xfrm>
              <a:off x="1856900" y="2752725"/>
              <a:ext cx="562975" cy="960175"/>
            </a:xfrm>
            <a:custGeom>
              <a:avLst/>
              <a:gdLst/>
              <a:ahLst/>
              <a:cxnLst/>
              <a:rect l="l" t="t" r="r" b="b"/>
              <a:pathLst>
                <a:path w="22519" h="38407" extrusionOk="0">
                  <a:moveTo>
                    <a:pt x="11879" y="1"/>
                  </a:moveTo>
                  <a:lnTo>
                    <a:pt x="0" y="7616"/>
                  </a:lnTo>
                  <a:lnTo>
                    <a:pt x="10604" y="38407"/>
                  </a:lnTo>
                  <a:lnTo>
                    <a:pt x="22519" y="38407"/>
                  </a:lnTo>
                  <a:lnTo>
                    <a:pt x="118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708;p74">
              <a:extLst>
                <a:ext uri="{FF2B5EF4-FFF2-40B4-BE49-F238E27FC236}">
                  <a16:creationId xmlns:a16="http://schemas.microsoft.com/office/drawing/2014/main" id="{4BE83961-D8E4-4664-A245-3073747638BD}"/>
                </a:ext>
              </a:extLst>
            </p:cNvPr>
            <p:cNvSpPr/>
            <p:nvPr/>
          </p:nvSpPr>
          <p:spPr>
            <a:xfrm>
              <a:off x="2121975" y="3712875"/>
              <a:ext cx="427275" cy="644075"/>
            </a:xfrm>
            <a:custGeom>
              <a:avLst/>
              <a:gdLst/>
              <a:ahLst/>
              <a:cxnLst/>
              <a:rect l="l" t="t" r="r" b="b"/>
              <a:pathLst>
                <a:path w="17091" h="25763" extrusionOk="0">
                  <a:moveTo>
                    <a:pt x="1" y="1"/>
                  </a:moveTo>
                  <a:lnTo>
                    <a:pt x="5211" y="25762"/>
                  </a:lnTo>
                  <a:lnTo>
                    <a:pt x="17090" y="25762"/>
                  </a:lnTo>
                  <a:lnTo>
                    <a:pt x="11916"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709;p74">
              <a:extLst>
                <a:ext uri="{FF2B5EF4-FFF2-40B4-BE49-F238E27FC236}">
                  <a16:creationId xmlns:a16="http://schemas.microsoft.com/office/drawing/2014/main" id="{F77DF7AA-12AA-45D3-B1B8-FF6328364AF6}"/>
                </a:ext>
              </a:extLst>
            </p:cNvPr>
            <p:cNvSpPr/>
            <p:nvPr/>
          </p:nvSpPr>
          <p:spPr>
            <a:xfrm>
              <a:off x="1472475" y="3712875"/>
              <a:ext cx="390825" cy="765225"/>
            </a:xfrm>
            <a:custGeom>
              <a:avLst/>
              <a:gdLst/>
              <a:ahLst/>
              <a:cxnLst/>
              <a:rect l="l" t="t" r="r" b="b"/>
              <a:pathLst>
                <a:path w="15633" h="30609" extrusionOk="0">
                  <a:moveTo>
                    <a:pt x="3717" y="1"/>
                  </a:moveTo>
                  <a:lnTo>
                    <a:pt x="0" y="30463"/>
                  </a:lnTo>
                  <a:lnTo>
                    <a:pt x="10713" y="30609"/>
                  </a:lnTo>
                  <a:lnTo>
                    <a:pt x="15632"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710;p74">
              <a:extLst>
                <a:ext uri="{FF2B5EF4-FFF2-40B4-BE49-F238E27FC236}">
                  <a16:creationId xmlns:a16="http://schemas.microsoft.com/office/drawing/2014/main" id="{F26D5ECB-45C4-48B2-A004-25591E1CD0E8}"/>
                </a:ext>
              </a:extLst>
            </p:cNvPr>
            <p:cNvSpPr/>
            <p:nvPr/>
          </p:nvSpPr>
          <p:spPr>
            <a:xfrm>
              <a:off x="1508900" y="2752725"/>
              <a:ext cx="728800" cy="380800"/>
            </a:xfrm>
            <a:custGeom>
              <a:avLst/>
              <a:gdLst/>
              <a:ahLst/>
              <a:cxnLst/>
              <a:rect l="l" t="t" r="r" b="b"/>
              <a:pathLst>
                <a:path w="29152" h="15232" extrusionOk="0">
                  <a:moveTo>
                    <a:pt x="25799" y="1"/>
                  </a:moveTo>
                  <a:lnTo>
                    <a:pt x="1" y="3171"/>
                  </a:lnTo>
                  <a:lnTo>
                    <a:pt x="1640" y="15232"/>
                  </a:lnTo>
                  <a:lnTo>
                    <a:pt x="29151" y="15232"/>
                  </a:lnTo>
                  <a:lnTo>
                    <a:pt x="257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711;p74">
              <a:extLst>
                <a:ext uri="{FF2B5EF4-FFF2-40B4-BE49-F238E27FC236}">
                  <a16:creationId xmlns:a16="http://schemas.microsoft.com/office/drawing/2014/main" id="{2C68786C-7B2C-47D8-9547-04E063DDE456}"/>
                </a:ext>
              </a:extLst>
            </p:cNvPr>
            <p:cNvSpPr/>
            <p:nvPr/>
          </p:nvSpPr>
          <p:spPr>
            <a:xfrm>
              <a:off x="1508900" y="2787350"/>
              <a:ext cx="651375" cy="92925"/>
            </a:xfrm>
            <a:custGeom>
              <a:avLst/>
              <a:gdLst/>
              <a:ahLst/>
              <a:cxnLst/>
              <a:rect l="l" t="t" r="r" b="b"/>
              <a:pathLst>
                <a:path w="26055" h="3717" extrusionOk="0">
                  <a:moveTo>
                    <a:pt x="26018" y="0"/>
                  </a:moveTo>
                  <a:lnTo>
                    <a:pt x="1" y="3207"/>
                  </a:lnTo>
                  <a:lnTo>
                    <a:pt x="37" y="3717"/>
                  </a:lnTo>
                  <a:lnTo>
                    <a:pt x="26054" y="510"/>
                  </a:lnTo>
                  <a:lnTo>
                    <a:pt x="2601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712;p74">
              <a:extLst>
                <a:ext uri="{FF2B5EF4-FFF2-40B4-BE49-F238E27FC236}">
                  <a16:creationId xmlns:a16="http://schemas.microsoft.com/office/drawing/2014/main" id="{93D2B74C-9B82-45D1-BDE5-232DFADC305D}"/>
                </a:ext>
              </a:extLst>
            </p:cNvPr>
            <p:cNvSpPr/>
            <p:nvPr/>
          </p:nvSpPr>
          <p:spPr>
            <a:xfrm>
              <a:off x="1554450" y="2866600"/>
              <a:ext cx="55600" cy="846300"/>
            </a:xfrm>
            <a:custGeom>
              <a:avLst/>
              <a:gdLst/>
              <a:ahLst/>
              <a:cxnLst/>
              <a:rect l="l" t="t" r="r" b="b"/>
              <a:pathLst>
                <a:path w="2224" h="33852" extrusionOk="0">
                  <a:moveTo>
                    <a:pt x="1" y="0"/>
                  </a:moveTo>
                  <a:lnTo>
                    <a:pt x="1713" y="33852"/>
                  </a:lnTo>
                  <a:lnTo>
                    <a:pt x="2223" y="33852"/>
                  </a:lnTo>
                  <a:lnTo>
                    <a:pt x="5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713;p74">
              <a:extLst>
                <a:ext uri="{FF2B5EF4-FFF2-40B4-BE49-F238E27FC236}">
                  <a16:creationId xmlns:a16="http://schemas.microsoft.com/office/drawing/2014/main" id="{D63E2BA6-50C2-47F6-AB80-3C98762A01E2}"/>
                </a:ext>
              </a:extLst>
            </p:cNvPr>
            <p:cNvSpPr/>
            <p:nvPr/>
          </p:nvSpPr>
          <p:spPr>
            <a:xfrm>
              <a:off x="1566300" y="2849300"/>
              <a:ext cx="143950" cy="164900"/>
            </a:xfrm>
            <a:custGeom>
              <a:avLst/>
              <a:gdLst/>
              <a:ahLst/>
              <a:cxnLst/>
              <a:rect l="l" t="t" r="r" b="b"/>
              <a:pathLst>
                <a:path w="5758" h="6596" extrusionOk="0">
                  <a:moveTo>
                    <a:pt x="5247" y="0"/>
                  </a:moveTo>
                  <a:cubicBezTo>
                    <a:pt x="5247" y="36"/>
                    <a:pt x="4519" y="5029"/>
                    <a:pt x="0" y="6085"/>
                  </a:cubicBezTo>
                  <a:lnTo>
                    <a:pt x="110" y="6595"/>
                  </a:lnTo>
                  <a:cubicBezTo>
                    <a:pt x="4992" y="5429"/>
                    <a:pt x="5757" y="109"/>
                    <a:pt x="5757" y="73"/>
                  </a:cubicBezTo>
                  <a:lnTo>
                    <a:pt x="52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14;p74">
              <a:extLst>
                <a:ext uri="{FF2B5EF4-FFF2-40B4-BE49-F238E27FC236}">
                  <a16:creationId xmlns:a16="http://schemas.microsoft.com/office/drawing/2014/main" id="{3ACCAB82-7E65-48F3-A416-93D7893CB1D9}"/>
                </a:ext>
              </a:extLst>
            </p:cNvPr>
            <p:cNvSpPr/>
            <p:nvPr/>
          </p:nvSpPr>
          <p:spPr>
            <a:xfrm>
              <a:off x="2048200" y="2805575"/>
              <a:ext cx="146675" cy="124825"/>
            </a:xfrm>
            <a:custGeom>
              <a:avLst/>
              <a:gdLst/>
              <a:ahLst/>
              <a:cxnLst/>
              <a:rect l="l" t="t" r="r" b="b"/>
              <a:pathLst>
                <a:path w="5867" h="4993" extrusionOk="0">
                  <a:moveTo>
                    <a:pt x="474" y="0"/>
                  </a:moveTo>
                  <a:lnTo>
                    <a:pt x="0" y="146"/>
                  </a:lnTo>
                  <a:cubicBezTo>
                    <a:pt x="1640" y="4445"/>
                    <a:pt x="4081" y="4992"/>
                    <a:pt x="5211" y="4992"/>
                  </a:cubicBezTo>
                  <a:cubicBezTo>
                    <a:pt x="5429" y="4992"/>
                    <a:pt x="5648" y="4992"/>
                    <a:pt x="5867" y="4956"/>
                  </a:cubicBezTo>
                  <a:lnTo>
                    <a:pt x="5757" y="4482"/>
                  </a:lnTo>
                  <a:cubicBezTo>
                    <a:pt x="5724" y="4490"/>
                    <a:pt x="5532" y="4536"/>
                    <a:pt x="5232" y="4536"/>
                  </a:cubicBezTo>
                  <a:cubicBezTo>
                    <a:pt x="4236" y="4536"/>
                    <a:pt x="2042" y="4034"/>
                    <a:pt x="4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5;p74">
              <a:extLst>
                <a:ext uri="{FF2B5EF4-FFF2-40B4-BE49-F238E27FC236}">
                  <a16:creationId xmlns:a16="http://schemas.microsoft.com/office/drawing/2014/main" id="{3015D1ED-C0FF-4E0B-8526-D8BABD405CD6}"/>
                </a:ext>
              </a:extLst>
            </p:cNvPr>
            <p:cNvSpPr/>
            <p:nvPr/>
          </p:nvSpPr>
          <p:spPr>
            <a:xfrm>
              <a:off x="1111725" y="1898250"/>
              <a:ext cx="426350" cy="674125"/>
            </a:xfrm>
            <a:custGeom>
              <a:avLst/>
              <a:gdLst/>
              <a:ahLst/>
              <a:cxnLst/>
              <a:rect l="l" t="t" r="r" b="b"/>
              <a:pathLst>
                <a:path w="17054" h="26965" extrusionOk="0">
                  <a:moveTo>
                    <a:pt x="17054" y="0"/>
                  </a:moveTo>
                  <a:lnTo>
                    <a:pt x="17054" y="0"/>
                  </a:lnTo>
                  <a:cubicBezTo>
                    <a:pt x="11661" y="547"/>
                    <a:pt x="8928" y="1422"/>
                    <a:pt x="6778" y="6960"/>
                  </a:cubicBezTo>
                  <a:cubicBezTo>
                    <a:pt x="4337" y="13191"/>
                    <a:pt x="1604" y="21900"/>
                    <a:pt x="0" y="26965"/>
                  </a:cubicBezTo>
                  <a:lnTo>
                    <a:pt x="9693" y="25762"/>
                  </a:lnTo>
                  <a:cubicBezTo>
                    <a:pt x="11588" y="21426"/>
                    <a:pt x="16325" y="11479"/>
                    <a:pt x="16325" y="11479"/>
                  </a:cubicBezTo>
                  <a:lnTo>
                    <a:pt x="17054"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16;p74">
              <a:extLst>
                <a:ext uri="{FF2B5EF4-FFF2-40B4-BE49-F238E27FC236}">
                  <a16:creationId xmlns:a16="http://schemas.microsoft.com/office/drawing/2014/main" id="{871BC2BA-F009-4981-89F5-3BA17F3983DF}"/>
                </a:ext>
              </a:extLst>
            </p:cNvPr>
            <p:cNvSpPr/>
            <p:nvPr/>
          </p:nvSpPr>
          <p:spPr>
            <a:xfrm>
              <a:off x="1219225" y="2382875"/>
              <a:ext cx="207725" cy="58325"/>
            </a:xfrm>
            <a:custGeom>
              <a:avLst/>
              <a:gdLst/>
              <a:ahLst/>
              <a:cxnLst/>
              <a:rect l="l" t="t" r="r" b="b"/>
              <a:pathLst>
                <a:path w="8309" h="2333" extrusionOk="0">
                  <a:moveTo>
                    <a:pt x="8308" y="1"/>
                  </a:moveTo>
                  <a:lnTo>
                    <a:pt x="0" y="256"/>
                  </a:lnTo>
                  <a:lnTo>
                    <a:pt x="7215" y="2333"/>
                  </a:lnTo>
                  <a:lnTo>
                    <a:pt x="8308" y="1"/>
                  </a:ln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17;p74">
              <a:extLst>
                <a:ext uri="{FF2B5EF4-FFF2-40B4-BE49-F238E27FC236}">
                  <a16:creationId xmlns:a16="http://schemas.microsoft.com/office/drawing/2014/main" id="{13F97129-E9F2-40A8-9BC4-F292C89D6441}"/>
                </a:ext>
              </a:extLst>
            </p:cNvPr>
            <p:cNvSpPr/>
            <p:nvPr/>
          </p:nvSpPr>
          <p:spPr>
            <a:xfrm>
              <a:off x="1111725" y="2419325"/>
              <a:ext cx="791650" cy="286050"/>
            </a:xfrm>
            <a:custGeom>
              <a:avLst/>
              <a:gdLst/>
              <a:ahLst/>
              <a:cxnLst/>
              <a:rect l="l" t="t" r="r" b="b"/>
              <a:pathLst>
                <a:path w="31666" h="11442" extrusionOk="0">
                  <a:moveTo>
                    <a:pt x="7580" y="0"/>
                  </a:moveTo>
                  <a:lnTo>
                    <a:pt x="0" y="6122"/>
                  </a:lnTo>
                  <a:cubicBezTo>
                    <a:pt x="0" y="6122"/>
                    <a:pt x="2177" y="11207"/>
                    <a:pt x="13684" y="11207"/>
                  </a:cubicBezTo>
                  <a:cubicBezTo>
                    <a:pt x="16691" y="11207"/>
                    <a:pt x="20334" y="10860"/>
                    <a:pt x="24742" y="9984"/>
                  </a:cubicBezTo>
                  <a:lnTo>
                    <a:pt x="31665" y="11442"/>
                  </a:lnTo>
                  <a:lnTo>
                    <a:pt x="31665" y="11442"/>
                  </a:lnTo>
                  <a:lnTo>
                    <a:pt x="27475" y="6195"/>
                  </a:lnTo>
                  <a:cubicBezTo>
                    <a:pt x="27475" y="6195"/>
                    <a:pt x="17782" y="2697"/>
                    <a:pt x="7580" y="0"/>
                  </a:cubicBez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18;p74">
              <a:extLst>
                <a:ext uri="{FF2B5EF4-FFF2-40B4-BE49-F238E27FC236}">
                  <a16:creationId xmlns:a16="http://schemas.microsoft.com/office/drawing/2014/main" id="{5681DDAA-2D89-4B68-9ACF-C999AA8FF78B}"/>
                </a:ext>
              </a:extLst>
            </p:cNvPr>
            <p:cNvSpPr/>
            <p:nvPr/>
          </p:nvSpPr>
          <p:spPr>
            <a:xfrm>
              <a:off x="1922475" y="2712650"/>
              <a:ext cx="70175" cy="126525"/>
            </a:xfrm>
            <a:custGeom>
              <a:avLst/>
              <a:gdLst/>
              <a:ahLst/>
              <a:cxnLst/>
              <a:rect l="l" t="t" r="r" b="b"/>
              <a:pathLst>
                <a:path w="2807" h="5061" extrusionOk="0">
                  <a:moveTo>
                    <a:pt x="1823" y="0"/>
                  </a:moveTo>
                  <a:lnTo>
                    <a:pt x="1" y="620"/>
                  </a:lnTo>
                  <a:lnTo>
                    <a:pt x="1422" y="4592"/>
                  </a:lnTo>
                  <a:cubicBezTo>
                    <a:pt x="1539" y="4885"/>
                    <a:pt x="1798" y="5060"/>
                    <a:pt x="2066" y="5060"/>
                  </a:cubicBezTo>
                  <a:cubicBezTo>
                    <a:pt x="2131" y="5060"/>
                    <a:pt x="2196" y="5050"/>
                    <a:pt x="2260" y="5029"/>
                  </a:cubicBezTo>
                  <a:cubicBezTo>
                    <a:pt x="2588" y="4919"/>
                    <a:pt x="2806" y="4592"/>
                    <a:pt x="2734" y="4227"/>
                  </a:cubicBezTo>
                  <a:lnTo>
                    <a:pt x="1823"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19;p74">
              <a:extLst>
                <a:ext uri="{FF2B5EF4-FFF2-40B4-BE49-F238E27FC236}">
                  <a16:creationId xmlns:a16="http://schemas.microsoft.com/office/drawing/2014/main" id="{F260CDA9-5200-4986-9C21-DA2C3EEF451A}"/>
                </a:ext>
              </a:extLst>
            </p:cNvPr>
            <p:cNvSpPr/>
            <p:nvPr/>
          </p:nvSpPr>
          <p:spPr>
            <a:xfrm>
              <a:off x="1784925" y="2658000"/>
              <a:ext cx="189500" cy="199625"/>
            </a:xfrm>
            <a:custGeom>
              <a:avLst/>
              <a:gdLst/>
              <a:ahLst/>
              <a:cxnLst/>
              <a:rect l="l" t="t" r="r" b="b"/>
              <a:pathLst>
                <a:path w="7580" h="7985" extrusionOk="0">
                  <a:moveTo>
                    <a:pt x="4409" y="0"/>
                  </a:moveTo>
                  <a:lnTo>
                    <a:pt x="0" y="2077"/>
                  </a:lnTo>
                  <a:lnTo>
                    <a:pt x="5102" y="4591"/>
                  </a:lnTo>
                  <a:lnTo>
                    <a:pt x="6377" y="7616"/>
                  </a:lnTo>
                  <a:cubicBezTo>
                    <a:pt x="6444" y="7815"/>
                    <a:pt x="6662" y="7985"/>
                    <a:pt x="6894" y="7985"/>
                  </a:cubicBezTo>
                  <a:cubicBezTo>
                    <a:pt x="6916" y="7985"/>
                    <a:pt x="6938" y="7983"/>
                    <a:pt x="6960" y="7980"/>
                  </a:cubicBezTo>
                  <a:cubicBezTo>
                    <a:pt x="7325" y="7980"/>
                    <a:pt x="7580" y="7688"/>
                    <a:pt x="7580" y="7324"/>
                  </a:cubicBezTo>
                  <a:lnTo>
                    <a:pt x="7325" y="2186"/>
                  </a:lnTo>
                  <a:lnTo>
                    <a:pt x="4409"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20;p74">
              <a:extLst>
                <a:ext uri="{FF2B5EF4-FFF2-40B4-BE49-F238E27FC236}">
                  <a16:creationId xmlns:a16="http://schemas.microsoft.com/office/drawing/2014/main" id="{7881F6B9-EC45-4962-87D1-3979F2CC897B}"/>
                </a:ext>
              </a:extLst>
            </p:cNvPr>
            <p:cNvSpPr/>
            <p:nvPr/>
          </p:nvSpPr>
          <p:spPr>
            <a:xfrm>
              <a:off x="1871475" y="2617000"/>
              <a:ext cx="163075" cy="132700"/>
            </a:xfrm>
            <a:custGeom>
              <a:avLst/>
              <a:gdLst/>
              <a:ahLst/>
              <a:cxnLst/>
              <a:rect l="l" t="t" r="r" b="b"/>
              <a:pathLst>
                <a:path w="6523" h="5308" extrusionOk="0">
                  <a:moveTo>
                    <a:pt x="2915" y="0"/>
                  </a:moveTo>
                  <a:lnTo>
                    <a:pt x="0" y="2587"/>
                  </a:lnTo>
                  <a:lnTo>
                    <a:pt x="4518" y="2770"/>
                  </a:lnTo>
                  <a:lnTo>
                    <a:pt x="5721" y="5102"/>
                  </a:lnTo>
                  <a:cubicBezTo>
                    <a:pt x="5778" y="5215"/>
                    <a:pt x="5901" y="5307"/>
                    <a:pt x="6039" y="5307"/>
                  </a:cubicBezTo>
                  <a:cubicBezTo>
                    <a:pt x="6078" y="5307"/>
                    <a:pt x="6118" y="5300"/>
                    <a:pt x="6158" y="5284"/>
                  </a:cubicBezTo>
                  <a:cubicBezTo>
                    <a:pt x="6377" y="5247"/>
                    <a:pt x="6523" y="5029"/>
                    <a:pt x="6450" y="4810"/>
                  </a:cubicBezTo>
                  <a:lnTo>
                    <a:pt x="5648" y="1531"/>
                  </a:lnTo>
                  <a:lnTo>
                    <a:pt x="2915"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21;p74">
              <a:extLst>
                <a:ext uri="{FF2B5EF4-FFF2-40B4-BE49-F238E27FC236}">
                  <a16:creationId xmlns:a16="http://schemas.microsoft.com/office/drawing/2014/main" id="{12AC2564-9AC5-4B49-966E-D9E1DC0B7ACF}"/>
                </a:ext>
              </a:extLst>
            </p:cNvPr>
            <p:cNvSpPr/>
            <p:nvPr/>
          </p:nvSpPr>
          <p:spPr>
            <a:xfrm>
              <a:off x="1642825" y="2533175"/>
              <a:ext cx="301550" cy="246000"/>
            </a:xfrm>
            <a:custGeom>
              <a:avLst/>
              <a:gdLst/>
              <a:ahLst/>
              <a:cxnLst/>
              <a:rect l="l" t="t" r="r" b="b"/>
              <a:pathLst>
                <a:path w="12062" h="9840" extrusionOk="0">
                  <a:moveTo>
                    <a:pt x="802" y="1"/>
                  </a:moveTo>
                  <a:lnTo>
                    <a:pt x="0" y="3280"/>
                  </a:lnTo>
                  <a:cubicBezTo>
                    <a:pt x="328" y="3936"/>
                    <a:pt x="656" y="4592"/>
                    <a:pt x="1093" y="5175"/>
                  </a:cubicBezTo>
                  <a:cubicBezTo>
                    <a:pt x="2369" y="6997"/>
                    <a:pt x="4008" y="8528"/>
                    <a:pt x="5939" y="9657"/>
                  </a:cubicBezTo>
                  <a:cubicBezTo>
                    <a:pt x="6122" y="9766"/>
                    <a:pt x="6231" y="9839"/>
                    <a:pt x="6231" y="9839"/>
                  </a:cubicBezTo>
                  <a:lnTo>
                    <a:pt x="12061" y="3353"/>
                  </a:lnTo>
                  <a:lnTo>
                    <a:pt x="3352" y="766"/>
                  </a:lnTo>
                  <a:lnTo>
                    <a:pt x="3061" y="693"/>
                  </a:lnTo>
                  <a:lnTo>
                    <a:pt x="802" y="1"/>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22;p74">
              <a:extLst>
                <a:ext uri="{FF2B5EF4-FFF2-40B4-BE49-F238E27FC236}">
                  <a16:creationId xmlns:a16="http://schemas.microsoft.com/office/drawing/2014/main" id="{FADBF963-254C-4DF7-BD5C-38AF91D302E0}"/>
                </a:ext>
              </a:extLst>
            </p:cNvPr>
            <p:cNvSpPr/>
            <p:nvPr/>
          </p:nvSpPr>
          <p:spPr>
            <a:xfrm>
              <a:off x="1798575" y="2709925"/>
              <a:ext cx="90150" cy="156800"/>
            </a:xfrm>
            <a:custGeom>
              <a:avLst/>
              <a:gdLst/>
              <a:ahLst/>
              <a:cxnLst/>
              <a:rect l="l" t="t" r="r" b="b"/>
              <a:pathLst>
                <a:path w="3606" h="6272" extrusionOk="0">
                  <a:moveTo>
                    <a:pt x="839" y="0"/>
                  </a:moveTo>
                  <a:lnTo>
                    <a:pt x="1" y="2769"/>
                  </a:lnTo>
                  <a:lnTo>
                    <a:pt x="2078" y="4045"/>
                  </a:lnTo>
                  <a:lnTo>
                    <a:pt x="2770" y="6012"/>
                  </a:lnTo>
                  <a:cubicBezTo>
                    <a:pt x="2807" y="6122"/>
                    <a:pt x="2916" y="6231"/>
                    <a:pt x="3062" y="6267"/>
                  </a:cubicBezTo>
                  <a:lnTo>
                    <a:pt x="3098" y="6267"/>
                  </a:lnTo>
                  <a:cubicBezTo>
                    <a:pt x="3117" y="6270"/>
                    <a:pt x="3136" y="6271"/>
                    <a:pt x="3155" y="6271"/>
                  </a:cubicBezTo>
                  <a:cubicBezTo>
                    <a:pt x="3389" y="6271"/>
                    <a:pt x="3606" y="6066"/>
                    <a:pt x="3572" y="5830"/>
                  </a:cubicBezTo>
                  <a:lnTo>
                    <a:pt x="3426" y="3425"/>
                  </a:lnTo>
                  <a:lnTo>
                    <a:pt x="839" y="0"/>
                  </a:lnTo>
                  <a:close/>
                </a:path>
              </a:pathLst>
            </a:custGeom>
            <a:solidFill>
              <a:srgbClr val="854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23;p74">
              <a:extLst>
                <a:ext uri="{FF2B5EF4-FFF2-40B4-BE49-F238E27FC236}">
                  <a16:creationId xmlns:a16="http://schemas.microsoft.com/office/drawing/2014/main" id="{97826E1A-C57F-4933-93F9-B93E2D8497CB}"/>
                </a:ext>
              </a:extLst>
            </p:cNvPr>
            <p:cNvSpPr/>
            <p:nvPr/>
          </p:nvSpPr>
          <p:spPr>
            <a:xfrm>
              <a:off x="2220350" y="4165625"/>
              <a:ext cx="368975" cy="409950"/>
            </a:xfrm>
            <a:custGeom>
              <a:avLst/>
              <a:gdLst/>
              <a:ahLst/>
              <a:cxnLst/>
              <a:rect l="l" t="t" r="r" b="b"/>
              <a:pathLst>
                <a:path w="14759" h="16398" extrusionOk="0">
                  <a:moveTo>
                    <a:pt x="12171" y="0"/>
                  </a:moveTo>
                  <a:lnTo>
                    <a:pt x="1" y="1458"/>
                  </a:lnTo>
                  <a:lnTo>
                    <a:pt x="2151" y="16398"/>
                  </a:lnTo>
                  <a:lnTo>
                    <a:pt x="14759" y="16398"/>
                  </a:lnTo>
                  <a:lnTo>
                    <a:pt x="12171" y="0"/>
                  </a:ln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724;p74">
              <a:extLst>
                <a:ext uri="{FF2B5EF4-FFF2-40B4-BE49-F238E27FC236}">
                  <a16:creationId xmlns:a16="http://schemas.microsoft.com/office/drawing/2014/main" id="{56BAB5B7-5CBE-406D-BCD6-CC0F54BB052D}"/>
                </a:ext>
              </a:extLst>
            </p:cNvPr>
            <p:cNvSpPr/>
            <p:nvPr/>
          </p:nvSpPr>
          <p:spPr>
            <a:xfrm>
              <a:off x="2241325" y="4474425"/>
              <a:ext cx="723325" cy="358050"/>
            </a:xfrm>
            <a:custGeom>
              <a:avLst/>
              <a:gdLst/>
              <a:ahLst/>
              <a:cxnLst/>
              <a:rect l="l" t="t" r="r" b="b"/>
              <a:pathLst>
                <a:path w="28933" h="14322" extrusionOk="0">
                  <a:moveTo>
                    <a:pt x="0" y="1"/>
                  </a:moveTo>
                  <a:lnTo>
                    <a:pt x="255" y="9475"/>
                  </a:lnTo>
                  <a:lnTo>
                    <a:pt x="328" y="14321"/>
                  </a:lnTo>
                  <a:lnTo>
                    <a:pt x="28932" y="14321"/>
                  </a:lnTo>
                  <a:lnTo>
                    <a:pt x="28203" y="11771"/>
                  </a:lnTo>
                  <a:cubicBezTo>
                    <a:pt x="27402" y="9183"/>
                    <a:pt x="25471" y="7143"/>
                    <a:pt x="22920" y="6232"/>
                  </a:cubicBezTo>
                  <a:lnTo>
                    <a:pt x="22155" y="5940"/>
                  </a:lnTo>
                  <a:cubicBezTo>
                    <a:pt x="21389" y="5685"/>
                    <a:pt x="20697" y="5357"/>
                    <a:pt x="20005" y="4920"/>
                  </a:cubicBezTo>
                  <a:cubicBezTo>
                    <a:pt x="19458" y="4556"/>
                    <a:pt x="18912" y="4118"/>
                    <a:pt x="18438" y="3645"/>
                  </a:cubicBezTo>
                  <a:cubicBezTo>
                    <a:pt x="17381" y="2625"/>
                    <a:pt x="16580" y="1386"/>
                    <a:pt x="16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725;p74">
              <a:extLst>
                <a:ext uri="{FF2B5EF4-FFF2-40B4-BE49-F238E27FC236}">
                  <a16:creationId xmlns:a16="http://schemas.microsoft.com/office/drawing/2014/main" id="{0D00AC3E-8DD9-4037-868B-DBBCFC96CEDE}"/>
                </a:ext>
              </a:extLst>
            </p:cNvPr>
            <p:cNvSpPr/>
            <p:nvPr/>
          </p:nvSpPr>
          <p:spPr>
            <a:xfrm>
              <a:off x="2524625" y="4505400"/>
              <a:ext cx="141225" cy="18250"/>
            </a:xfrm>
            <a:custGeom>
              <a:avLst/>
              <a:gdLst/>
              <a:ahLst/>
              <a:cxnLst/>
              <a:rect l="l" t="t" r="r" b="b"/>
              <a:pathLst>
                <a:path w="5649" h="730" extrusionOk="0">
                  <a:moveTo>
                    <a:pt x="0" y="1"/>
                  </a:moveTo>
                  <a:lnTo>
                    <a:pt x="0" y="730"/>
                  </a:lnTo>
                  <a:lnTo>
                    <a:pt x="5648" y="730"/>
                  </a:lnTo>
                  <a:lnTo>
                    <a:pt x="5648"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726;p74">
              <a:extLst>
                <a:ext uri="{FF2B5EF4-FFF2-40B4-BE49-F238E27FC236}">
                  <a16:creationId xmlns:a16="http://schemas.microsoft.com/office/drawing/2014/main" id="{BE201EBC-590A-4117-BBA9-F34A786E1D11}"/>
                </a:ext>
              </a:extLst>
            </p:cNvPr>
            <p:cNvSpPr/>
            <p:nvPr/>
          </p:nvSpPr>
          <p:spPr>
            <a:xfrm>
              <a:off x="2561050" y="4554600"/>
              <a:ext cx="141225" cy="18250"/>
            </a:xfrm>
            <a:custGeom>
              <a:avLst/>
              <a:gdLst/>
              <a:ahLst/>
              <a:cxnLst/>
              <a:rect l="l" t="t" r="r" b="b"/>
              <a:pathLst>
                <a:path w="5649" h="730" extrusionOk="0">
                  <a:moveTo>
                    <a:pt x="1" y="1"/>
                  </a:moveTo>
                  <a:lnTo>
                    <a:pt x="1" y="729"/>
                  </a:lnTo>
                  <a:lnTo>
                    <a:pt x="5649" y="729"/>
                  </a:lnTo>
                  <a:lnTo>
                    <a:pt x="5649"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727;p74">
              <a:extLst>
                <a:ext uri="{FF2B5EF4-FFF2-40B4-BE49-F238E27FC236}">
                  <a16:creationId xmlns:a16="http://schemas.microsoft.com/office/drawing/2014/main" id="{194088EC-34AF-4362-9A7A-BA4D623E93CC}"/>
                </a:ext>
              </a:extLst>
            </p:cNvPr>
            <p:cNvSpPr/>
            <p:nvPr/>
          </p:nvSpPr>
          <p:spPr>
            <a:xfrm>
              <a:off x="2374325" y="4633850"/>
              <a:ext cx="54675" cy="53775"/>
            </a:xfrm>
            <a:custGeom>
              <a:avLst/>
              <a:gdLst/>
              <a:ahLst/>
              <a:cxnLst/>
              <a:rect l="l" t="t" r="r" b="b"/>
              <a:pathLst>
                <a:path w="2187" h="2151" extrusionOk="0">
                  <a:moveTo>
                    <a:pt x="1130" y="729"/>
                  </a:moveTo>
                  <a:cubicBezTo>
                    <a:pt x="1203" y="729"/>
                    <a:pt x="1275" y="766"/>
                    <a:pt x="1348" y="839"/>
                  </a:cubicBezTo>
                  <a:cubicBezTo>
                    <a:pt x="1421" y="875"/>
                    <a:pt x="1458" y="985"/>
                    <a:pt x="1458" y="1057"/>
                  </a:cubicBezTo>
                  <a:cubicBezTo>
                    <a:pt x="1432" y="1260"/>
                    <a:pt x="1265" y="1393"/>
                    <a:pt x="1093" y="1393"/>
                  </a:cubicBezTo>
                  <a:cubicBezTo>
                    <a:pt x="1017" y="1393"/>
                    <a:pt x="941" y="1368"/>
                    <a:pt x="875" y="1312"/>
                  </a:cubicBezTo>
                  <a:cubicBezTo>
                    <a:pt x="802" y="1240"/>
                    <a:pt x="765" y="1167"/>
                    <a:pt x="765" y="1094"/>
                  </a:cubicBezTo>
                  <a:cubicBezTo>
                    <a:pt x="765" y="875"/>
                    <a:pt x="911" y="729"/>
                    <a:pt x="1130" y="729"/>
                  </a:cubicBezTo>
                  <a:close/>
                  <a:moveTo>
                    <a:pt x="1093" y="1"/>
                  </a:moveTo>
                  <a:cubicBezTo>
                    <a:pt x="510" y="1"/>
                    <a:pt x="37" y="474"/>
                    <a:pt x="37" y="1057"/>
                  </a:cubicBezTo>
                  <a:cubicBezTo>
                    <a:pt x="0" y="1349"/>
                    <a:pt x="109" y="1604"/>
                    <a:pt x="328" y="1823"/>
                  </a:cubicBezTo>
                  <a:cubicBezTo>
                    <a:pt x="510" y="2005"/>
                    <a:pt x="765" y="2151"/>
                    <a:pt x="1057" y="2151"/>
                  </a:cubicBezTo>
                  <a:cubicBezTo>
                    <a:pt x="1640" y="2151"/>
                    <a:pt x="2113" y="1677"/>
                    <a:pt x="2150" y="1094"/>
                  </a:cubicBezTo>
                  <a:cubicBezTo>
                    <a:pt x="2186" y="511"/>
                    <a:pt x="1713" y="1"/>
                    <a:pt x="1093"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728;p74">
              <a:extLst>
                <a:ext uri="{FF2B5EF4-FFF2-40B4-BE49-F238E27FC236}">
                  <a16:creationId xmlns:a16="http://schemas.microsoft.com/office/drawing/2014/main" id="{8390B1D7-312E-4ED4-BA9A-A27185E598A0}"/>
                </a:ext>
              </a:extLst>
            </p:cNvPr>
            <p:cNvSpPr/>
            <p:nvPr/>
          </p:nvSpPr>
          <p:spPr>
            <a:xfrm>
              <a:off x="2459950" y="4633850"/>
              <a:ext cx="53775" cy="52875"/>
            </a:xfrm>
            <a:custGeom>
              <a:avLst/>
              <a:gdLst/>
              <a:ahLst/>
              <a:cxnLst/>
              <a:rect l="l" t="t" r="r" b="b"/>
              <a:pathLst>
                <a:path w="2151" h="2115" extrusionOk="0">
                  <a:moveTo>
                    <a:pt x="1093" y="729"/>
                  </a:moveTo>
                  <a:cubicBezTo>
                    <a:pt x="1203" y="729"/>
                    <a:pt x="1276" y="766"/>
                    <a:pt x="1349" y="839"/>
                  </a:cubicBezTo>
                  <a:cubicBezTo>
                    <a:pt x="1385" y="875"/>
                    <a:pt x="1421" y="985"/>
                    <a:pt x="1421" y="1057"/>
                  </a:cubicBezTo>
                  <a:cubicBezTo>
                    <a:pt x="1396" y="1260"/>
                    <a:pt x="1229" y="1393"/>
                    <a:pt x="1056" y="1393"/>
                  </a:cubicBezTo>
                  <a:cubicBezTo>
                    <a:pt x="981" y="1393"/>
                    <a:pt x="905" y="1368"/>
                    <a:pt x="838" y="1312"/>
                  </a:cubicBezTo>
                  <a:cubicBezTo>
                    <a:pt x="765" y="1240"/>
                    <a:pt x="729" y="1167"/>
                    <a:pt x="765" y="1094"/>
                  </a:cubicBezTo>
                  <a:lnTo>
                    <a:pt x="729" y="1094"/>
                  </a:lnTo>
                  <a:cubicBezTo>
                    <a:pt x="729" y="875"/>
                    <a:pt x="911" y="729"/>
                    <a:pt x="1093" y="729"/>
                  </a:cubicBezTo>
                  <a:close/>
                  <a:moveTo>
                    <a:pt x="1093" y="1"/>
                  </a:moveTo>
                  <a:cubicBezTo>
                    <a:pt x="510" y="1"/>
                    <a:pt x="37" y="474"/>
                    <a:pt x="0" y="1057"/>
                  </a:cubicBezTo>
                  <a:cubicBezTo>
                    <a:pt x="0" y="1349"/>
                    <a:pt x="110" y="1604"/>
                    <a:pt x="292" y="1823"/>
                  </a:cubicBezTo>
                  <a:cubicBezTo>
                    <a:pt x="510" y="2005"/>
                    <a:pt x="765" y="2114"/>
                    <a:pt x="1057" y="2114"/>
                  </a:cubicBezTo>
                  <a:cubicBezTo>
                    <a:pt x="1640" y="2114"/>
                    <a:pt x="2114" y="1677"/>
                    <a:pt x="2114" y="1094"/>
                  </a:cubicBezTo>
                  <a:cubicBezTo>
                    <a:pt x="2150" y="802"/>
                    <a:pt x="2041" y="511"/>
                    <a:pt x="1822" y="329"/>
                  </a:cubicBezTo>
                  <a:cubicBezTo>
                    <a:pt x="1640" y="110"/>
                    <a:pt x="1385" y="1"/>
                    <a:pt x="1093"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729;p74">
              <a:extLst>
                <a:ext uri="{FF2B5EF4-FFF2-40B4-BE49-F238E27FC236}">
                  <a16:creationId xmlns:a16="http://schemas.microsoft.com/office/drawing/2014/main" id="{E1129A58-89D7-4DBE-B9F6-D6AD0BDDE65D}"/>
                </a:ext>
              </a:extLst>
            </p:cNvPr>
            <p:cNvSpPr/>
            <p:nvPr/>
          </p:nvSpPr>
          <p:spPr>
            <a:xfrm>
              <a:off x="2247700" y="4711275"/>
              <a:ext cx="716950" cy="121200"/>
            </a:xfrm>
            <a:custGeom>
              <a:avLst/>
              <a:gdLst/>
              <a:ahLst/>
              <a:cxnLst/>
              <a:rect l="l" t="t" r="r" b="b"/>
              <a:pathLst>
                <a:path w="28678" h="4848" extrusionOk="0">
                  <a:moveTo>
                    <a:pt x="0" y="1"/>
                  </a:moveTo>
                  <a:lnTo>
                    <a:pt x="73" y="4847"/>
                  </a:lnTo>
                  <a:lnTo>
                    <a:pt x="28677" y="4847"/>
                  </a:lnTo>
                  <a:lnTo>
                    <a:pt x="27948" y="2297"/>
                  </a:lnTo>
                  <a:cubicBezTo>
                    <a:pt x="27693" y="1495"/>
                    <a:pt x="27329" y="693"/>
                    <a:pt x="26855" y="1"/>
                  </a:cubicBez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730;p74">
              <a:extLst>
                <a:ext uri="{FF2B5EF4-FFF2-40B4-BE49-F238E27FC236}">
                  <a16:creationId xmlns:a16="http://schemas.microsoft.com/office/drawing/2014/main" id="{2D5E4BDC-95E8-47FC-B016-3FC267C1D620}"/>
                </a:ext>
              </a:extLst>
            </p:cNvPr>
            <p:cNvSpPr/>
            <p:nvPr/>
          </p:nvSpPr>
          <p:spPr>
            <a:xfrm>
              <a:off x="2563800" y="4597425"/>
              <a:ext cx="400850" cy="235050"/>
            </a:xfrm>
            <a:custGeom>
              <a:avLst/>
              <a:gdLst/>
              <a:ahLst/>
              <a:cxnLst/>
              <a:rect l="l" t="t" r="r" b="b"/>
              <a:pathLst>
                <a:path w="16034" h="9402" extrusionOk="0">
                  <a:moveTo>
                    <a:pt x="7106" y="0"/>
                  </a:moveTo>
                  <a:cubicBezTo>
                    <a:pt x="3316" y="1749"/>
                    <a:pt x="656" y="5284"/>
                    <a:pt x="0" y="9401"/>
                  </a:cubicBezTo>
                  <a:lnTo>
                    <a:pt x="16033" y="9401"/>
                  </a:lnTo>
                  <a:lnTo>
                    <a:pt x="15304" y="6851"/>
                  </a:lnTo>
                  <a:cubicBezTo>
                    <a:pt x="14503" y="4263"/>
                    <a:pt x="12572" y="2223"/>
                    <a:pt x="10021" y="1312"/>
                  </a:cubicBezTo>
                  <a:lnTo>
                    <a:pt x="9256" y="1020"/>
                  </a:lnTo>
                  <a:cubicBezTo>
                    <a:pt x="8490" y="765"/>
                    <a:pt x="7798" y="437"/>
                    <a:pt x="7106" y="0"/>
                  </a:cubicBez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731;p74">
              <a:extLst>
                <a:ext uri="{FF2B5EF4-FFF2-40B4-BE49-F238E27FC236}">
                  <a16:creationId xmlns:a16="http://schemas.microsoft.com/office/drawing/2014/main" id="{BA679240-BDB9-4013-910C-55733035976E}"/>
                </a:ext>
              </a:extLst>
            </p:cNvPr>
            <p:cNvSpPr/>
            <p:nvPr/>
          </p:nvSpPr>
          <p:spPr>
            <a:xfrm>
              <a:off x="2476350" y="4390600"/>
              <a:ext cx="182100" cy="83850"/>
            </a:xfrm>
            <a:custGeom>
              <a:avLst/>
              <a:gdLst/>
              <a:ahLst/>
              <a:cxnLst/>
              <a:rect l="l" t="t" r="r" b="b"/>
              <a:pathLst>
                <a:path w="7284" h="3354" extrusionOk="0">
                  <a:moveTo>
                    <a:pt x="5594" y="1"/>
                  </a:moveTo>
                  <a:cubicBezTo>
                    <a:pt x="5575" y="1"/>
                    <a:pt x="5557" y="1"/>
                    <a:pt x="5539" y="2"/>
                  </a:cubicBezTo>
                  <a:lnTo>
                    <a:pt x="4081" y="2"/>
                  </a:lnTo>
                  <a:cubicBezTo>
                    <a:pt x="2952" y="2"/>
                    <a:pt x="1895" y="548"/>
                    <a:pt x="1239" y="1496"/>
                  </a:cubicBezTo>
                  <a:lnTo>
                    <a:pt x="0" y="3354"/>
                  </a:lnTo>
                  <a:lnTo>
                    <a:pt x="6668" y="3354"/>
                  </a:lnTo>
                  <a:lnTo>
                    <a:pt x="7033" y="1933"/>
                  </a:lnTo>
                  <a:cubicBezTo>
                    <a:pt x="7283" y="967"/>
                    <a:pt x="6585" y="1"/>
                    <a:pt x="55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732;p74">
              <a:extLst>
                <a:ext uri="{FF2B5EF4-FFF2-40B4-BE49-F238E27FC236}">
                  <a16:creationId xmlns:a16="http://schemas.microsoft.com/office/drawing/2014/main" id="{82D762F5-9205-45E2-AFF6-00A9BCA8EF23}"/>
                </a:ext>
              </a:extLst>
            </p:cNvPr>
            <p:cNvSpPr/>
            <p:nvPr/>
          </p:nvSpPr>
          <p:spPr>
            <a:xfrm>
              <a:off x="1441500" y="4181100"/>
              <a:ext cx="365300" cy="409050"/>
            </a:xfrm>
            <a:custGeom>
              <a:avLst/>
              <a:gdLst/>
              <a:ahLst/>
              <a:cxnLst/>
              <a:rect l="l" t="t" r="r" b="b"/>
              <a:pathLst>
                <a:path w="14612" h="16362" extrusionOk="0">
                  <a:moveTo>
                    <a:pt x="2223" y="1"/>
                  </a:moveTo>
                  <a:lnTo>
                    <a:pt x="0" y="15779"/>
                  </a:lnTo>
                  <a:lnTo>
                    <a:pt x="12608" y="16362"/>
                  </a:lnTo>
                  <a:lnTo>
                    <a:pt x="14612" y="657"/>
                  </a:lnTo>
                  <a:lnTo>
                    <a:pt x="2223"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733;p74">
              <a:extLst>
                <a:ext uri="{FF2B5EF4-FFF2-40B4-BE49-F238E27FC236}">
                  <a16:creationId xmlns:a16="http://schemas.microsoft.com/office/drawing/2014/main" id="{3546C717-4CF0-4284-9ECC-D92289633559}"/>
                </a:ext>
              </a:extLst>
            </p:cNvPr>
            <p:cNvSpPr/>
            <p:nvPr/>
          </p:nvSpPr>
          <p:spPr>
            <a:xfrm>
              <a:off x="1380450" y="4474425"/>
              <a:ext cx="715125" cy="358050"/>
            </a:xfrm>
            <a:custGeom>
              <a:avLst/>
              <a:gdLst/>
              <a:ahLst/>
              <a:cxnLst/>
              <a:rect l="l" t="t" r="r" b="b"/>
              <a:pathLst>
                <a:path w="28605" h="14322" extrusionOk="0">
                  <a:moveTo>
                    <a:pt x="2442" y="1"/>
                  </a:moveTo>
                  <a:lnTo>
                    <a:pt x="875" y="9475"/>
                  </a:lnTo>
                  <a:lnTo>
                    <a:pt x="1" y="14321"/>
                  </a:lnTo>
                  <a:lnTo>
                    <a:pt x="28605" y="14321"/>
                  </a:lnTo>
                  <a:lnTo>
                    <a:pt x="28350" y="11771"/>
                  </a:lnTo>
                  <a:cubicBezTo>
                    <a:pt x="28277" y="10969"/>
                    <a:pt x="28058" y="10204"/>
                    <a:pt x="27730" y="9475"/>
                  </a:cubicBezTo>
                  <a:cubicBezTo>
                    <a:pt x="27002" y="7981"/>
                    <a:pt x="25726" y="6815"/>
                    <a:pt x="24159" y="6232"/>
                  </a:cubicBezTo>
                  <a:lnTo>
                    <a:pt x="23431" y="5940"/>
                  </a:lnTo>
                  <a:cubicBezTo>
                    <a:pt x="22738" y="5685"/>
                    <a:pt x="22119" y="5357"/>
                    <a:pt x="21499" y="4920"/>
                  </a:cubicBezTo>
                  <a:cubicBezTo>
                    <a:pt x="21026" y="4556"/>
                    <a:pt x="20552" y="4118"/>
                    <a:pt x="20188" y="3645"/>
                  </a:cubicBezTo>
                  <a:cubicBezTo>
                    <a:pt x="19313" y="2588"/>
                    <a:pt x="18730" y="1349"/>
                    <a:pt x="185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734;p74">
              <a:extLst>
                <a:ext uri="{FF2B5EF4-FFF2-40B4-BE49-F238E27FC236}">
                  <a16:creationId xmlns:a16="http://schemas.microsoft.com/office/drawing/2014/main" id="{D547AE19-E6D3-4C3F-AA4B-6E21BF8CBBA2}"/>
                </a:ext>
              </a:extLst>
            </p:cNvPr>
            <p:cNvSpPr/>
            <p:nvPr/>
          </p:nvSpPr>
          <p:spPr>
            <a:xfrm>
              <a:off x="1716600" y="4505400"/>
              <a:ext cx="141225" cy="18250"/>
            </a:xfrm>
            <a:custGeom>
              <a:avLst/>
              <a:gdLst/>
              <a:ahLst/>
              <a:cxnLst/>
              <a:rect l="l" t="t" r="r" b="b"/>
              <a:pathLst>
                <a:path w="5649" h="730" extrusionOk="0">
                  <a:moveTo>
                    <a:pt x="1" y="1"/>
                  </a:moveTo>
                  <a:lnTo>
                    <a:pt x="1" y="730"/>
                  </a:lnTo>
                  <a:lnTo>
                    <a:pt x="5648" y="730"/>
                  </a:lnTo>
                  <a:lnTo>
                    <a:pt x="5648"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735;p74">
              <a:extLst>
                <a:ext uri="{FF2B5EF4-FFF2-40B4-BE49-F238E27FC236}">
                  <a16:creationId xmlns:a16="http://schemas.microsoft.com/office/drawing/2014/main" id="{7E3A07EC-CC2A-48D6-ABD1-3C617F02793F}"/>
                </a:ext>
              </a:extLst>
            </p:cNvPr>
            <p:cNvSpPr/>
            <p:nvPr/>
          </p:nvSpPr>
          <p:spPr>
            <a:xfrm>
              <a:off x="1743925" y="4554600"/>
              <a:ext cx="141225" cy="18250"/>
            </a:xfrm>
            <a:custGeom>
              <a:avLst/>
              <a:gdLst/>
              <a:ahLst/>
              <a:cxnLst/>
              <a:rect l="l" t="t" r="r" b="b"/>
              <a:pathLst>
                <a:path w="5649" h="730" extrusionOk="0">
                  <a:moveTo>
                    <a:pt x="1" y="1"/>
                  </a:moveTo>
                  <a:lnTo>
                    <a:pt x="1" y="729"/>
                  </a:lnTo>
                  <a:lnTo>
                    <a:pt x="5649" y="729"/>
                  </a:lnTo>
                  <a:lnTo>
                    <a:pt x="5649"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736;p74">
              <a:extLst>
                <a:ext uri="{FF2B5EF4-FFF2-40B4-BE49-F238E27FC236}">
                  <a16:creationId xmlns:a16="http://schemas.microsoft.com/office/drawing/2014/main" id="{4CA8679A-8CEC-4D9F-A760-B660FF9D5852}"/>
                </a:ext>
              </a:extLst>
            </p:cNvPr>
            <p:cNvSpPr/>
            <p:nvPr/>
          </p:nvSpPr>
          <p:spPr>
            <a:xfrm>
              <a:off x="1537150" y="4633850"/>
              <a:ext cx="56500" cy="53000"/>
            </a:xfrm>
            <a:custGeom>
              <a:avLst/>
              <a:gdLst/>
              <a:ahLst/>
              <a:cxnLst/>
              <a:rect l="l" t="t" r="r" b="b"/>
              <a:pathLst>
                <a:path w="2260" h="2120" extrusionOk="0">
                  <a:moveTo>
                    <a:pt x="1312" y="729"/>
                  </a:moveTo>
                  <a:cubicBezTo>
                    <a:pt x="1348" y="729"/>
                    <a:pt x="1421" y="766"/>
                    <a:pt x="1458" y="802"/>
                  </a:cubicBezTo>
                  <a:cubicBezTo>
                    <a:pt x="1494" y="839"/>
                    <a:pt x="1494" y="912"/>
                    <a:pt x="1494" y="985"/>
                  </a:cubicBezTo>
                  <a:cubicBezTo>
                    <a:pt x="1421" y="1203"/>
                    <a:pt x="1203" y="1385"/>
                    <a:pt x="984" y="1422"/>
                  </a:cubicBezTo>
                  <a:cubicBezTo>
                    <a:pt x="911" y="1422"/>
                    <a:pt x="875" y="1385"/>
                    <a:pt x="838" y="1349"/>
                  </a:cubicBezTo>
                  <a:cubicBezTo>
                    <a:pt x="765" y="1276"/>
                    <a:pt x="765" y="1203"/>
                    <a:pt x="802" y="1167"/>
                  </a:cubicBezTo>
                  <a:cubicBezTo>
                    <a:pt x="838" y="912"/>
                    <a:pt x="1057" y="766"/>
                    <a:pt x="1312" y="729"/>
                  </a:cubicBezTo>
                  <a:close/>
                  <a:moveTo>
                    <a:pt x="1276" y="1"/>
                  </a:moveTo>
                  <a:cubicBezTo>
                    <a:pt x="729" y="37"/>
                    <a:pt x="219" y="438"/>
                    <a:pt x="73" y="985"/>
                  </a:cubicBezTo>
                  <a:cubicBezTo>
                    <a:pt x="0" y="1276"/>
                    <a:pt x="73" y="1568"/>
                    <a:pt x="255" y="1786"/>
                  </a:cubicBezTo>
                  <a:cubicBezTo>
                    <a:pt x="419" y="1982"/>
                    <a:pt x="641" y="2120"/>
                    <a:pt x="895" y="2120"/>
                  </a:cubicBezTo>
                  <a:cubicBezTo>
                    <a:pt x="924" y="2120"/>
                    <a:pt x="954" y="2118"/>
                    <a:pt x="984" y="2114"/>
                  </a:cubicBezTo>
                  <a:cubicBezTo>
                    <a:pt x="1567" y="2114"/>
                    <a:pt x="2041" y="1713"/>
                    <a:pt x="2186" y="1167"/>
                  </a:cubicBezTo>
                  <a:cubicBezTo>
                    <a:pt x="2259" y="875"/>
                    <a:pt x="2186" y="584"/>
                    <a:pt x="2004" y="329"/>
                  </a:cubicBezTo>
                  <a:cubicBezTo>
                    <a:pt x="1822" y="110"/>
                    <a:pt x="1567" y="1"/>
                    <a:pt x="1276"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737;p74">
              <a:extLst>
                <a:ext uri="{FF2B5EF4-FFF2-40B4-BE49-F238E27FC236}">
                  <a16:creationId xmlns:a16="http://schemas.microsoft.com/office/drawing/2014/main" id="{E40F1D28-D55C-4473-B240-AE9C84AD2B47}"/>
                </a:ext>
              </a:extLst>
            </p:cNvPr>
            <p:cNvSpPr/>
            <p:nvPr/>
          </p:nvSpPr>
          <p:spPr>
            <a:xfrm>
              <a:off x="1622775" y="4633850"/>
              <a:ext cx="55600" cy="53000"/>
            </a:xfrm>
            <a:custGeom>
              <a:avLst/>
              <a:gdLst/>
              <a:ahLst/>
              <a:cxnLst/>
              <a:rect l="l" t="t" r="r" b="b"/>
              <a:pathLst>
                <a:path w="2224" h="2120" extrusionOk="0">
                  <a:moveTo>
                    <a:pt x="1276" y="729"/>
                  </a:moveTo>
                  <a:cubicBezTo>
                    <a:pt x="1349" y="729"/>
                    <a:pt x="1385" y="766"/>
                    <a:pt x="1458" y="802"/>
                  </a:cubicBezTo>
                  <a:cubicBezTo>
                    <a:pt x="1458" y="839"/>
                    <a:pt x="1494" y="912"/>
                    <a:pt x="1458" y="985"/>
                  </a:cubicBezTo>
                  <a:cubicBezTo>
                    <a:pt x="1421" y="1203"/>
                    <a:pt x="1203" y="1385"/>
                    <a:pt x="984" y="1422"/>
                  </a:cubicBezTo>
                  <a:cubicBezTo>
                    <a:pt x="911" y="1422"/>
                    <a:pt x="838" y="1385"/>
                    <a:pt x="802" y="1349"/>
                  </a:cubicBezTo>
                  <a:cubicBezTo>
                    <a:pt x="766" y="1276"/>
                    <a:pt x="766" y="1203"/>
                    <a:pt x="766" y="1167"/>
                  </a:cubicBezTo>
                  <a:cubicBezTo>
                    <a:pt x="838" y="912"/>
                    <a:pt x="1057" y="766"/>
                    <a:pt x="1276" y="729"/>
                  </a:cubicBezTo>
                  <a:close/>
                  <a:moveTo>
                    <a:pt x="1276" y="1"/>
                  </a:moveTo>
                  <a:cubicBezTo>
                    <a:pt x="693" y="37"/>
                    <a:pt x="219" y="438"/>
                    <a:pt x="73" y="985"/>
                  </a:cubicBezTo>
                  <a:cubicBezTo>
                    <a:pt x="0" y="1276"/>
                    <a:pt x="73" y="1568"/>
                    <a:pt x="255" y="1786"/>
                  </a:cubicBezTo>
                  <a:cubicBezTo>
                    <a:pt x="386" y="1982"/>
                    <a:pt x="634" y="2120"/>
                    <a:pt x="868" y="2120"/>
                  </a:cubicBezTo>
                  <a:cubicBezTo>
                    <a:pt x="895" y="2120"/>
                    <a:pt x="921" y="2118"/>
                    <a:pt x="948" y="2114"/>
                  </a:cubicBezTo>
                  <a:cubicBezTo>
                    <a:pt x="1531" y="2114"/>
                    <a:pt x="2041" y="1713"/>
                    <a:pt x="2187" y="1167"/>
                  </a:cubicBezTo>
                  <a:cubicBezTo>
                    <a:pt x="2223" y="875"/>
                    <a:pt x="2187" y="584"/>
                    <a:pt x="2004" y="329"/>
                  </a:cubicBezTo>
                  <a:cubicBezTo>
                    <a:pt x="1822" y="110"/>
                    <a:pt x="1567" y="1"/>
                    <a:pt x="1276"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738;p74">
              <a:extLst>
                <a:ext uri="{FF2B5EF4-FFF2-40B4-BE49-F238E27FC236}">
                  <a16:creationId xmlns:a16="http://schemas.microsoft.com/office/drawing/2014/main" id="{06A5D8CD-44C9-4829-B0A2-2FBBEB9EE791}"/>
                </a:ext>
              </a:extLst>
            </p:cNvPr>
            <p:cNvSpPr/>
            <p:nvPr/>
          </p:nvSpPr>
          <p:spPr>
            <a:xfrm>
              <a:off x="1380450" y="4711275"/>
              <a:ext cx="715125" cy="121200"/>
            </a:xfrm>
            <a:custGeom>
              <a:avLst/>
              <a:gdLst/>
              <a:ahLst/>
              <a:cxnLst/>
              <a:rect l="l" t="t" r="r" b="b"/>
              <a:pathLst>
                <a:path w="28605" h="4848" extrusionOk="0">
                  <a:moveTo>
                    <a:pt x="875" y="1"/>
                  </a:moveTo>
                  <a:lnTo>
                    <a:pt x="1" y="4847"/>
                  </a:lnTo>
                  <a:lnTo>
                    <a:pt x="28605" y="4847"/>
                  </a:lnTo>
                  <a:lnTo>
                    <a:pt x="28350" y="2297"/>
                  </a:lnTo>
                  <a:cubicBezTo>
                    <a:pt x="28277" y="1495"/>
                    <a:pt x="28058" y="730"/>
                    <a:pt x="27730"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739;p74">
              <a:extLst>
                <a:ext uri="{FF2B5EF4-FFF2-40B4-BE49-F238E27FC236}">
                  <a16:creationId xmlns:a16="http://schemas.microsoft.com/office/drawing/2014/main" id="{16CB269D-6911-42BD-96B0-92A41E0E4137}"/>
                </a:ext>
              </a:extLst>
            </p:cNvPr>
            <p:cNvSpPr/>
            <p:nvPr/>
          </p:nvSpPr>
          <p:spPr>
            <a:xfrm>
              <a:off x="1693825" y="4597425"/>
              <a:ext cx="401750" cy="235050"/>
            </a:xfrm>
            <a:custGeom>
              <a:avLst/>
              <a:gdLst/>
              <a:ahLst/>
              <a:cxnLst/>
              <a:rect l="l" t="t" r="r" b="b"/>
              <a:pathLst>
                <a:path w="16070" h="9402" extrusionOk="0">
                  <a:moveTo>
                    <a:pt x="8964" y="0"/>
                  </a:moveTo>
                  <a:cubicBezTo>
                    <a:pt x="4810" y="1749"/>
                    <a:pt x="1567" y="5174"/>
                    <a:pt x="1" y="9401"/>
                  </a:cubicBezTo>
                  <a:lnTo>
                    <a:pt x="16070" y="9401"/>
                  </a:lnTo>
                  <a:lnTo>
                    <a:pt x="15815" y="6851"/>
                  </a:lnTo>
                  <a:cubicBezTo>
                    <a:pt x="15742" y="6049"/>
                    <a:pt x="15523" y="5284"/>
                    <a:pt x="15195" y="4555"/>
                  </a:cubicBezTo>
                  <a:cubicBezTo>
                    <a:pt x="14467" y="3061"/>
                    <a:pt x="13191" y="1895"/>
                    <a:pt x="11624" y="1312"/>
                  </a:cubicBezTo>
                  <a:lnTo>
                    <a:pt x="10896" y="1020"/>
                  </a:lnTo>
                  <a:cubicBezTo>
                    <a:pt x="10203" y="765"/>
                    <a:pt x="9584" y="437"/>
                    <a:pt x="8964" y="0"/>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740;p74">
              <a:extLst>
                <a:ext uri="{FF2B5EF4-FFF2-40B4-BE49-F238E27FC236}">
                  <a16:creationId xmlns:a16="http://schemas.microsoft.com/office/drawing/2014/main" id="{263FF84E-BD43-4625-8752-D792C3087DC3}"/>
                </a:ext>
              </a:extLst>
            </p:cNvPr>
            <p:cNvSpPr/>
            <p:nvPr/>
          </p:nvSpPr>
          <p:spPr>
            <a:xfrm>
              <a:off x="1677425" y="4390625"/>
              <a:ext cx="194075" cy="83825"/>
            </a:xfrm>
            <a:custGeom>
              <a:avLst/>
              <a:gdLst/>
              <a:ahLst/>
              <a:cxnLst/>
              <a:rect l="l" t="t" r="r" b="b"/>
              <a:pathLst>
                <a:path w="7763" h="3353" extrusionOk="0">
                  <a:moveTo>
                    <a:pt x="4738" y="1"/>
                  </a:moveTo>
                  <a:cubicBezTo>
                    <a:pt x="3535" y="37"/>
                    <a:pt x="2369" y="584"/>
                    <a:pt x="1604" y="1495"/>
                  </a:cubicBezTo>
                  <a:lnTo>
                    <a:pt x="1" y="3353"/>
                  </a:lnTo>
                  <a:lnTo>
                    <a:pt x="6669" y="3353"/>
                  </a:lnTo>
                  <a:lnTo>
                    <a:pt x="7288" y="1932"/>
                  </a:lnTo>
                  <a:cubicBezTo>
                    <a:pt x="7762" y="948"/>
                    <a:pt x="7215" y="1"/>
                    <a:pt x="61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741;p74">
              <a:extLst>
                <a:ext uri="{FF2B5EF4-FFF2-40B4-BE49-F238E27FC236}">
                  <a16:creationId xmlns:a16="http://schemas.microsoft.com/office/drawing/2014/main" id="{9E286A1B-1D0A-417B-8B24-39E3970B9172}"/>
                </a:ext>
              </a:extLst>
            </p:cNvPr>
            <p:cNvSpPr/>
            <p:nvPr/>
          </p:nvSpPr>
          <p:spPr>
            <a:xfrm>
              <a:off x="1177325" y="1886400"/>
              <a:ext cx="408125" cy="525650"/>
            </a:xfrm>
            <a:custGeom>
              <a:avLst/>
              <a:gdLst/>
              <a:ahLst/>
              <a:cxnLst/>
              <a:rect l="l" t="t" r="r" b="b"/>
              <a:pathLst>
                <a:path w="16325" h="21026" extrusionOk="0">
                  <a:moveTo>
                    <a:pt x="16324" y="1"/>
                  </a:moveTo>
                  <a:lnTo>
                    <a:pt x="16324" y="1"/>
                  </a:lnTo>
                  <a:cubicBezTo>
                    <a:pt x="10057" y="147"/>
                    <a:pt x="6559" y="292"/>
                    <a:pt x="4045" y="6560"/>
                  </a:cubicBezTo>
                  <a:cubicBezTo>
                    <a:pt x="1530" y="12827"/>
                    <a:pt x="0" y="17418"/>
                    <a:pt x="0" y="17418"/>
                  </a:cubicBezTo>
                  <a:lnTo>
                    <a:pt x="9438" y="21026"/>
                  </a:lnTo>
                  <a:lnTo>
                    <a:pt x="14393" y="12098"/>
                  </a:lnTo>
                  <a:lnTo>
                    <a:pt x="16324" y="1"/>
                  </a:lnTo>
                  <a:close/>
                </a:path>
              </a:pathLst>
            </a:custGeom>
            <a:solidFill>
              <a:srgbClr val="FFDE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742;p74">
              <a:extLst>
                <a:ext uri="{FF2B5EF4-FFF2-40B4-BE49-F238E27FC236}">
                  <a16:creationId xmlns:a16="http://schemas.microsoft.com/office/drawing/2014/main" id="{B0A0F04C-AA84-4323-9470-974BC7666D11}"/>
                </a:ext>
              </a:extLst>
            </p:cNvPr>
            <p:cNvSpPr/>
            <p:nvPr/>
          </p:nvSpPr>
          <p:spPr>
            <a:xfrm>
              <a:off x="1412350" y="3712875"/>
              <a:ext cx="450950" cy="616750"/>
            </a:xfrm>
            <a:custGeom>
              <a:avLst/>
              <a:gdLst/>
              <a:ahLst/>
              <a:cxnLst/>
              <a:rect l="l" t="t" r="r" b="b"/>
              <a:pathLst>
                <a:path w="18038" h="24670" extrusionOk="0">
                  <a:moveTo>
                    <a:pt x="6122" y="1"/>
                  </a:moveTo>
                  <a:lnTo>
                    <a:pt x="2441" y="20078"/>
                  </a:lnTo>
                  <a:lnTo>
                    <a:pt x="583" y="20078"/>
                  </a:lnTo>
                  <a:lnTo>
                    <a:pt x="0" y="24669"/>
                  </a:lnTo>
                  <a:lnTo>
                    <a:pt x="17017" y="24669"/>
                  </a:lnTo>
                  <a:lnTo>
                    <a:pt x="18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743;p74">
              <a:extLst>
                <a:ext uri="{FF2B5EF4-FFF2-40B4-BE49-F238E27FC236}">
                  <a16:creationId xmlns:a16="http://schemas.microsoft.com/office/drawing/2014/main" id="{6E0E6BF0-DA48-4242-8E62-4DF0951846C8}"/>
                </a:ext>
              </a:extLst>
            </p:cNvPr>
            <p:cNvSpPr/>
            <p:nvPr/>
          </p:nvSpPr>
          <p:spPr>
            <a:xfrm>
              <a:off x="2121975" y="3712875"/>
              <a:ext cx="456425" cy="616750"/>
            </a:xfrm>
            <a:custGeom>
              <a:avLst/>
              <a:gdLst/>
              <a:ahLst/>
              <a:cxnLst/>
              <a:rect l="l" t="t" r="r" b="b"/>
              <a:pathLst>
                <a:path w="18257" h="24670" extrusionOk="0">
                  <a:moveTo>
                    <a:pt x="1" y="1"/>
                  </a:moveTo>
                  <a:lnTo>
                    <a:pt x="2515" y="20078"/>
                  </a:lnTo>
                  <a:lnTo>
                    <a:pt x="657" y="20078"/>
                  </a:lnTo>
                  <a:lnTo>
                    <a:pt x="1495" y="24669"/>
                  </a:lnTo>
                  <a:lnTo>
                    <a:pt x="18256" y="24669"/>
                  </a:lnTo>
                  <a:lnTo>
                    <a:pt x="119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3744;p74">
              <a:extLst>
                <a:ext uri="{FF2B5EF4-FFF2-40B4-BE49-F238E27FC236}">
                  <a16:creationId xmlns:a16="http://schemas.microsoft.com/office/drawing/2014/main" id="{FE892B45-8926-4A1E-872B-501CA64959AD}"/>
                </a:ext>
              </a:extLst>
            </p:cNvPr>
            <p:cNvSpPr/>
            <p:nvPr/>
          </p:nvSpPr>
          <p:spPr>
            <a:xfrm>
              <a:off x="1519825" y="3711975"/>
              <a:ext cx="90225" cy="509250"/>
            </a:xfrm>
            <a:custGeom>
              <a:avLst/>
              <a:gdLst/>
              <a:ahLst/>
              <a:cxnLst/>
              <a:rect l="l" t="t" r="r" b="b"/>
              <a:pathLst>
                <a:path w="3609" h="20370" extrusionOk="0">
                  <a:moveTo>
                    <a:pt x="3098" y="0"/>
                  </a:moveTo>
                  <a:lnTo>
                    <a:pt x="1" y="20296"/>
                  </a:lnTo>
                  <a:lnTo>
                    <a:pt x="511" y="20369"/>
                  </a:lnTo>
                  <a:lnTo>
                    <a:pt x="3608" y="73"/>
                  </a:lnTo>
                  <a:lnTo>
                    <a:pt x="30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3745;p74">
              <a:extLst>
                <a:ext uri="{FF2B5EF4-FFF2-40B4-BE49-F238E27FC236}">
                  <a16:creationId xmlns:a16="http://schemas.microsoft.com/office/drawing/2014/main" id="{A0A9C089-9A48-47D6-BEF8-4A7BB0CB7A9C}"/>
                </a:ext>
              </a:extLst>
            </p:cNvPr>
            <p:cNvSpPr/>
            <p:nvPr/>
          </p:nvSpPr>
          <p:spPr>
            <a:xfrm>
              <a:off x="1922475" y="3127125"/>
              <a:ext cx="331625" cy="1095000"/>
            </a:xfrm>
            <a:custGeom>
              <a:avLst/>
              <a:gdLst/>
              <a:ahLst/>
              <a:cxnLst/>
              <a:rect l="l" t="t" r="r" b="b"/>
              <a:pathLst>
                <a:path w="13265" h="43800" extrusionOk="0">
                  <a:moveTo>
                    <a:pt x="1" y="1"/>
                  </a:moveTo>
                  <a:lnTo>
                    <a:pt x="1" y="511"/>
                  </a:lnTo>
                  <a:lnTo>
                    <a:pt x="1895" y="511"/>
                  </a:lnTo>
                  <a:lnTo>
                    <a:pt x="9438" y="22811"/>
                  </a:lnTo>
                  <a:lnTo>
                    <a:pt x="12754" y="43800"/>
                  </a:lnTo>
                  <a:lnTo>
                    <a:pt x="13264" y="43690"/>
                  </a:lnTo>
                  <a:lnTo>
                    <a:pt x="9948" y="22665"/>
                  </a:lnTo>
                  <a:lnTo>
                    <a:pt x="22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3746;p74">
              <a:extLst>
                <a:ext uri="{FF2B5EF4-FFF2-40B4-BE49-F238E27FC236}">
                  <a16:creationId xmlns:a16="http://schemas.microsoft.com/office/drawing/2014/main" id="{88E8225B-5D2D-4F89-AB63-5BC4E70AB02E}"/>
                </a:ext>
              </a:extLst>
            </p:cNvPr>
            <p:cNvSpPr/>
            <p:nvPr/>
          </p:nvSpPr>
          <p:spPr>
            <a:xfrm>
              <a:off x="2184825" y="4208425"/>
              <a:ext cx="364425" cy="12800"/>
            </a:xfrm>
            <a:custGeom>
              <a:avLst/>
              <a:gdLst/>
              <a:ahLst/>
              <a:cxnLst/>
              <a:rect l="l" t="t" r="r" b="b"/>
              <a:pathLst>
                <a:path w="14577" h="512" extrusionOk="0">
                  <a:moveTo>
                    <a:pt x="1" y="1"/>
                  </a:moveTo>
                  <a:lnTo>
                    <a:pt x="1" y="511"/>
                  </a:lnTo>
                  <a:lnTo>
                    <a:pt x="14576" y="511"/>
                  </a:lnTo>
                  <a:lnTo>
                    <a:pt x="1457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3747;p74">
              <a:extLst>
                <a:ext uri="{FF2B5EF4-FFF2-40B4-BE49-F238E27FC236}">
                  <a16:creationId xmlns:a16="http://schemas.microsoft.com/office/drawing/2014/main" id="{2D8FFA4E-5839-4B24-8965-3CCBF0A141A7}"/>
                </a:ext>
              </a:extLst>
            </p:cNvPr>
            <p:cNvSpPr/>
            <p:nvPr/>
          </p:nvSpPr>
          <p:spPr>
            <a:xfrm>
              <a:off x="1473375" y="4208425"/>
              <a:ext cx="368975" cy="12800"/>
            </a:xfrm>
            <a:custGeom>
              <a:avLst/>
              <a:gdLst/>
              <a:ahLst/>
              <a:cxnLst/>
              <a:rect l="l" t="t" r="r" b="b"/>
              <a:pathLst>
                <a:path w="14759" h="512" extrusionOk="0">
                  <a:moveTo>
                    <a:pt x="0" y="1"/>
                  </a:moveTo>
                  <a:lnTo>
                    <a:pt x="0" y="511"/>
                  </a:lnTo>
                  <a:lnTo>
                    <a:pt x="14758" y="511"/>
                  </a:lnTo>
                  <a:lnTo>
                    <a:pt x="14758" y="1"/>
                  </a:lnTo>
                  <a:close/>
                </a:path>
              </a:pathLst>
            </a:custGeom>
            <a:solidFill>
              <a:srgbClr val="824D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3748;p74">
              <a:extLst>
                <a:ext uri="{FF2B5EF4-FFF2-40B4-BE49-F238E27FC236}">
                  <a16:creationId xmlns:a16="http://schemas.microsoft.com/office/drawing/2014/main" id="{2578AC46-63B1-4F8A-A2EE-67454237AD7D}"/>
                </a:ext>
              </a:extLst>
            </p:cNvPr>
            <p:cNvSpPr/>
            <p:nvPr/>
          </p:nvSpPr>
          <p:spPr>
            <a:xfrm>
              <a:off x="1872375" y="2822875"/>
              <a:ext cx="80200" cy="218650"/>
            </a:xfrm>
            <a:custGeom>
              <a:avLst/>
              <a:gdLst/>
              <a:ahLst/>
              <a:cxnLst/>
              <a:rect l="l" t="t" r="r" b="b"/>
              <a:pathLst>
                <a:path w="3208" h="8746" extrusionOk="0">
                  <a:moveTo>
                    <a:pt x="1895" y="0"/>
                  </a:moveTo>
                  <a:lnTo>
                    <a:pt x="1385" y="73"/>
                  </a:lnTo>
                  <a:lnTo>
                    <a:pt x="2515" y="7798"/>
                  </a:lnTo>
                  <a:cubicBezTo>
                    <a:pt x="1567" y="7142"/>
                    <a:pt x="839" y="6195"/>
                    <a:pt x="511" y="5065"/>
                  </a:cubicBezTo>
                  <a:lnTo>
                    <a:pt x="1" y="5211"/>
                  </a:lnTo>
                  <a:cubicBezTo>
                    <a:pt x="438" y="6669"/>
                    <a:pt x="1422" y="7835"/>
                    <a:pt x="2733" y="8527"/>
                  </a:cubicBezTo>
                  <a:lnTo>
                    <a:pt x="3207" y="8746"/>
                  </a:lnTo>
                  <a:lnTo>
                    <a:pt x="18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3749;p74">
              <a:extLst>
                <a:ext uri="{FF2B5EF4-FFF2-40B4-BE49-F238E27FC236}">
                  <a16:creationId xmlns:a16="http://schemas.microsoft.com/office/drawing/2014/main" id="{70A287BC-28C1-4876-90F9-DEB21BCD475F}"/>
                </a:ext>
              </a:extLst>
            </p:cNvPr>
            <p:cNvSpPr/>
            <p:nvPr/>
          </p:nvSpPr>
          <p:spPr>
            <a:xfrm>
              <a:off x="1227425" y="2245325"/>
              <a:ext cx="127550" cy="62050"/>
            </a:xfrm>
            <a:custGeom>
              <a:avLst/>
              <a:gdLst/>
              <a:ahLst/>
              <a:cxnLst/>
              <a:rect l="l" t="t" r="r" b="b"/>
              <a:pathLst>
                <a:path w="5102" h="2482" extrusionOk="0">
                  <a:moveTo>
                    <a:pt x="4883" y="0"/>
                  </a:moveTo>
                  <a:lnTo>
                    <a:pt x="583" y="1130"/>
                  </a:lnTo>
                  <a:cubicBezTo>
                    <a:pt x="219" y="1203"/>
                    <a:pt x="0" y="1531"/>
                    <a:pt x="73" y="1895"/>
                  </a:cubicBezTo>
                  <a:cubicBezTo>
                    <a:pt x="107" y="2236"/>
                    <a:pt x="397" y="2482"/>
                    <a:pt x="733" y="2482"/>
                  </a:cubicBezTo>
                  <a:cubicBezTo>
                    <a:pt x="755" y="2482"/>
                    <a:pt x="779" y="2481"/>
                    <a:pt x="802" y="2478"/>
                  </a:cubicBezTo>
                  <a:lnTo>
                    <a:pt x="5101" y="1968"/>
                  </a:lnTo>
                  <a:lnTo>
                    <a:pt x="4883"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3750;p74">
              <a:extLst>
                <a:ext uri="{FF2B5EF4-FFF2-40B4-BE49-F238E27FC236}">
                  <a16:creationId xmlns:a16="http://schemas.microsoft.com/office/drawing/2014/main" id="{4811D389-F3F2-406B-8025-4D8EBFDB841A}"/>
                </a:ext>
              </a:extLst>
            </p:cNvPr>
            <p:cNvSpPr/>
            <p:nvPr/>
          </p:nvSpPr>
          <p:spPr>
            <a:xfrm>
              <a:off x="1216475" y="2245325"/>
              <a:ext cx="218675" cy="165825"/>
            </a:xfrm>
            <a:custGeom>
              <a:avLst/>
              <a:gdLst/>
              <a:ahLst/>
              <a:cxnLst/>
              <a:rect l="l" t="t" r="r" b="b"/>
              <a:pathLst>
                <a:path w="8747" h="6633" extrusionOk="0">
                  <a:moveTo>
                    <a:pt x="5321" y="0"/>
                  </a:moveTo>
                  <a:lnTo>
                    <a:pt x="511" y="2114"/>
                  </a:lnTo>
                  <a:cubicBezTo>
                    <a:pt x="147" y="2260"/>
                    <a:pt x="1" y="2660"/>
                    <a:pt x="183" y="2988"/>
                  </a:cubicBezTo>
                  <a:cubicBezTo>
                    <a:pt x="281" y="3217"/>
                    <a:pt x="497" y="3358"/>
                    <a:pt x="725" y="3358"/>
                  </a:cubicBezTo>
                  <a:cubicBezTo>
                    <a:pt x="750" y="3358"/>
                    <a:pt x="776" y="3357"/>
                    <a:pt x="802" y="3353"/>
                  </a:cubicBezTo>
                  <a:lnTo>
                    <a:pt x="4118" y="3098"/>
                  </a:lnTo>
                  <a:lnTo>
                    <a:pt x="8746" y="6632"/>
                  </a:lnTo>
                  <a:lnTo>
                    <a:pt x="8637" y="1677"/>
                  </a:lnTo>
                  <a:lnTo>
                    <a:pt x="5321"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3751;p74">
              <a:extLst>
                <a:ext uri="{FF2B5EF4-FFF2-40B4-BE49-F238E27FC236}">
                  <a16:creationId xmlns:a16="http://schemas.microsoft.com/office/drawing/2014/main" id="{A8BAA811-939F-46A8-A7D5-D0D378BDC35D}"/>
                </a:ext>
              </a:extLst>
            </p:cNvPr>
            <p:cNvSpPr/>
            <p:nvPr/>
          </p:nvSpPr>
          <p:spPr>
            <a:xfrm>
              <a:off x="1270225" y="2215275"/>
              <a:ext cx="159450" cy="140300"/>
            </a:xfrm>
            <a:custGeom>
              <a:avLst/>
              <a:gdLst/>
              <a:ahLst/>
              <a:cxnLst/>
              <a:rect l="l" t="t" r="r" b="b"/>
              <a:pathLst>
                <a:path w="6378" h="5612" extrusionOk="0">
                  <a:moveTo>
                    <a:pt x="3717" y="0"/>
                  </a:moveTo>
                  <a:lnTo>
                    <a:pt x="365" y="729"/>
                  </a:lnTo>
                  <a:cubicBezTo>
                    <a:pt x="146" y="802"/>
                    <a:pt x="1" y="1020"/>
                    <a:pt x="37" y="1239"/>
                  </a:cubicBezTo>
                  <a:cubicBezTo>
                    <a:pt x="74" y="1421"/>
                    <a:pt x="256" y="1567"/>
                    <a:pt x="438" y="1567"/>
                  </a:cubicBezTo>
                  <a:lnTo>
                    <a:pt x="3098" y="1567"/>
                  </a:lnTo>
                  <a:lnTo>
                    <a:pt x="5357" y="5612"/>
                  </a:lnTo>
                  <a:lnTo>
                    <a:pt x="6377" y="1785"/>
                  </a:lnTo>
                  <a:lnTo>
                    <a:pt x="3717"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3752;p74">
              <a:extLst>
                <a:ext uri="{FF2B5EF4-FFF2-40B4-BE49-F238E27FC236}">
                  <a16:creationId xmlns:a16="http://schemas.microsoft.com/office/drawing/2014/main" id="{1F729A5B-1217-4AD7-9C0F-7D8D8F00E0F8}"/>
                </a:ext>
              </a:extLst>
            </p:cNvPr>
            <p:cNvSpPr/>
            <p:nvPr/>
          </p:nvSpPr>
          <p:spPr>
            <a:xfrm>
              <a:off x="1379550" y="2259900"/>
              <a:ext cx="104775" cy="207725"/>
            </a:xfrm>
            <a:custGeom>
              <a:avLst/>
              <a:gdLst/>
              <a:ahLst/>
              <a:cxnLst/>
              <a:rect l="l" t="t" r="r" b="b"/>
              <a:pathLst>
                <a:path w="4191" h="8309" extrusionOk="0">
                  <a:moveTo>
                    <a:pt x="2004" y="0"/>
                  </a:moveTo>
                  <a:lnTo>
                    <a:pt x="0" y="6377"/>
                  </a:lnTo>
                  <a:cubicBezTo>
                    <a:pt x="0" y="6377"/>
                    <a:pt x="183" y="8308"/>
                    <a:pt x="3753" y="8308"/>
                  </a:cubicBezTo>
                  <a:lnTo>
                    <a:pt x="4009" y="4847"/>
                  </a:lnTo>
                  <a:cubicBezTo>
                    <a:pt x="4191" y="2988"/>
                    <a:pt x="3462" y="1167"/>
                    <a:pt x="2004" y="0"/>
                  </a:cubicBez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3753;p74">
              <a:extLst>
                <a:ext uri="{FF2B5EF4-FFF2-40B4-BE49-F238E27FC236}">
                  <a16:creationId xmlns:a16="http://schemas.microsoft.com/office/drawing/2014/main" id="{7381F9AC-8CA8-4C95-8DF7-628CEB09E1E2}"/>
                </a:ext>
              </a:extLst>
            </p:cNvPr>
            <p:cNvSpPr/>
            <p:nvPr/>
          </p:nvSpPr>
          <p:spPr>
            <a:xfrm>
              <a:off x="1239250" y="2340075"/>
              <a:ext cx="173125" cy="79275"/>
            </a:xfrm>
            <a:custGeom>
              <a:avLst/>
              <a:gdLst/>
              <a:ahLst/>
              <a:cxnLst/>
              <a:rect l="l" t="t" r="r" b="b"/>
              <a:pathLst>
                <a:path w="6925" h="3171" extrusionOk="0">
                  <a:moveTo>
                    <a:pt x="2588" y="0"/>
                  </a:moveTo>
                  <a:lnTo>
                    <a:pt x="329" y="947"/>
                  </a:lnTo>
                  <a:cubicBezTo>
                    <a:pt x="74" y="1057"/>
                    <a:pt x="1" y="1385"/>
                    <a:pt x="147" y="1603"/>
                  </a:cubicBezTo>
                  <a:lnTo>
                    <a:pt x="147" y="1640"/>
                  </a:lnTo>
                  <a:cubicBezTo>
                    <a:pt x="256" y="1749"/>
                    <a:pt x="402" y="1786"/>
                    <a:pt x="547" y="1786"/>
                  </a:cubicBezTo>
                  <a:lnTo>
                    <a:pt x="2624" y="1494"/>
                  </a:lnTo>
                  <a:lnTo>
                    <a:pt x="5576" y="3170"/>
                  </a:lnTo>
                  <a:lnTo>
                    <a:pt x="6924" y="802"/>
                  </a:lnTo>
                  <a:lnTo>
                    <a:pt x="2588" y="0"/>
                  </a:lnTo>
                  <a:close/>
                </a:path>
              </a:pathLst>
            </a:custGeom>
            <a:solidFill>
              <a:srgbClr val="CE8E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3754;p74">
              <a:extLst>
                <a:ext uri="{FF2B5EF4-FFF2-40B4-BE49-F238E27FC236}">
                  <a16:creationId xmlns:a16="http://schemas.microsoft.com/office/drawing/2014/main" id="{07DF6176-6101-48C9-A6DA-A368E594B4B2}"/>
                </a:ext>
              </a:extLst>
            </p:cNvPr>
            <p:cNvSpPr/>
            <p:nvPr/>
          </p:nvSpPr>
          <p:spPr>
            <a:xfrm>
              <a:off x="2247700" y="2023050"/>
              <a:ext cx="325225" cy="276850"/>
            </a:xfrm>
            <a:custGeom>
              <a:avLst/>
              <a:gdLst/>
              <a:ahLst/>
              <a:cxnLst/>
              <a:rect l="l" t="t" r="r" b="b"/>
              <a:pathLst>
                <a:path w="13009" h="11074" extrusionOk="0">
                  <a:moveTo>
                    <a:pt x="2551" y="1"/>
                  </a:moveTo>
                  <a:lnTo>
                    <a:pt x="0" y="10604"/>
                  </a:lnTo>
                  <a:cubicBezTo>
                    <a:pt x="2594" y="10912"/>
                    <a:pt x="5215" y="11074"/>
                    <a:pt x="7838" y="11074"/>
                  </a:cubicBezTo>
                  <a:cubicBezTo>
                    <a:pt x="9562" y="11074"/>
                    <a:pt x="11288" y="11004"/>
                    <a:pt x="13009" y="10859"/>
                  </a:cubicBezTo>
                  <a:lnTo>
                    <a:pt x="11114" y="2697"/>
                  </a:lnTo>
                  <a:lnTo>
                    <a:pt x="2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3755;p74">
              <a:extLst>
                <a:ext uri="{FF2B5EF4-FFF2-40B4-BE49-F238E27FC236}">
                  <a16:creationId xmlns:a16="http://schemas.microsoft.com/office/drawing/2014/main" id="{C1CB8F5E-A145-402C-AFD3-56E89F6A13A7}"/>
                </a:ext>
              </a:extLst>
            </p:cNvPr>
            <p:cNvSpPr/>
            <p:nvPr/>
          </p:nvSpPr>
          <p:spPr>
            <a:xfrm>
              <a:off x="2606600" y="1233075"/>
              <a:ext cx="73825" cy="59425"/>
            </a:xfrm>
            <a:custGeom>
              <a:avLst/>
              <a:gdLst/>
              <a:ahLst/>
              <a:cxnLst/>
              <a:rect l="l" t="t" r="r" b="b"/>
              <a:pathLst>
                <a:path w="2953" h="2377" extrusionOk="0">
                  <a:moveTo>
                    <a:pt x="2311" y="0"/>
                  </a:moveTo>
                  <a:cubicBezTo>
                    <a:pt x="2130" y="0"/>
                    <a:pt x="1947" y="66"/>
                    <a:pt x="1823" y="190"/>
                  </a:cubicBezTo>
                  <a:lnTo>
                    <a:pt x="1" y="2048"/>
                  </a:lnTo>
                  <a:lnTo>
                    <a:pt x="1859" y="2376"/>
                  </a:lnTo>
                  <a:lnTo>
                    <a:pt x="2843" y="1064"/>
                  </a:lnTo>
                  <a:cubicBezTo>
                    <a:pt x="2916" y="918"/>
                    <a:pt x="2952" y="809"/>
                    <a:pt x="2952" y="663"/>
                  </a:cubicBezTo>
                  <a:cubicBezTo>
                    <a:pt x="2952" y="445"/>
                    <a:pt x="2880" y="263"/>
                    <a:pt x="2697" y="117"/>
                  </a:cubicBezTo>
                  <a:cubicBezTo>
                    <a:pt x="2587" y="38"/>
                    <a:pt x="2450" y="0"/>
                    <a:pt x="23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3756;p74">
              <a:extLst>
                <a:ext uri="{FF2B5EF4-FFF2-40B4-BE49-F238E27FC236}">
                  <a16:creationId xmlns:a16="http://schemas.microsoft.com/office/drawing/2014/main" id="{8FBF427D-47A8-4717-B563-B73B3007750C}"/>
                </a:ext>
              </a:extLst>
            </p:cNvPr>
            <p:cNvSpPr/>
            <p:nvPr/>
          </p:nvSpPr>
          <p:spPr>
            <a:xfrm>
              <a:off x="2572900" y="1309775"/>
              <a:ext cx="104800" cy="159450"/>
            </a:xfrm>
            <a:custGeom>
              <a:avLst/>
              <a:gdLst/>
              <a:ahLst/>
              <a:cxnLst/>
              <a:rect l="l" t="t" r="r" b="b"/>
              <a:pathLst>
                <a:path w="4192" h="6378" extrusionOk="0">
                  <a:moveTo>
                    <a:pt x="474" y="0"/>
                  </a:moveTo>
                  <a:lnTo>
                    <a:pt x="146" y="255"/>
                  </a:lnTo>
                  <a:lnTo>
                    <a:pt x="1" y="3899"/>
                  </a:lnTo>
                  <a:lnTo>
                    <a:pt x="4191" y="6377"/>
                  </a:lnTo>
                  <a:lnTo>
                    <a:pt x="4191" y="6377"/>
                  </a:lnTo>
                  <a:lnTo>
                    <a:pt x="3426" y="875"/>
                  </a:lnTo>
                  <a:lnTo>
                    <a:pt x="4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3757;p74">
              <a:extLst>
                <a:ext uri="{FF2B5EF4-FFF2-40B4-BE49-F238E27FC236}">
                  <a16:creationId xmlns:a16="http://schemas.microsoft.com/office/drawing/2014/main" id="{17516B0F-3CC8-4465-B832-AA7C6CD9E2C9}"/>
                </a:ext>
              </a:extLst>
            </p:cNvPr>
            <p:cNvSpPr/>
            <p:nvPr/>
          </p:nvSpPr>
          <p:spPr>
            <a:xfrm>
              <a:off x="2633950" y="1234625"/>
              <a:ext cx="71975" cy="59675"/>
            </a:xfrm>
            <a:custGeom>
              <a:avLst/>
              <a:gdLst/>
              <a:ahLst/>
              <a:cxnLst/>
              <a:rect l="l" t="t" r="r" b="b"/>
              <a:pathLst>
                <a:path w="2879" h="2387" extrusionOk="0">
                  <a:moveTo>
                    <a:pt x="2247" y="1"/>
                  </a:moveTo>
                  <a:cubicBezTo>
                    <a:pt x="2111" y="1"/>
                    <a:pt x="1973" y="41"/>
                    <a:pt x="1858" y="128"/>
                  </a:cubicBezTo>
                  <a:lnTo>
                    <a:pt x="0" y="1549"/>
                  </a:lnTo>
                  <a:cubicBezTo>
                    <a:pt x="802" y="1913"/>
                    <a:pt x="1822" y="2387"/>
                    <a:pt x="1822" y="2387"/>
                  </a:cubicBezTo>
                  <a:lnTo>
                    <a:pt x="2733" y="1002"/>
                  </a:lnTo>
                  <a:cubicBezTo>
                    <a:pt x="2806" y="929"/>
                    <a:pt x="2842" y="784"/>
                    <a:pt x="2842" y="674"/>
                  </a:cubicBezTo>
                  <a:cubicBezTo>
                    <a:pt x="2879" y="529"/>
                    <a:pt x="2842" y="383"/>
                    <a:pt x="2769" y="273"/>
                  </a:cubicBezTo>
                  <a:cubicBezTo>
                    <a:pt x="2659" y="97"/>
                    <a:pt x="2455" y="1"/>
                    <a:pt x="2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3758;p74">
              <a:extLst>
                <a:ext uri="{FF2B5EF4-FFF2-40B4-BE49-F238E27FC236}">
                  <a16:creationId xmlns:a16="http://schemas.microsoft.com/office/drawing/2014/main" id="{428DC80D-2CCB-425F-B9BA-CB2784B70B9E}"/>
                </a:ext>
              </a:extLst>
            </p:cNvPr>
            <p:cNvSpPr/>
            <p:nvPr/>
          </p:nvSpPr>
          <p:spPr>
            <a:xfrm>
              <a:off x="2519150" y="1245100"/>
              <a:ext cx="55600" cy="52850"/>
            </a:xfrm>
            <a:custGeom>
              <a:avLst/>
              <a:gdLst/>
              <a:ahLst/>
              <a:cxnLst/>
              <a:rect l="l" t="t" r="r" b="b"/>
              <a:pathLst>
                <a:path w="2224" h="2114" extrusionOk="0">
                  <a:moveTo>
                    <a:pt x="1677" y="0"/>
                  </a:moveTo>
                  <a:cubicBezTo>
                    <a:pt x="1531" y="0"/>
                    <a:pt x="1385" y="37"/>
                    <a:pt x="1276" y="146"/>
                  </a:cubicBezTo>
                  <a:lnTo>
                    <a:pt x="1" y="1604"/>
                  </a:lnTo>
                  <a:lnTo>
                    <a:pt x="1495" y="2114"/>
                  </a:lnTo>
                  <a:lnTo>
                    <a:pt x="2114" y="729"/>
                  </a:lnTo>
                  <a:cubicBezTo>
                    <a:pt x="2224" y="510"/>
                    <a:pt x="2187" y="255"/>
                    <a:pt x="2005" y="110"/>
                  </a:cubicBezTo>
                  <a:cubicBezTo>
                    <a:pt x="1932" y="37"/>
                    <a:pt x="1786" y="0"/>
                    <a:pt x="1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3759;p74">
              <a:extLst>
                <a:ext uri="{FF2B5EF4-FFF2-40B4-BE49-F238E27FC236}">
                  <a16:creationId xmlns:a16="http://schemas.microsoft.com/office/drawing/2014/main" id="{6BB0F2EA-7AD2-4898-AF95-AE07915C8806}"/>
                </a:ext>
              </a:extLst>
            </p:cNvPr>
            <p:cNvSpPr/>
            <p:nvPr/>
          </p:nvSpPr>
          <p:spPr>
            <a:xfrm>
              <a:off x="2505500" y="1324350"/>
              <a:ext cx="100225" cy="89300"/>
            </a:xfrm>
            <a:custGeom>
              <a:avLst/>
              <a:gdLst/>
              <a:ahLst/>
              <a:cxnLst/>
              <a:rect l="l" t="t" r="r" b="b"/>
              <a:pathLst>
                <a:path w="4009" h="3572" extrusionOk="0">
                  <a:moveTo>
                    <a:pt x="1822" y="0"/>
                  </a:moveTo>
                  <a:lnTo>
                    <a:pt x="0" y="146"/>
                  </a:lnTo>
                  <a:lnTo>
                    <a:pt x="219" y="2624"/>
                  </a:lnTo>
                  <a:lnTo>
                    <a:pt x="4008" y="3571"/>
                  </a:lnTo>
                  <a:lnTo>
                    <a:pt x="18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3760;p74">
              <a:extLst>
                <a:ext uri="{FF2B5EF4-FFF2-40B4-BE49-F238E27FC236}">
                  <a16:creationId xmlns:a16="http://schemas.microsoft.com/office/drawing/2014/main" id="{075E2891-7D5A-4985-B2DE-47DE4B386978}"/>
                </a:ext>
              </a:extLst>
            </p:cNvPr>
            <p:cNvSpPr/>
            <p:nvPr/>
          </p:nvSpPr>
          <p:spPr>
            <a:xfrm>
              <a:off x="2510950" y="1389025"/>
              <a:ext cx="260575" cy="280600"/>
            </a:xfrm>
            <a:custGeom>
              <a:avLst/>
              <a:gdLst/>
              <a:ahLst/>
              <a:cxnLst/>
              <a:rect l="l" t="t" r="r" b="b"/>
              <a:pathLst>
                <a:path w="10423" h="11224" extrusionOk="0">
                  <a:moveTo>
                    <a:pt x="1" y="0"/>
                  </a:moveTo>
                  <a:lnTo>
                    <a:pt x="2770" y="8673"/>
                  </a:lnTo>
                  <a:lnTo>
                    <a:pt x="2843" y="8964"/>
                  </a:lnTo>
                  <a:lnTo>
                    <a:pt x="3572" y="11187"/>
                  </a:lnTo>
                  <a:lnTo>
                    <a:pt x="7544" y="11223"/>
                  </a:lnTo>
                  <a:cubicBezTo>
                    <a:pt x="10422" y="7397"/>
                    <a:pt x="8746" y="3936"/>
                    <a:pt x="8637" y="1203"/>
                  </a:cubicBez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3761;p74">
              <a:extLst>
                <a:ext uri="{FF2B5EF4-FFF2-40B4-BE49-F238E27FC236}">
                  <a16:creationId xmlns:a16="http://schemas.microsoft.com/office/drawing/2014/main" id="{BD71B88F-0362-48C7-B3E5-E67F9D670E58}"/>
                </a:ext>
              </a:extLst>
            </p:cNvPr>
            <p:cNvSpPr/>
            <p:nvPr/>
          </p:nvSpPr>
          <p:spPr>
            <a:xfrm>
              <a:off x="2658525" y="1361700"/>
              <a:ext cx="68350" cy="78375"/>
            </a:xfrm>
            <a:custGeom>
              <a:avLst/>
              <a:gdLst/>
              <a:ahLst/>
              <a:cxnLst/>
              <a:rect l="l" t="t" r="r" b="b"/>
              <a:pathLst>
                <a:path w="2734" h="3135" extrusionOk="0">
                  <a:moveTo>
                    <a:pt x="1058" y="0"/>
                  </a:moveTo>
                  <a:lnTo>
                    <a:pt x="1" y="3134"/>
                  </a:lnTo>
                  <a:lnTo>
                    <a:pt x="2734" y="2296"/>
                  </a:lnTo>
                  <a:lnTo>
                    <a:pt x="2661" y="547"/>
                  </a:lnTo>
                  <a:lnTo>
                    <a:pt x="10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3762;p74">
              <a:extLst>
                <a:ext uri="{FF2B5EF4-FFF2-40B4-BE49-F238E27FC236}">
                  <a16:creationId xmlns:a16="http://schemas.microsoft.com/office/drawing/2014/main" id="{1B30666F-869D-41CF-BD55-2D60400C288E}"/>
                </a:ext>
              </a:extLst>
            </p:cNvPr>
            <p:cNvSpPr/>
            <p:nvPr/>
          </p:nvSpPr>
          <p:spPr>
            <a:xfrm>
              <a:off x="2703175" y="1299725"/>
              <a:ext cx="53775" cy="44700"/>
            </a:xfrm>
            <a:custGeom>
              <a:avLst/>
              <a:gdLst/>
              <a:ahLst/>
              <a:cxnLst/>
              <a:rect l="l" t="t" r="r" b="b"/>
              <a:pathLst>
                <a:path w="2151" h="1788" extrusionOk="0">
                  <a:moveTo>
                    <a:pt x="1719" y="0"/>
                  </a:moveTo>
                  <a:cubicBezTo>
                    <a:pt x="1637" y="0"/>
                    <a:pt x="1557" y="24"/>
                    <a:pt x="1494" y="74"/>
                  </a:cubicBezTo>
                  <a:lnTo>
                    <a:pt x="0" y="1204"/>
                  </a:lnTo>
                  <a:lnTo>
                    <a:pt x="1239" y="1787"/>
                  </a:lnTo>
                  <a:lnTo>
                    <a:pt x="2077" y="657"/>
                  </a:lnTo>
                  <a:cubicBezTo>
                    <a:pt x="2150" y="548"/>
                    <a:pt x="2150" y="366"/>
                    <a:pt x="2114" y="257"/>
                  </a:cubicBezTo>
                  <a:cubicBezTo>
                    <a:pt x="2042" y="89"/>
                    <a:pt x="1876" y="0"/>
                    <a:pt x="17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3763;p74">
              <a:extLst>
                <a:ext uri="{FF2B5EF4-FFF2-40B4-BE49-F238E27FC236}">
                  <a16:creationId xmlns:a16="http://schemas.microsoft.com/office/drawing/2014/main" id="{DEDC8D2A-853C-4AD8-A3F8-E8351DC50EEA}"/>
                </a:ext>
              </a:extLst>
            </p:cNvPr>
            <p:cNvSpPr/>
            <p:nvPr/>
          </p:nvSpPr>
          <p:spPr>
            <a:xfrm>
              <a:off x="2447200" y="1395175"/>
              <a:ext cx="46475" cy="58550"/>
            </a:xfrm>
            <a:custGeom>
              <a:avLst/>
              <a:gdLst/>
              <a:ahLst/>
              <a:cxnLst/>
              <a:rect l="l" t="t" r="r" b="b"/>
              <a:pathLst>
                <a:path w="1859" h="2342" extrusionOk="0">
                  <a:moveTo>
                    <a:pt x="677" y="0"/>
                  </a:moveTo>
                  <a:cubicBezTo>
                    <a:pt x="646" y="0"/>
                    <a:pt x="614" y="3"/>
                    <a:pt x="583" y="10"/>
                  </a:cubicBezTo>
                  <a:lnTo>
                    <a:pt x="547" y="10"/>
                  </a:lnTo>
                  <a:cubicBezTo>
                    <a:pt x="182" y="46"/>
                    <a:pt x="0" y="410"/>
                    <a:pt x="109" y="738"/>
                  </a:cubicBezTo>
                  <a:lnTo>
                    <a:pt x="802" y="2342"/>
                  </a:lnTo>
                  <a:cubicBezTo>
                    <a:pt x="1130" y="1977"/>
                    <a:pt x="1567" y="1467"/>
                    <a:pt x="1859" y="1176"/>
                  </a:cubicBezTo>
                  <a:lnTo>
                    <a:pt x="1057" y="192"/>
                  </a:lnTo>
                  <a:cubicBezTo>
                    <a:pt x="966" y="71"/>
                    <a:pt x="826" y="0"/>
                    <a:pt x="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3764;p74">
              <a:extLst>
                <a:ext uri="{FF2B5EF4-FFF2-40B4-BE49-F238E27FC236}">
                  <a16:creationId xmlns:a16="http://schemas.microsoft.com/office/drawing/2014/main" id="{C867A4CD-B006-4E01-83A7-C211EED32C5E}"/>
                </a:ext>
              </a:extLst>
            </p:cNvPr>
            <p:cNvSpPr/>
            <p:nvPr/>
          </p:nvSpPr>
          <p:spPr>
            <a:xfrm>
              <a:off x="2483625" y="1451875"/>
              <a:ext cx="116625" cy="216850"/>
            </a:xfrm>
            <a:custGeom>
              <a:avLst/>
              <a:gdLst/>
              <a:ahLst/>
              <a:cxnLst/>
              <a:rect l="l" t="t" r="r" b="b"/>
              <a:pathLst>
                <a:path w="4665" h="8674" extrusionOk="0">
                  <a:moveTo>
                    <a:pt x="1276" y="1"/>
                  </a:moveTo>
                  <a:lnTo>
                    <a:pt x="1" y="1458"/>
                  </a:lnTo>
                  <a:lnTo>
                    <a:pt x="4665" y="8673"/>
                  </a:lnTo>
                  <a:lnTo>
                    <a:pt x="4410" y="657"/>
                  </a:lnTo>
                  <a:lnTo>
                    <a:pt x="12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3765;p74">
              <a:extLst>
                <a:ext uri="{FF2B5EF4-FFF2-40B4-BE49-F238E27FC236}">
                  <a16:creationId xmlns:a16="http://schemas.microsoft.com/office/drawing/2014/main" id="{1CF12C1A-C238-4BFB-A4AA-7F4EDE8B1573}"/>
                </a:ext>
              </a:extLst>
            </p:cNvPr>
            <p:cNvSpPr/>
            <p:nvPr/>
          </p:nvSpPr>
          <p:spPr>
            <a:xfrm>
              <a:off x="2482725" y="1619500"/>
              <a:ext cx="225025" cy="675050"/>
            </a:xfrm>
            <a:custGeom>
              <a:avLst/>
              <a:gdLst/>
              <a:ahLst/>
              <a:cxnLst/>
              <a:rect l="l" t="t" r="r" b="b"/>
              <a:pathLst>
                <a:path w="9001" h="27002" extrusionOk="0">
                  <a:moveTo>
                    <a:pt x="9001" y="0"/>
                  </a:moveTo>
                  <a:lnTo>
                    <a:pt x="6778" y="328"/>
                  </a:lnTo>
                  <a:lnTo>
                    <a:pt x="0" y="19969"/>
                  </a:lnTo>
                  <a:lnTo>
                    <a:pt x="3608" y="27001"/>
                  </a:lnTo>
                  <a:cubicBezTo>
                    <a:pt x="7251" y="18292"/>
                    <a:pt x="9001" y="1"/>
                    <a:pt x="90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3766;p74">
              <a:extLst>
                <a:ext uri="{FF2B5EF4-FFF2-40B4-BE49-F238E27FC236}">
                  <a16:creationId xmlns:a16="http://schemas.microsoft.com/office/drawing/2014/main" id="{18FFA3E2-514E-4577-A6E1-D0D5D4B3B969}"/>
                </a:ext>
              </a:extLst>
            </p:cNvPr>
            <p:cNvSpPr/>
            <p:nvPr/>
          </p:nvSpPr>
          <p:spPr>
            <a:xfrm>
              <a:off x="2463600" y="1433650"/>
              <a:ext cx="41925" cy="64725"/>
            </a:xfrm>
            <a:custGeom>
              <a:avLst/>
              <a:gdLst/>
              <a:ahLst/>
              <a:cxnLst/>
              <a:rect l="l" t="t" r="r" b="b"/>
              <a:pathLst>
                <a:path w="1677" h="2589" extrusionOk="0">
                  <a:moveTo>
                    <a:pt x="474" y="1"/>
                  </a:moveTo>
                  <a:lnTo>
                    <a:pt x="0" y="220"/>
                  </a:lnTo>
                  <a:lnTo>
                    <a:pt x="583" y="1495"/>
                  </a:lnTo>
                  <a:lnTo>
                    <a:pt x="1239" y="2588"/>
                  </a:lnTo>
                  <a:lnTo>
                    <a:pt x="1676" y="2297"/>
                  </a:lnTo>
                  <a:lnTo>
                    <a:pt x="1020" y="1240"/>
                  </a:lnTo>
                  <a:lnTo>
                    <a:pt x="4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3767;p74">
              <a:extLst>
                <a:ext uri="{FF2B5EF4-FFF2-40B4-BE49-F238E27FC236}">
                  <a16:creationId xmlns:a16="http://schemas.microsoft.com/office/drawing/2014/main" id="{582C184D-7344-414E-9861-DCBE70FFDA06}"/>
                </a:ext>
              </a:extLst>
            </p:cNvPr>
            <p:cNvSpPr/>
            <p:nvPr/>
          </p:nvSpPr>
          <p:spPr>
            <a:xfrm>
              <a:off x="2473600" y="1420000"/>
              <a:ext cx="45575" cy="55600"/>
            </a:xfrm>
            <a:custGeom>
              <a:avLst/>
              <a:gdLst/>
              <a:ahLst/>
              <a:cxnLst/>
              <a:rect l="l" t="t" r="r" b="b"/>
              <a:pathLst>
                <a:path w="1823" h="2224" extrusionOk="0">
                  <a:moveTo>
                    <a:pt x="402" y="0"/>
                  </a:moveTo>
                  <a:lnTo>
                    <a:pt x="1" y="328"/>
                  </a:lnTo>
                  <a:lnTo>
                    <a:pt x="1386" y="2223"/>
                  </a:lnTo>
                  <a:lnTo>
                    <a:pt x="1823" y="1895"/>
                  </a:lnTo>
                  <a:lnTo>
                    <a:pt x="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3768;p74">
              <a:extLst>
                <a:ext uri="{FF2B5EF4-FFF2-40B4-BE49-F238E27FC236}">
                  <a16:creationId xmlns:a16="http://schemas.microsoft.com/office/drawing/2014/main" id="{D4358DC0-37BA-49B3-A777-998128F9036F}"/>
                </a:ext>
              </a:extLst>
            </p:cNvPr>
            <p:cNvSpPr/>
            <p:nvPr/>
          </p:nvSpPr>
          <p:spPr>
            <a:xfrm>
              <a:off x="2509125" y="1267875"/>
              <a:ext cx="37375" cy="71975"/>
            </a:xfrm>
            <a:custGeom>
              <a:avLst/>
              <a:gdLst/>
              <a:ahLst/>
              <a:cxnLst/>
              <a:rect l="l" t="t" r="r" b="b"/>
              <a:pathLst>
                <a:path w="1495" h="2879" extrusionOk="0">
                  <a:moveTo>
                    <a:pt x="1094" y="0"/>
                  </a:moveTo>
                  <a:lnTo>
                    <a:pt x="74" y="1421"/>
                  </a:lnTo>
                  <a:lnTo>
                    <a:pt x="1" y="2842"/>
                  </a:lnTo>
                  <a:lnTo>
                    <a:pt x="511" y="2879"/>
                  </a:lnTo>
                  <a:lnTo>
                    <a:pt x="584" y="1567"/>
                  </a:lnTo>
                  <a:lnTo>
                    <a:pt x="1495" y="292"/>
                  </a:lnTo>
                  <a:lnTo>
                    <a:pt x="10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3769;p74">
              <a:extLst>
                <a:ext uri="{FF2B5EF4-FFF2-40B4-BE49-F238E27FC236}">
                  <a16:creationId xmlns:a16="http://schemas.microsoft.com/office/drawing/2014/main" id="{840FEEB5-05A1-4021-95DE-2B894CE805BB}"/>
                </a:ext>
              </a:extLst>
            </p:cNvPr>
            <p:cNvSpPr/>
            <p:nvPr/>
          </p:nvSpPr>
          <p:spPr>
            <a:xfrm>
              <a:off x="2532825" y="1278800"/>
              <a:ext cx="25525" cy="64700"/>
            </a:xfrm>
            <a:custGeom>
              <a:avLst/>
              <a:gdLst/>
              <a:ahLst/>
              <a:cxnLst/>
              <a:rect l="l" t="t" r="r" b="b"/>
              <a:pathLst>
                <a:path w="1021" h="2588" extrusionOk="0">
                  <a:moveTo>
                    <a:pt x="583" y="0"/>
                  </a:moveTo>
                  <a:lnTo>
                    <a:pt x="0" y="1130"/>
                  </a:lnTo>
                  <a:lnTo>
                    <a:pt x="219" y="2588"/>
                  </a:lnTo>
                  <a:lnTo>
                    <a:pt x="729" y="2515"/>
                  </a:lnTo>
                  <a:lnTo>
                    <a:pt x="510" y="1203"/>
                  </a:lnTo>
                  <a:lnTo>
                    <a:pt x="1021" y="256"/>
                  </a:lnTo>
                  <a:lnTo>
                    <a:pt x="5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3770;p74">
              <a:extLst>
                <a:ext uri="{FF2B5EF4-FFF2-40B4-BE49-F238E27FC236}">
                  <a16:creationId xmlns:a16="http://schemas.microsoft.com/office/drawing/2014/main" id="{4427DFEE-79D7-4243-BA53-309BB815532B}"/>
                </a:ext>
              </a:extLst>
            </p:cNvPr>
            <p:cNvSpPr/>
            <p:nvPr/>
          </p:nvSpPr>
          <p:spPr>
            <a:xfrm>
              <a:off x="2582925" y="1272425"/>
              <a:ext cx="51950" cy="52850"/>
            </a:xfrm>
            <a:custGeom>
              <a:avLst/>
              <a:gdLst/>
              <a:ahLst/>
              <a:cxnLst/>
              <a:rect l="l" t="t" r="r" b="b"/>
              <a:pathLst>
                <a:path w="2078" h="2114" extrusionOk="0">
                  <a:moveTo>
                    <a:pt x="1713" y="0"/>
                  </a:moveTo>
                  <a:lnTo>
                    <a:pt x="0" y="1786"/>
                  </a:lnTo>
                  <a:lnTo>
                    <a:pt x="365" y="2114"/>
                  </a:lnTo>
                  <a:lnTo>
                    <a:pt x="2077" y="328"/>
                  </a:lnTo>
                  <a:lnTo>
                    <a:pt x="17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3771;p74">
              <a:extLst>
                <a:ext uri="{FF2B5EF4-FFF2-40B4-BE49-F238E27FC236}">
                  <a16:creationId xmlns:a16="http://schemas.microsoft.com/office/drawing/2014/main" id="{F3BF4E28-F77C-4DD3-96FB-6281C164A7ED}"/>
                </a:ext>
              </a:extLst>
            </p:cNvPr>
            <p:cNvSpPr/>
            <p:nvPr/>
          </p:nvSpPr>
          <p:spPr>
            <a:xfrm>
              <a:off x="2619375" y="1276075"/>
              <a:ext cx="37350" cy="67425"/>
            </a:xfrm>
            <a:custGeom>
              <a:avLst/>
              <a:gdLst/>
              <a:ahLst/>
              <a:cxnLst/>
              <a:rect l="l" t="t" r="r" b="b"/>
              <a:pathLst>
                <a:path w="1494" h="2697" extrusionOk="0">
                  <a:moveTo>
                    <a:pt x="1130" y="0"/>
                  </a:moveTo>
                  <a:cubicBezTo>
                    <a:pt x="1130" y="0"/>
                    <a:pt x="328" y="984"/>
                    <a:pt x="255" y="1057"/>
                  </a:cubicBezTo>
                  <a:cubicBezTo>
                    <a:pt x="182" y="1130"/>
                    <a:pt x="146" y="1166"/>
                    <a:pt x="0" y="2624"/>
                  </a:cubicBezTo>
                  <a:lnTo>
                    <a:pt x="510" y="2697"/>
                  </a:lnTo>
                  <a:cubicBezTo>
                    <a:pt x="547" y="2150"/>
                    <a:pt x="619" y="1531"/>
                    <a:pt x="656" y="1348"/>
                  </a:cubicBezTo>
                  <a:lnTo>
                    <a:pt x="1494" y="328"/>
                  </a:lnTo>
                  <a:lnTo>
                    <a:pt x="113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3772;p74">
              <a:extLst>
                <a:ext uri="{FF2B5EF4-FFF2-40B4-BE49-F238E27FC236}">
                  <a16:creationId xmlns:a16="http://schemas.microsoft.com/office/drawing/2014/main" id="{CA4CE3B6-F90D-4C56-870B-AE7E64EC1E0D}"/>
                </a:ext>
              </a:extLst>
            </p:cNvPr>
            <p:cNvSpPr/>
            <p:nvPr/>
          </p:nvSpPr>
          <p:spPr>
            <a:xfrm>
              <a:off x="2642125" y="1277900"/>
              <a:ext cx="40125" cy="69250"/>
            </a:xfrm>
            <a:custGeom>
              <a:avLst/>
              <a:gdLst/>
              <a:ahLst/>
              <a:cxnLst/>
              <a:rect l="l" t="t" r="r" b="b"/>
              <a:pathLst>
                <a:path w="1605" h="2770" extrusionOk="0">
                  <a:moveTo>
                    <a:pt x="1240" y="0"/>
                  </a:moveTo>
                  <a:lnTo>
                    <a:pt x="147" y="1166"/>
                  </a:lnTo>
                  <a:lnTo>
                    <a:pt x="1" y="2733"/>
                  </a:lnTo>
                  <a:lnTo>
                    <a:pt x="511" y="2769"/>
                  </a:lnTo>
                  <a:lnTo>
                    <a:pt x="657" y="1385"/>
                  </a:lnTo>
                  <a:lnTo>
                    <a:pt x="1604" y="328"/>
                  </a:lnTo>
                  <a:lnTo>
                    <a:pt x="12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3773;p74">
              <a:extLst>
                <a:ext uri="{FF2B5EF4-FFF2-40B4-BE49-F238E27FC236}">
                  <a16:creationId xmlns:a16="http://schemas.microsoft.com/office/drawing/2014/main" id="{DF59BFD6-2D67-4FC6-971D-0D51E35C3846}"/>
                </a:ext>
              </a:extLst>
            </p:cNvPr>
            <p:cNvSpPr/>
            <p:nvPr/>
          </p:nvSpPr>
          <p:spPr>
            <a:xfrm>
              <a:off x="2683125" y="1324350"/>
              <a:ext cx="40100" cy="53775"/>
            </a:xfrm>
            <a:custGeom>
              <a:avLst/>
              <a:gdLst/>
              <a:ahLst/>
              <a:cxnLst/>
              <a:rect l="l" t="t" r="r" b="b"/>
              <a:pathLst>
                <a:path w="1604" h="2151" extrusionOk="0">
                  <a:moveTo>
                    <a:pt x="1276" y="0"/>
                  </a:moveTo>
                  <a:lnTo>
                    <a:pt x="402" y="729"/>
                  </a:lnTo>
                  <a:lnTo>
                    <a:pt x="1" y="2004"/>
                  </a:lnTo>
                  <a:lnTo>
                    <a:pt x="511" y="2150"/>
                  </a:lnTo>
                  <a:lnTo>
                    <a:pt x="839" y="1021"/>
                  </a:lnTo>
                  <a:lnTo>
                    <a:pt x="1604" y="365"/>
                  </a:lnTo>
                  <a:lnTo>
                    <a:pt x="12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3774;p74">
              <a:extLst>
                <a:ext uri="{FF2B5EF4-FFF2-40B4-BE49-F238E27FC236}">
                  <a16:creationId xmlns:a16="http://schemas.microsoft.com/office/drawing/2014/main" id="{71D0E105-97B8-4BC7-A123-C300CE29AD8C}"/>
                </a:ext>
              </a:extLst>
            </p:cNvPr>
            <p:cNvSpPr/>
            <p:nvPr/>
          </p:nvSpPr>
          <p:spPr>
            <a:xfrm>
              <a:off x="2705900" y="1328900"/>
              <a:ext cx="31000" cy="54675"/>
            </a:xfrm>
            <a:custGeom>
              <a:avLst/>
              <a:gdLst/>
              <a:ahLst/>
              <a:cxnLst/>
              <a:rect l="l" t="t" r="r" b="b"/>
              <a:pathLst>
                <a:path w="1240" h="2187" extrusionOk="0">
                  <a:moveTo>
                    <a:pt x="839" y="1"/>
                  </a:moveTo>
                  <a:lnTo>
                    <a:pt x="146" y="984"/>
                  </a:lnTo>
                  <a:lnTo>
                    <a:pt x="1" y="2114"/>
                  </a:lnTo>
                  <a:lnTo>
                    <a:pt x="511" y="2187"/>
                  </a:lnTo>
                  <a:lnTo>
                    <a:pt x="620" y="1167"/>
                  </a:lnTo>
                  <a:lnTo>
                    <a:pt x="1240" y="292"/>
                  </a:lnTo>
                  <a:lnTo>
                    <a:pt x="8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3775;p74">
              <a:extLst>
                <a:ext uri="{FF2B5EF4-FFF2-40B4-BE49-F238E27FC236}">
                  <a16:creationId xmlns:a16="http://schemas.microsoft.com/office/drawing/2014/main" id="{E359AEAA-9B9E-40CE-8965-D03F0AEBD67E}"/>
                </a:ext>
              </a:extLst>
            </p:cNvPr>
            <p:cNvSpPr/>
            <p:nvPr/>
          </p:nvSpPr>
          <p:spPr>
            <a:xfrm>
              <a:off x="2402550" y="1591250"/>
              <a:ext cx="240525" cy="495600"/>
            </a:xfrm>
            <a:custGeom>
              <a:avLst/>
              <a:gdLst/>
              <a:ahLst/>
              <a:cxnLst/>
              <a:rect l="l" t="t" r="r" b="b"/>
              <a:pathLst>
                <a:path w="9621" h="19824" extrusionOk="0">
                  <a:moveTo>
                    <a:pt x="8637" y="1"/>
                  </a:moveTo>
                  <a:cubicBezTo>
                    <a:pt x="7106" y="4811"/>
                    <a:pt x="1" y="18730"/>
                    <a:pt x="1" y="18730"/>
                  </a:cubicBezTo>
                  <a:lnTo>
                    <a:pt x="2114" y="19823"/>
                  </a:lnTo>
                  <a:lnTo>
                    <a:pt x="9620" y="730"/>
                  </a:lnTo>
                  <a:lnTo>
                    <a:pt x="86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3776;p74">
            <a:extLst>
              <a:ext uri="{FF2B5EF4-FFF2-40B4-BE49-F238E27FC236}">
                <a16:creationId xmlns:a16="http://schemas.microsoft.com/office/drawing/2014/main" id="{70181C26-137F-477C-9FAD-8643AA496020}"/>
              </a:ext>
            </a:extLst>
          </p:cNvPr>
          <p:cNvGrpSpPr/>
          <p:nvPr/>
        </p:nvGrpSpPr>
        <p:grpSpPr>
          <a:xfrm flipH="1">
            <a:off x="539994" y="2600935"/>
            <a:ext cx="2377107" cy="2118438"/>
            <a:chOff x="3668800" y="835150"/>
            <a:chExt cx="3706700" cy="3303350"/>
          </a:xfrm>
        </p:grpSpPr>
        <p:sp>
          <p:nvSpPr>
            <p:cNvPr id="433" name="Google Shape;3777;p74">
              <a:extLst>
                <a:ext uri="{FF2B5EF4-FFF2-40B4-BE49-F238E27FC236}">
                  <a16:creationId xmlns:a16="http://schemas.microsoft.com/office/drawing/2014/main" id="{9A6D8A75-C4AB-4424-8E25-4E9FE5C721DD}"/>
                </a:ext>
              </a:extLst>
            </p:cNvPr>
            <p:cNvSpPr/>
            <p:nvPr/>
          </p:nvSpPr>
          <p:spPr>
            <a:xfrm>
              <a:off x="6367975" y="980925"/>
              <a:ext cx="553875" cy="810775"/>
            </a:xfrm>
            <a:custGeom>
              <a:avLst/>
              <a:gdLst/>
              <a:ahLst/>
              <a:cxnLst/>
              <a:rect l="l" t="t" r="r" b="b"/>
              <a:pathLst>
                <a:path w="22155" h="32431" extrusionOk="0">
                  <a:moveTo>
                    <a:pt x="11405" y="0"/>
                  </a:moveTo>
                  <a:cubicBezTo>
                    <a:pt x="11405" y="0"/>
                    <a:pt x="10385" y="13482"/>
                    <a:pt x="9292" y="14357"/>
                  </a:cubicBezTo>
                  <a:cubicBezTo>
                    <a:pt x="8162" y="15231"/>
                    <a:pt x="0" y="20406"/>
                    <a:pt x="109" y="32430"/>
                  </a:cubicBezTo>
                  <a:lnTo>
                    <a:pt x="22155" y="32430"/>
                  </a:lnTo>
                  <a:lnTo>
                    <a:pt x="22155" y="1093"/>
                  </a:lnTo>
                  <a:lnTo>
                    <a:pt x="11405"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3778;p74">
              <a:extLst>
                <a:ext uri="{FF2B5EF4-FFF2-40B4-BE49-F238E27FC236}">
                  <a16:creationId xmlns:a16="http://schemas.microsoft.com/office/drawing/2014/main" id="{258D0D1C-42A9-4330-A65B-5BBFDAA0B626}"/>
                </a:ext>
              </a:extLst>
            </p:cNvPr>
            <p:cNvSpPr/>
            <p:nvPr/>
          </p:nvSpPr>
          <p:spPr>
            <a:xfrm>
              <a:off x="6804325" y="898025"/>
              <a:ext cx="499225" cy="941025"/>
            </a:xfrm>
            <a:custGeom>
              <a:avLst/>
              <a:gdLst/>
              <a:ahLst/>
              <a:cxnLst/>
              <a:rect l="l" t="t" r="r" b="b"/>
              <a:pathLst>
                <a:path w="19969" h="37641" extrusionOk="0">
                  <a:moveTo>
                    <a:pt x="6413" y="0"/>
                  </a:moveTo>
                  <a:lnTo>
                    <a:pt x="0" y="4847"/>
                  </a:lnTo>
                  <a:lnTo>
                    <a:pt x="0" y="37641"/>
                  </a:lnTo>
                  <a:lnTo>
                    <a:pt x="16871" y="37641"/>
                  </a:lnTo>
                  <a:cubicBezTo>
                    <a:pt x="16835" y="33961"/>
                    <a:pt x="16580" y="30280"/>
                    <a:pt x="16106" y="26637"/>
                  </a:cubicBezTo>
                  <a:lnTo>
                    <a:pt x="16106" y="26637"/>
                  </a:lnTo>
                  <a:cubicBezTo>
                    <a:pt x="17272" y="30171"/>
                    <a:pt x="17782" y="33888"/>
                    <a:pt x="17636" y="37641"/>
                  </a:cubicBezTo>
                  <a:lnTo>
                    <a:pt x="19458" y="37641"/>
                  </a:lnTo>
                  <a:cubicBezTo>
                    <a:pt x="19968" y="21645"/>
                    <a:pt x="11697" y="18001"/>
                    <a:pt x="10786" y="16835"/>
                  </a:cubicBezTo>
                  <a:cubicBezTo>
                    <a:pt x="9911" y="15632"/>
                    <a:pt x="10968" y="5976"/>
                    <a:pt x="64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3779;p74">
              <a:extLst>
                <a:ext uri="{FF2B5EF4-FFF2-40B4-BE49-F238E27FC236}">
                  <a16:creationId xmlns:a16="http://schemas.microsoft.com/office/drawing/2014/main" id="{48CCEA5A-3337-4141-81A1-FA26BE381353}"/>
                </a:ext>
              </a:extLst>
            </p:cNvPr>
            <p:cNvSpPr/>
            <p:nvPr/>
          </p:nvSpPr>
          <p:spPr>
            <a:xfrm>
              <a:off x="4270025" y="2525000"/>
              <a:ext cx="1164225" cy="604900"/>
            </a:xfrm>
            <a:custGeom>
              <a:avLst/>
              <a:gdLst/>
              <a:ahLst/>
              <a:cxnLst/>
              <a:rect l="l" t="t" r="r" b="b"/>
              <a:pathLst>
                <a:path w="46569" h="24196" extrusionOk="0">
                  <a:moveTo>
                    <a:pt x="0" y="0"/>
                  </a:moveTo>
                  <a:lnTo>
                    <a:pt x="0" y="24195"/>
                  </a:lnTo>
                  <a:lnTo>
                    <a:pt x="46569" y="24195"/>
                  </a:lnTo>
                  <a:lnTo>
                    <a:pt x="4656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3780;p74">
              <a:extLst>
                <a:ext uri="{FF2B5EF4-FFF2-40B4-BE49-F238E27FC236}">
                  <a16:creationId xmlns:a16="http://schemas.microsoft.com/office/drawing/2014/main" id="{90AB0B5A-EB12-4A77-A03F-9B7D7026DC94}"/>
                </a:ext>
              </a:extLst>
            </p:cNvPr>
            <p:cNvSpPr/>
            <p:nvPr/>
          </p:nvSpPr>
          <p:spPr>
            <a:xfrm>
              <a:off x="4258175" y="1819900"/>
              <a:ext cx="1512225" cy="1323650"/>
            </a:xfrm>
            <a:custGeom>
              <a:avLst/>
              <a:gdLst/>
              <a:ahLst/>
              <a:cxnLst/>
              <a:rect l="l" t="t" r="r" b="b"/>
              <a:pathLst>
                <a:path w="60489" h="52946" extrusionOk="0">
                  <a:moveTo>
                    <a:pt x="46569" y="25799"/>
                  </a:moveTo>
                  <a:lnTo>
                    <a:pt x="46533" y="51889"/>
                  </a:lnTo>
                  <a:lnTo>
                    <a:pt x="1021" y="51889"/>
                  </a:lnTo>
                  <a:lnTo>
                    <a:pt x="1021" y="30573"/>
                  </a:lnTo>
                  <a:cubicBezTo>
                    <a:pt x="1021" y="27913"/>
                    <a:pt x="3134" y="25799"/>
                    <a:pt x="5758" y="25799"/>
                  </a:cubicBezTo>
                  <a:close/>
                  <a:moveTo>
                    <a:pt x="53602" y="1"/>
                  </a:moveTo>
                  <a:cubicBezTo>
                    <a:pt x="49703" y="1"/>
                    <a:pt x="46569" y="3134"/>
                    <a:pt x="46569" y="7033"/>
                  </a:cubicBezTo>
                  <a:lnTo>
                    <a:pt x="46569" y="24742"/>
                  </a:lnTo>
                  <a:lnTo>
                    <a:pt x="5794" y="24742"/>
                  </a:lnTo>
                  <a:cubicBezTo>
                    <a:pt x="2588" y="24742"/>
                    <a:pt x="1" y="27330"/>
                    <a:pt x="1" y="30573"/>
                  </a:cubicBezTo>
                  <a:lnTo>
                    <a:pt x="1" y="52946"/>
                  </a:lnTo>
                  <a:lnTo>
                    <a:pt x="47589" y="52946"/>
                  </a:lnTo>
                  <a:lnTo>
                    <a:pt x="47589" y="25799"/>
                  </a:lnTo>
                  <a:lnTo>
                    <a:pt x="47699" y="25799"/>
                  </a:lnTo>
                  <a:lnTo>
                    <a:pt x="47699" y="24742"/>
                  </a:lnTo>
                  <a:lnTo>
                    <a:pt x="47589" y="24742"/>
                  </a:lnTo>
                  <a:lnTo>
                    <a:pt x="47589" y="7033"/>
                  </a:lnTo>
                  <a:cubicBezTo>
                    <a:pt x="47589" y="3717"/>
                    <a:pt x="50249" y="1058"/>
                    <a:pt x="53565" y="1058"/>
                  </a:cubicBezTo>
                  <a:lnTo>
                    <a:pt x="60488" y="1058"/>
                  </a:lnTo>
                  <a:lnTo>
                    <a:pt x="604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3781;p74">
              <a:extLst>
                <a:ext uri="{FF2B5EF4-FFF2-40B4-BE49-F238E27FC236}">
                  <a16:creationId xmlns:a16="http://schemas.microsoft.com/office/drawing/2014/main" id="{62BF9639-4E5E-4F5F-9FA5-1495C381A858}"/>
                </a:ext>
              </a:extLst>
            </p:cNvPr>
            <p:cNvSpPr/>
            <p:nvPr/>
          </p:nvSpPr>
          <p:spPr>
            <a:xfrm>
              <a:off x="4257275" y="3129875"/>
              <a:ext cx="26425" cy="609450"/>
            </a:xfrm>
            <a:custGeom>
              <a:avLst/>
              <a:gdLst/>
              <a:ahLst/>
              <a:cxnLst/>
              <a:rect l="l" t="t" r="r" b="b"/>
              <a:pathLst>
                <a:path w="1057" h="24378" extrusionOk="0">
                  <a:moveTo>
                    <a:pt x="0" y="0"/>
                  </a:moveTo>
                  <a:lnTo>
                    <a:pt x="0" y="24377"/>
                  </a:lnTo>
                  <a:lnTo>
                    <a:pt x="1057" y="24377"/>
                  </a:lnTo>
                  <a:lnTo>
                    <a:pt x="1057" y="0"/>
                  </a:lnTo>
                  <a:close/>
                </a:path>
              </a:pathLst>
            </a:custGeom>
            <a:solidFill>
              <a:srgbClr val="DBA7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3782;p74">
              <a:extLst>
                <a:ext uri="{FF2B5EF4-FFF2-40B4-BE49-F238E27FC236}">
                  <a16:creationId xmlns:a16="http://schemas.microsoft.com/office/drawing/2014/main" id="{0A7EFAD4-E780-4C45-9DA4-C63B4926E622}"/>
                </a:ext>
              </a:extLst>
            </p:cNvPr>
            <p:cNvSpPr/>
            <p:nvPr/>
          </p:nvSpPr>
          <p:spPr>
            <a:xfrm>
              <a:off x="4037725" y="3670975"/>
              <a:ext cx="470075" cy="462800"/>
            </a:xfrm>
            <a:custGeom>
              <a:avLst/>
              <a:gdLst/>
              <a:ahLst/>
              <a:cxnLst/>
              <a:rect l="l" t="t" r="r" b="b"/>
              <a:pathLst>
                <a:path w="18803" h="18512" extrusionOk="0">
                  <a:moveTo>
                    <a:pt x="9402" y="0"/>
                  </a:moveTo>
                  <a:cubicBezTo>
                    <a:pt x="4227" y="0"/>
                    <a:pt x="1" y="4118"/>
                    <a:pt x="1" y="9256"/>
                  </a:cubicBezTo>
                  <a:cubicBezTo>
                    <a:pt x="1" y="14357"/>
                    <a:pt x="4227" y="18511"/>
                    <a:pt x="9402" y="18511"/>
                  </a:cubicBezTo>
                  <a:cubicBezTo>
                    <a:pt x="14576" y="18511"/>
                    <a:pt x="18803" y="14357"/>
                    <a:pt x="18803" y="9256"/>
                  </a:cubicBezTo>
                  <a:cubicBezTo>
                    <a:pt x="18803" y="4118"/>
                    <a:pt x="14576" y="0"/>
                    <a:pt x="94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3783;p74">
              <a:extLst>
                <a:ext uri="{FF2B5EF4-FFF2-40B4-BE49-F238E27FC236}">
                  <a16:creationId xmlns:a16="http://schemas.microsoft.com/office/drawing/2014/main" id="{2DA7740D-4370-466F-B5A4-BAB5E9C42C98}"/>
                </a:ext>
              </a:extLst>
            </p:cNvPr>
            <p:cNvSpPr/>
            <p:nvPr/>
          </p:nvSpPr>
          <p:spPr>
            <a:xfrm>
              <a:off x="4071425" y="3750225"/>
              <a:ext cx="371700" cy="304575"/>
            </a:xfrm>
            <a:custGeom>
              <a:avLst/>
              <a:gdLst/>
              <a:ahLst/>
              <a:cxnLst/>
              <a:rect l="l" t="t" r="r" b="b"/>
              <a:pathLst>
                <a:path w="14868" h="12183" extrusionOk="0">
                  <a:moveTo>
                    <a:pt x="7987" y="911"/>
                  </a:moveTo>
                  <a:cubicBezTo>
                    <a:pt x="8009" y="911"/>
                    <a:pt x="8032" y="911"/>
                    <a:pt x="8054" y="911"/>
                  </a:cubicBezTo>
                  <a:cubicBezTo>
                    <a:pt x="12645" y="984"/>
                    <a:pt x="14868" y="6559"/>
                    <a:pt x="11625" y="9802"/>
                  </a:cubicBezTo>
                  <a:cubicBezTo>
                    <a:pt x="10576" y="10828"/>
                    <a:pt x="9297" y="11287"/>
                    <a:pt x="8041" y="11287"/>
                  </a:cubicBezTo>
                  <a:cubicBezTo>
                    <a:pt x="5370" y="11287"/>
                    <a:pt x="2807" y="9209"/>
                    <a:pt x="2807" y="6086"/>
                  </a:cubicBezTo>
                  <a:cubicBezTo>
                    <a:pt x="2807" y="3229"/>
                    <a:pt x="5139" y="911"/>
                    <a:pt x="7987" y="911"/>
                  </a:cubicBezTo>
                  <a:close/>
                  <a:moveTo>
                    <a:pt x="8121" y="0"/>
                  </a:moveTo>
                  <a:cubicBezTo>
                    <a:pt x="8098" y="0"/>
                    <a:pt x="8076" y="0"/>
                    <a:pt x="8054" y="1"/>
                  </a:cubicBezTo>
                  <a:cubicBezTo>
                    <a:pt x="2661" y="73"/>
                    <a:pt x="1" y="6632"/>
                    <a:pt x="3863" y="10422"/>
                  </a:cubicBezTo>
                  <a:cubicBezTo>
                    <a:pt x="5092" y="11638"/>
                    <a:pt x="6598" y="12183"/>
                    <a:pt x="8077" y="12183"/>
                  </a:cubicBezTo>
                  <a:cubicBezTo>
                    <a:pt x="11205" y="12183"/>
                    <a:pt x="14212" y="9747"/>
                    <a:pt x="14212" y="6086"/>
                  </a:cubicBezTo>
                  <a:cubicBezTo>
                    <a:pt x="14212" y="2719"/>
                    <a:pt x="11479"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3784;p74">
              <a:extLst>
                <a:ext uri="{FF2B5EF4-FFF2-40B4-BE49-F238E27FC236}">
                  <a16:creationId xmlns:a16="http://schemas.microsoft.com/office/drawing/2014/main" id="{2916AD72-1ECC-4199-8271-1DEE92091D00}"/>
                </a:ext>
              </a:extLst>
            </p:cNvPr>
            <p:cNvSpPr/>
            <p:nvPr/>
          </p:nvSpPr>
          <p:spPr>
            <a:xfrm>
              <a:off x="5258425" y="3272875"/>
              <a:ext cx="409950" cy="337100"/>
            </a:xfrm>
            <a:custGeom>
              <a:avLst/>
              <a:gdLst/>
              <a:ahLst/>
              <a:cxnLst/>
              <a:rect l="l" t="t" r="r" b="b"/>
              <a:pathLst>
                <a:path w="16398" h="13484" extrusionOk="0">
                  <a:moveTo>
                    <a:pt x="15814" y="1"/>
                  </a:moveTo>
                  <a:lnTo>
                    <a:pt x="0" y="12791"/>
                  </a:lnTo>
                  <a:lnTo>
                    <a:pt x="583" y="13483"/>
                  </a:lnTo>
                  <a:lnTo>
                    <a:pt x="16397" y="693"/>
                  </a:lnTo>
                  <a:lnTo>
                    <a:pt x="158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3785;p74">
              <a:extLst>
                <a:ext uri="{FF2B5EF4-FFF2-40B4-BE49-F238E27FC236}">
                  <a16:creationId xmlns:a16="http://schemas.microsoft.com/office/drawing/2014/main" id="{A9C84B91-66C7-4BE4-9CE3-7843813662BA}"/>
                </a:ext>
              </a:extLst>
            </p:cNvPr>
            <p:cNvSpPr/>
            <p:nvPr/>
          </p:nvSpPr>
          <p:spPr>
            <a:xfrm>
              <a:off x="5265700" y="3589900"/>
              <a:ext cx="498325" cy="22800"/>
            </a:xfrm>
            <a:custGeom>
              <a:avLst/>
              <a:gdLst/>
              <a:ahLst/>
              <a:cxnLst/>
              <a:rect l="l" t="t" r="r" b="b"/>
              <a:pathLst>
                <a:path w="19933" h="912" extrusionOk="0">
                  <a:moveTo>
                    <a:pt x="1" y="0"/>
                  </a:moveTo>
                  <a:lnTo>
                    <a:pt x="1" y="911"/>
                  </a:lnTo>
                  <a:lnTo>
                    <a:pt x="19932" y="911"/>
                  </a:lnTo>
                  <a:lnTo>
                    <a:pt x="19932" y="0"/>
                  </a:lnTo>
                  <a:close/>
                </a:path>
              </a:pathLst>
            </a:custGeom>
            <a:solidFill>
              <a:srgbClr val="DBA7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3786;p74">
              <a:extLst>
                <a:ext uri="{FF2B5EF4-FFF2-40B4-BE49-F238E27FC236}">
                  <a16:creationId xmlns:a16="http://schemas.microsoft.com/office/drawing/2014/main" id="{9ED948AE-A1F5-45F6-8A53-E9ABABD1D2AD}"/>
                </a:ext>
              </a:extLst>
            </p:cNvPr>
            <p:cNvSpPr/>
            <p:nvPr/>
          </p:nvSpPr>
          <p:spPr>
            <a:xfrm>
              <a:off x="5259325" y="3592625"/>
              <a:ext cx="409050" cy="337075"/>
            </a:xfrm>
            <a:custGeom>
              <a:avLst/>
              <a:gdLst/>
              <a:ahLst/>
              <a:cxnLst/>
              <a:rect l="l" t="t" r="r" b="b"/>
              <a:pathLst>
                <a:path w="16362" h="13483" extrusionOk="0">
                  <a:moveTo>
                    <a:pt x="547" y="1"/>
                  </a:moveTo>
                  <a:lnTo>
                    <a:pt x="1" y="693"/>
                  </a:lnTo>
                  <a:lnTo>
                    <a:pt x="15778" y="13483"/>
                  </a:lnTo>
                  <a:lnTo>
                    <a:pt x="16361" y="12791"/>
                  </a:lnTo>
                  <a:lnTo>
                    <a:pt x="5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3787;p74">
              <a:extLst>
                <a:ext uri="{FF2B5EF4-FFF2-40B4-BE49-F238E27FC236}">
                  <a16:creationId xmlns:a16="http://schemas.microsoft.com/office/drawing/2014/main" id="{9E8A5D93-7F8E-4E52-93A5-2004A6B159CE}"/>
                </a:ext>
              </a:extLst>
            </p:cNvPr>
            <p:cNvSpPr/>
            <p:nvPr/>
          </p:nvSpPr>
          <p:spPr>
            <a:xfrm>
              <a:off x="5254775" y="3601750"/>
              <a:ext cx="21875" cy="451850"/>
            </a:xfrm>
            <a:custGeom>
              <a:avLst/>
              <a:gdLst/>
              <a:ahLst/>
              <a:cxnLst/>
              <a:rect l="l" t="t" r="r" b="b"/>
              <a:pathLst>
                <a:path w="875" h="18074" extrusionOk="0">
                  <a:moveTo>
                    <a:pt x="0" y="0"/>
                  </a:moveTo>
                  <a:lnTo>
                    <a:pt x="0" y="18073"/>
                  </a:lnTo>
                  <a:lnTo>
                    <a:pt x="875" y="18073"/>
                  </a:lnTo>
                  <a:lnTo>
                    <a:pt x="875" y="0"/>
                  </a:lnTo>
                  <a:close/>
                </a:path>
              </a:pathLst>
            </a:custGeom>
            <a:solidFill>
              <a:srgbClr val="DBA7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3788;p74">
              <a:extLst>
                <a:ext uri="{FF2B5EF4-FFF2-40B4-BE49-F238E27FC236}">
                  <a16:creationId xmlns:a16="http://schemas.microsoft.com/office/drawing/2014/main" id="{4F50C356-E342-4C41-B850-49C833563EF5}"/>
                </a:ext>
              </a:extLst>
            </p:cNvPr>
            <p:cNvSpPr/>
            <p:nvPr/>
          </p:nvSpPr>
          <p:spPr>
            <a:xfrm>
              <a:off x="4863050" y="3592625"/>
              <a:ext cx="409975" cy="337075"/>
            </a:xfrm>
            <a:custGeom>
              <a:avLst/>
              <a:gdLst/>
              <a:ahLst/>
              <a:cxnLst/>
              <a:rect l="l" t="t" r="r" b="b"/>
              <a:pathLst>
                <a:path w="16399" h="13483" extrusionOk="0">
                  <a:moveTo>
                    <a:pt x="15815" y="1"/>
                  </a:moveTo>
                  <a:lnTo>
                    <a:pt x="1" y="12791"/>
                  </a:lnTo>
                  <a:lnTo>
                    <a:pt x="584" y="13483"/>
                  </a:lnTo>
                  <a:lnTo>
                    <a:pt x="16398" y="693"/>
                  </a:lnTo>
                  <a:lnTo>
                    <a:pt x="158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3789;p74">
              <a:extLst>
                <a:ext uri="{FF2B5EF4-FFF2-40B4-BE49-F238E27FC236}">
                  <a16:creationId xmlns:a16="http://schemas.microsoft.com/office/drawing/2014/main" id="{03D48E12-2F85-4635-B683-D714555A0153}"/>
                </a:ext>
              </a:extLst>
            </p:cNvPr>
            <p:cNvSpPr/>
            <p:nvPr/>
          </p:nvSpPr>
          <p:spPr>
            <a:xfrm>
              <a:off x="4768325" y="3589900"/>
              <a:ext cx="497400" cy="22800"/>
            </a:xfrm>
            <a:custGeom>
              <a:avLst/>
              <a:gdLst/>
              <a:ahLst/>
              <a:cxnLst/>
              <a:rect l="l" t="t" r="r" b="b"/>
              <a:pathLst>
                <a:path w="19896" h="912" extrusionOk="0">
                  <a:moveTo>
                    <a:pt x="0" y="0"/>
                  </a:moveTo>
                  <a:lnTo>
                    <a:pt x="0" y="911"/>
                  </a:lnTo>
                  <a:lnTo>
                    <a:pt x="19896" y="911"/>
                  </a:lnTo>
                  <a:lnTo>
                    <a:pt x="198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3790;p74">
              <a:extLst>
                <a:ext uri="{FF2B5EF4-FFF2-40B4-BE49-F238E27FC236}">
                  <a16:creationId xmlns:a16="http://schemas.microsoft.com/office/drawing/2014/main" id="{26725CEE-7D33-40F1-8CCC-90CC037B232C}"/>
                </a:ext>
              </a:extLst>
            </p:cNvPr>
            <p:cNvSpPr/>
            <p:nvPr/>
          </p:nvSpPr>
          <p:spPr>
            <a:xfrm>
              <a:off x="4863050" y="3272875"/>
              <a:ext cx="409975" cy="337100"/>
            </a:xfrm>
            <a:custGeom>
              <a:avLst/>
              <a:gdLst/>
              <a:ahLst/>
              <a:cxnLst/>
              <a:rect l="l" t="t" r="r" b="b"/>
              <a:pathLst>
                <a:path w="16399" h="13484" extrusionOk="0">
                  <a:moveTo>
                    <a:pt x="584" y="1"/>
                  </a:moveTo>
                  <a:lnTo>
                    <a:pt x="1" y="693"/>
                  </a:lnTo>
                  <a:lnTo>
                    <a:pt x="15815" y="13483"/>
                  </a:lnTo>
                  <a:lnTo>
                    <a:pt x="16398" y="12791"/>
                  </a:lnTo>
                  <a:lnTo>
                    <a:pt x="5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3791;p74">
              <a:extLst>
                <a:ext uri="{FF2B5EF4-FFF2-40B4-BE49-F238E27FC236}">
                  <a16:creationId xmlns:a16="http://schemas.microsoft.com/office/drawing/2014/main" id="{03C4BC95-53CE-4354-B330-4140D5F1A8FB}"/>
                </a:ext>
              </a:extLst>
            </p:cNvPr>
            <p:cNvSpPr/>
            <p:nvPr/>
          </p:nvSpPr>
          <p:spPr>
            <a:xfrm>
              <a:off x="5254775" y="3149900"/>
              <a:ext cx="21875" cy="451875"/>
            </a:xfrm>
            <a:custGeom>
              <a:avLst/>
              <a:gdLst/>
              <a:ahLst/>
              <a:cxnLst/>
              <a:rect l="l" t="t" r="r" b="b"/>
              <a:pathLst>
                <a:path w="875" h="18075" extrusionOk="0">
                  <a:moveTo>
                    <a:pt x="0" y="1"/>
                  </a:moveTo>
                  <a:lnTo>
                    <a:pt x="0" y="18074"/>
                  </a:lnTo>
                  <a:lnTo>
                    <a:pt x="875" y="18074"/>
                  </a:lnTo>
                  <a:lnTo>
                    <a:pt x="8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3792;p74">
              <a:extLst>
                <a:ext uri="{FF2B5EF4-FFF2-40B4-BE49-F238E27FC236}">
                  <a16:creationId xmlns:a16="http://schemas.microsoft.com/office/drawing/2014/main" id="{0460D10B-A59A-40BF-B795-8ECB097C7663}"/>
                </a:ext>
              </a:extLst>
            </p:cNvPr>
            <p:cNvSpPr/>
            <p:nvPr/>
          </p:nvSpPr>
          <p:spPr>
            <a:xfrm>
              <a:off x="5107200" y="3480575"/>
              <a:ext cx="278200" cy="236800"/>
            </a:xfrm>
            <a:custGeom>
              <a:avLst/>
              <a:gdLst/>
              <a:ahLst/>
              <a:cxnLst/>
              <a:rect l="l" t="t" r="r" b="b"/>
              <a:pathLst>
                <a:path w="11128" h="9472" extrusionOk="0">
                  <a:moveTo>
                    <a:pt x="6407" y="0"/>
                  </a:moveTo>
                  <a:cubicBezTo>
                    <a:pt x="6385" y="0"/>
                    <a:pt x="6363" y="0"/>
                    <a:pt x="6341" y="1"/>
                  </a:cubicBezTo>
                  <a:cubicBezTo>
                    <a:pt x="2114" y="1"/>
                    <a:pt x="0" y="5139"/>
                    <a:pt x="3025" y="8090"/>
                  </a:cubicBezTo>
                  <a:cubicBezTo>
                    <a:pt x="3992" y="9045"/>
                    <a:pt x="5171" y="9472"/>
                    <a:pt x="6325" y="9472"/>
                  </a:cubicBezTo>
                  <a:cubicBezTo>
                    <a:pt x="8782" y="9472"/>
                    <a:pt x="11127" y="7541"/>
                    <a:pt x="11078" y="4665"/>
                  </a:cubicBezTo>
                  <a:cubicBezTo>
                    <a:pt x="11078" y="2100"/>
                    <a:pt x="9000" y="0"/>
                    <a:pt x="64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3793;p74">
              <a:extLst>
                <a:ext uri="{FF2B5EF4-FFF2-40B4-BE49-F238E27FC236}">
                  <a16:creationId xmlns:a16="http://schemas.microsoft.com/office/drawing/2014/main" id="{C750C986-A5D8-45F6-9F0C-9990AF51835A}"/>
                </a:ext>
              </a:extLst>
            </p:cNvPr>
            <p:cNvSpPr/>
            <p:nvPr/>
          </p:nvSpPr>
          <p:spPr>
            <a:xfrm>
              <a:off x="4753750" y="3096150"/>
              <a:ext cx="1023925" cy="1010275"/>
            </a:xfrm>
            <a:custGeom>
              <a:avLst/>
              <a:gdLst/>
              <a:ahLst/>
              <a:cxnLst/>
              <a:rect l="l" t="t" r="r" b="b"/>
              <a:pathLst>
                <a:path w="40957" h="40411" extrusionOk="0">
                  <a:moveTo>
                    <a:pt x="20479" y="2770"/>
                  </a:moveTo>
                  <a:cubicBezTo>
                    <a:pt x="30244" y="2770"/>
                    <a:pt x="38188" y="10604"/>
                    <a:pt x="38188" y="20224"/>
                  </a:cubicBezTo>
                  <a:cubicBezTo>
                    <a:pt x="38188" y="29844"/>
                    <a:pt x="30244" y="37642"/>
                    <a:pt x="20479" y="37642"/>
                  </a:cubicBezTo>
                  <a:cubicBezTo>
                    <a:pt x="10750" y="37642"/>
                    <a:pt x="2806" y="29844"/>
                    <a:pt x="2806" y="20224"/>
                  </a:cubicBezTo>
                  <a:cubicBezTo>
                    <a:pt x="2806" y="10604"/>
                    <a:pt x="10713" y="2770"/>
                    <a:pt x="20479" y="2770"/>
                  </a:cubicBezTo>
                  <a:close/>
                  <a:moveTo>
                    <a:pt x="20479" y="1"/>
                  </a:moveTo>
                  <a:cubicBezTo>
                    <a:pt x="9183" y="1"/>
                    <a:pt x="0" y="9038"/>
                    <a:pt x="0" y="20224"/>
                  </a:cubicBezTo>
                  <a:cubicBezTo>
                    <a:pt x="0" y="31374"/>
                    <a:pt x="9146" y="40411"/>
                    <a:pt x="20479" y="40411"/>
                  </a:cubicBezTo>
                  <a:cubicBezTo>
                    <a:pt x="31811" y="40411"/>
                    <a:pt x="40957" y="31374"/>
                    <a:pt x="40957" y="20224"/>
                  </a:cubicBezTo>
                  <a:cubicBezTo>
                    <a:pt x="40957" y="9038"/>
                    <a:pt x="31811" y="1"/>
                    <a:pt x="204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3794;p74">
              <a:extLst>
                <a:ext uri="{FF2B5EF4-FFF2-40B4-BE49-F238E27FC236}">
                  <a16:creationId xmlns:a16="http://schemas.microsoft.com/office/drawing/2014/main" id="{02FF0688-EF58-4A61-BB11-10279C65BBA9}"/>
                </a:ext>
              </a:extLst>
            </p:cNvPr>
            <p:cNvSpPr/>
            <p:nvPr/>
          </p:nvSpPr>
          <p:spPr>
            <a:xfrm>
              <a:off x="4726425" y="3068825"/>
              <a:ext cx="1078600" cy="1064950"/>
            </a:xfrm>
            <a:custGeom>
              <a:avLst/>
              <a:gdLst/>
              <a:ahLst/>
              <a:cxnLst/>
              <a:rect l="l" t="t" r="r" b="b"/>
              <a:pathLst>
                <a:path w="43144" h="42598" extrusionOk="0">
                  <a:moveTo>
                    <a:pt x="21572" y="1531"/>
                  </a:moveTo>
                  <a:cubicBezTo>
                    <a:pt x="32649" y="1531"/>
                    <a:pt x="41613" y="10386"/>
                    <a:pt x="41613" y="21317"/>
                  </a:cubicBezTo>
                  <a:cubicBezTo>
                    <a:pt x="41613" y="32212"/>
                    <a:pt x="32612" y="41103"/>
                    <a:pt x="21572" y="41103"/>
                  </a:cubicBezTo>
                  <a:cubicBezTo>
                    <a:pt x="10531" y="41103"/>
                    <a:pt x="1530" y="32212"/>
                    <a:pt x="1530" y="21317"/>
                  </a:cubicBezTo>
                  <a:cubicBezTo>
                    <a:pt x="1530" y="10386"/>
                    <a:pt x="10531" y="1531"/>
                    <a:pt x="21572" y="1531"/>
                  </a:cubicBezTo>
                  <a:close/>
                  <a:moveTo>
                    <a:pt x="21572" y="1"/>
                  </a:moveTo>
                  <a:cubicBezTo>
                    <a:pt x="9656" y="1"/>
                    <a:pt x="0" y="9548"/>
                    <a:pt x="0" y="21317"/>
                  </a:cubicBezTo>
                  <a:cubicBezTo>
                    <a:pt x="0" y="33050"/>
                    <a:pt x="9656" y="42597"/>
                    <a:pt x="21572" y="42597"/>
                  </a:cubicBezTo>
                  <a:cubicBezTo>
                    <a:pt x="33487" y="42597"/>
                    <a:pt x="43143" y="33050"/>
                    <a:pt x="43143" y="21317"/>
                  </a:cubicBezTo>
                  <a:cubicBezTo>
                    <a:pt x="43143" y="9548"/>
                    <a:pt x="33487" y="1"/>
                    <a:pt x="215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3795;p74">
              <a:extLst>
                <a:ext uri="{FF2B5EF4-FFF2-40B4-BE49-F238E27FC236}">
                  <a16:creationId xmlns:a16="http://schemas.microsoft.com/office/drawing/2014/main" id="{1D9CA7AA-200E-48DF-A572-CD095B033BCC}"/>
                </a:ext>
              </a:extLst>
            </p:cNvPr>
            <p:cNvSpPr/>
            <p:nvPr/>
          </p:nvSpPr>
          <p:spPr>
            <a:xfrm>
              <a:off x="5711150" y="1719700"/>
              <a:ext cx="126650" cy="194200"/>
            </a:xfrm>
            <a:custGeom>
              <a:avLst/>
              <a:gdLst/>
              <a:ahLst/>
              <a:cxnLst/>
              <a:rect l="l" t="t" r="r" b="b"/>
              <a:pathLst>
                <a:path w="5066" h="7768" extrusionOk="0">
                  <a:moveTo>
                    <a:pt x="766" y="1"/>
                  </a:moveTo>
                  <a:lnTo>
                    <a:pt x="1" y="4482"/>
                  </a:lnTo>
                  <a:lnTo>
                    <a:pt x="2114" y="7470"/>
                  </a:lnTo>
                  <a:cubicBezTo>
                    <a:pt x="2249" y="7659"/>
                    <a:pt x="2443" y="7768"/>
                    <a:pt x="2653" y="7768"/>
                  </a:cubicBezTo>
                  <a:cubicBezTo>
                    <a:pt x="2727" y="7768"/>
                    <a:pt x="2803" y="7754"/>
                    <a:pt x="2880" y="7725"/>
                  </a:cubicBezTo>
                  <a:cubicBezTo>
                    <a:pt x="3280" y="7616"/>
                    <a:pt x="3463" y="7215"/>
                    <a:pt x="3353" y="6851"/>
                  </a:cubicBezTo>
                  <a:lnTo>
                    <a:pt x="2588" y="4482"/>
                  </a:lnTo>
                  <a:lnTo>
                    <a:pt x="5066" y="1385"/>
                  </a:lnTo>
                  <a:lnTo>
                    <a:pt x="766" y="1"/>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3796;p74">
              <a:extLst>
                <a:ext uri="{FF2B5EF4-FFF2-40B4-BE49-F238E27FC236}">
                  <a16:creationId xmlns:a16="http://schemas.microsoft.com/office/drawing/2014/main" id="{69758836-062E-4FEC-A6E4-A7B8291F8AB1}"/>
                </a:ext>
              </a:extLst>
            </p:cNvPr>
            <p:cNvSpPr/>
            <p:nvPr/>
          </p:nvSpPr>
          <p:spPr>
            <a:xfrm>
              <a:off x="5753075" y="1736100"/>
              <a:ext cx="134850" cy="182375"/>
            </a:xfrm>
            <a:custGeom>
              <a:avLst/>
              <a:gdLst/>
              <a:ahLst/>
              <a:cxnLst/>
              <a:rect l="l" t="t" r="r" b="b"/>
              <a:pathLst>
                <a:path w="5394" h="7295" extrusionOk="0">
                  <a:moveTo>
                    <a:pt x="1603" y="0"/>
                  </a:moveTo>
                  <a:lnTo>
                    <a:pt x="0" y="3717"/>
                  </a:lnTo>
                  <a:lnTo>
                    <a:pt x="1786" y="6924"/>
                  </a:lnTo>
                  <a:cubicBezTo>
                    <a:pt x="1913" y="7179"/>
                    <a:pt x="2153" y="7295"/>
                    <a:pt x="2407" y="7295"/>
                  </a:cubicBezTo>
                  <a:cubicBezTo>
                    <a:pt x="2443" y="7295"/>
                    <a:pt x="2478" y="7293"/>
                    <a:pt x="2514" y="7288"/>
                  </a:cubicBezTo>
                  <a:cubicBezTo>
                    <a:pt x="2915" y="7179"/>
                    <a:pt x="3134" y="6814"/>
                    <a:pt x="3061" y="6450"/>
                  </a:cubicBezTo>
                  <a:lnTo>
                    <a:pt x="2551" y="4045"/>
                  </a:lnTo>
                  <a:lnTo>
                    <a:pt x="5393" y="1239"/>
                  </a:lnTo>
                  <a:lnTo>
                    <a:pt x="1603" y="0"/>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3797;p74">
              <a:extLst>
                <a:ext uri="{FF2B5EF4-FFF2-40B4-BE49-F238E27FC236}">
                  <a16:creationId xmlns:a16="http://schemas.microsoft.com/office/drawing/2014/main" id="{2E1A2D7A-6595-4164-B0FC-CBA37916E19E}"/>
                </a:ext>
              </a:extLst>
            </p:cNvPr>
            <p:cNvSpPr/>
            <p:nvPr/>
          </p:nvSpPr>
          <p:spPr>
            <a:xfrm>
              <a:off x="5837775" y="1821500"/>
              <a:ext cx="65625" cy="60600"/>
            </a:xfrm>
            <a:custGeom>
              <a:avLst/>
              <a:gdLst/>
              <a:ahLst/>
              <a:cxnLst/>
              <a:rect l="l" t="t" r="r" b="b"/>
              <a:pathLst>
                <a:path w="2625" h="2424" extrusionOk="0">
                  <a:moveTo>
                    <a:pt x="1786" y="1"/>
                  </a:moveTo>
                  <a:cubicBezTo>
                    <a:pt x="1613" y="1"/>
                    <a:pt x="1440" y="64"/>
                    <a:pt x="1313" y="192"/>
                  </a:cubicBezTo>
                  <a:lnTo>
                    <a:pt x="292" y="1212"/>
                  </a:lnTo>
                  <a:cubicBezTo>
                    <a:pt x="37" y="1467"/>
                    <a:pt x="1" y="1868"/>
                    <a:pt x="292" y="2160"/>
                  </a:cubicBezTo>
                  <a:lnTo>
                    <a:pt x="365" y="2232"/>
                  </a:lnTo>
                  <a:cubicBezTo>
                    <a:pt x="493" y="2360"/>
                    <a:pt x="666" y="2424"/>
                    <a:pt x="839" y="2424"/>
                  </a:cubicBezTo>
                  <a:cubicBezTo>
                    <a:pt x="1012" y="2424"/>
                    <a:pt x="1185" y="2360"/>
                    <a:pt x="1313" y="2232"/>
                  </a:cubicBezTo>
                  <a:lnTo>
                    <a:pt x="2333" y="1249"/>
                  </a:lnTo>
                  <a:cubicBezTo>
                    <a:pt x="2588" y="957"/>
                    <a:pt x="2624" y="556"/>
                    <a:pt x="2333" y="265"/>
                  </a:cubicBezTo>
                  <a:lnTo>
                    <a:pt x="2260" y="192"/>
                  </a:lnTo>
                  <a:cubicBezTo>
                    <a:pt x="2133" y="64"/>
                    <a:pt x="1959" y="1"/>
                    <a:pt x="1786" y="1"/>
                  </a:cubicBez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3798;p74">
              <a:extLst>
                <a:ext uri="{FF2B5EF4-FFF2-40B4-BE49-F238E27FC236}">
                  <a16:creationId xmlns:a16="http://schemas.microsoft.com/office/drawing/2014/main" id="{9CAC540A-9EF5-406A-95E1-E253EDB7FBD6}"/>
                </a:ext>
              </a:extLst>
            </p:cNvPr>
            <p:cNvSpPr/>
            <p:nvPr/>
          </p:nvSpPr>
          <p:spPr>
            <a:xfrm>
              <a:off x="5641925" y="1711500"/>
              <a:ext cx="103875" cy="91000"/>
            </a:xfrm>
            <a:custGeom>
              <a:avLst/>
              <a:gdLst/>
              <a:ahLst/>
              <a:cxnLst/>
              <a:rect l="l" t="t" r="r" b="b"/>
              <a:pathLst>
                <a:path w="4155" h="3640" extrusionOk="0">
                  <a:moveTo>
                    <a:pt x="3717" y="1"/>
                  </a:moveTo>
                  <a:lnTo>
                    <a:pt x="438" y="2260"/>
                  </a:lnTo>
                  <a:cubicBezTo>
                    <a:pt x="110" y="2478"/>
                    <a:pt x="1" y="2952"/>
                    <a:pt x="256" y="3317"/>
                  </a:cubicBezTo>
                  <a:cubicBezTo>
                    <a:pt x="392" y="3520"/>
                    <a:pt x="626" y="3640"/>
                    <a:pt x="862" y="3640"/>
                  </a:cubicBezTo>
                  <a:cubicBezTo>
                    <a:pt x="1007" y="3640"/>
                    <a:pt x="1152" y="3595"/>
                    <a:pt x="1276" y="3499"/>
                  </a:cubicBezTo>
                  <a:lnTo>
                    <a:pt x="4155" y="2333"/>
                  </a:lnTo>
                  <a:lnTo>
                    <a:pt x="3717" y="1"/>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3799;p74">
              <a:extLst>
                <a:ext uri="{FF2B5EF4-FFF2-40B4-BE49-F238E27FC236}">
                  <a16:creationId xmlns:a16="http://schemas.microsoft.com/office/drawing/2014/main" id="{ECF25093-E799-4077-9033-DD1977CF6F61}"/>
                </a:ext>
              </a:extLst>
            </p:cNvPr>
            <p:cNvSpPr/>
            <p:nvPr/>
          </p:nvSpPr>
          <p:spPr>
            <a:xfrm>
              <a:off x="5641925" y="1764350"/>
              <a:ext cx="66525" cy="96000"/>
            </a:xfrm>
            <a:custGeom>
              <a:avLst/>
              <a:gdLst/>
              <a:ahLst/>
              <a:cxnLst/>
              <a:rect l="l" t="t" r="r" b="b"/>
              <a:pathLst>
                <a:path w="2661" h="3840" extrusionOk="0">
                  <a:moveTo>
                    <a:pt x="860" y="1"/>
                  </a:moveTo>
                  <a:cubicBezTo>
                    <a:pt x="780" y="1"/>
                    <a:pt x="699" y="13"/>
                    <a:pt x="620" y="36"/>
                  </a:cubicBezTo>
                  <a:lnTo>
                    <a:pt x="511" y="109"/>
                  </a:lnTo>
                  <a:cubicBezTo>
                    <a:pt x="183" y="255"/>
                    <a:pt x="1" y="656"/>
                    <a:pt x="146" y="984"/>
                  </a:cubicBezTo>
                  <a:lnTo>
                    <a:pt x="1130" y="3389"/>
                  </a:lnTo>
                  <a:cubicBezTo>
                    <a:pt x="1242" y="3668"/>
                    <a:pt x="1503" y="3840"/>
                    <a:pt x="1766" y="3840"/>
                  </a:cubicBezTo>
                  <a:cubicBezTo>
                    <a:pt x="1847" y="3840"/>
                    <a:pt x="1928" y="3824"/>
                    <a:pt x="2005" y="3790"/>
                  </a:cubicBezTo>
                  <a:lnTo>
                    <a:pt x="2114" y="3717"/>
                  </a:lnTo>
                  <a:cubicBezTo>
                    <a:pt x="2478" y="3607"/>
                    <a:pt x="2661" y="3207"/>
                    <a:pt x="2515" y="2842"/>
                  </a:cubicBezTo>
                  <a:lnTo>
                    <a:pt x="1531" y="437"/>
                  </a:lnTo>
                  <a:cubicBezTo>
                    <a:pt x="1417" y="152"/>
                    <a:pt x="1147" y="1"/>
                    <a:pt x="860" y="1"/>
                  </a:cubicBez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3800;p74">
              <a:extLst>
                <a:ext uri="{FF2B5EF4-FFF2-40B4-BE49-F238E27FC236}">
                  <a16:creationId xmlns:a16="http://schemas.microsoft.com/office/drawing/2014/main" id="{3BC0A230-A6F7-490B-AB20-5D6543FD477B}"/>
                </a:ext>
              </a:extLst>
            </p:cNvPr>
            <p:cNvSpPr/>
            <p:nvPr/>
          </p:nvSpPr>
          <p:spPr>
            <a:xfrm>
              <a:off x="5815925" y="1822300"/>
              <a:ext cx="71075" cy="93025"/>
            </a:xfrm>
            <a:custGeom>
              <a:avLst/>
              <a:gdLst/>
              <a:ahLst/>
              <a:cxnLst/>
              <a:rect l="l" t="t" r="r" b="b"/>
              <a:pathLst>
                <a:path w="2843" h="3721" extrusionOk="0">
                  <a:moveTo>
                    <a:pt x="917" y="0"/>
                  </a:moveTo>
                  <a:cubicBezTo>
                    <a:pt x="804" y="0"/>
                    <a:pt x="688" y="29"/>
                    <a:pt x="583" y="87"/>
                  </a:cubicBezTo>
                  <a:lnTo>
                    <a:pt x="474" y="123"/>
                  </a:lnTo>
                  <a:cubicBezTo>
                    <a:pt x="146" y="306"/>
                    <a:pt x="0" y="706"/>
                    <a:pt x="183" y="1034"/>
                  </a:cubicBezTo>
                  <a:lnTo>
                    <a:pt x="1349" y="3330"/>
                  </a:lnTo>
                  <a:cubicBezTo>
                    <a:pt x="1479" y="3590"/>
                    <a:pt x="1720" y="3720"/>
                    <a:pt x="1967" y="3720"/>
                  </a:cubicBezTo>
                  <a:cubicBezTo>
                    <a:pt x="2066" y="3720"/>
                    <a:pt x="2166" y="3700"/>
                    <a:pt x="2260" y="3658"/>
                  </a:cubicBezTo>
                  <a:lnTo>
                    <a:pt x="2369" y="3585"/>
                  </a:lnTo>
                  <a:cubicBezTo>
                    <a:pt x="2733" y="3403"/>
                    <a:pt x="2843" y="3002"/>
                    <a:pt x="2660" y="2674"/>
                  </a:cubicBezTo>
                  <a:lnTo>
                    <a:pt x="1494" y="378"/>
                  </a:lnTo>
                  <a:cubicBezTo>
                    <a:pt x="1395" y="130"/>
                    <a:pt x="1161" y="0"/>
                    <a:pt x="917" y="0"/>
                  </a:cubicBez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3801;p74">
              <a:extLst>
                <a:ext uri="{FF2B5EF4-FFF2-40B4-BE49-F238E27FC236}">
                  <a16:creationId xmlns:a16="http://schemas.microsoft.com/office/drawing/2014/main" id="{B84E6C61-431F-41B2-A740-AB898436A507}"/>
                </a:ext>
              </a:extLst>
            </p:cNvPr>
            <p:cNvSpPr/>
            <p:nvPr/>
          </p:nvSpPr>
          <p:spPr>
            <a:xfrm>
              <a:off x="5654675" y="1797075"/>
              <a:ext cx="308850" cy="91225"/>
            </a:xfrm>
            <a:custGeom>
              <a:avLst/>
              <a:gdLst/>
              <a:ahLst/>
              <a:cxnLst/>
              <a:rect l="l" t="t" r="r" b="b"/>
              <a:pathLst>
                <a:path w="12354" h="3649" extrusionOk="0">
                  <a:moveTo>
                    <a:pt x="1209" y="1"/>
                  </a:moveTo>
                  <a:cubicBezTo>
                    <a:pt x="618" y="1"/>
                    <a:pt x="109" y="464"/>
                    <a:pt x="74" y="1096"/>
                  </a:cubicBezTo>
                  <a:lnTo>
                    <a:pt x="37" y="1898"/>
                  </a:lnTo>
                  <a:cubicBezTo>
                    <a:pt x="1" y="2517"/>
                    <a:pt x="474" y="3064"/>
                    <a:pt x="1130" y="3100"/>
                  </a:cubicBezTo>
                  <a:lnTo>
                    <a:pt x="11078" y="3647"/>
                  </a:lnTo>
                  <a:cubicBezTo>
                    <a:pt x="11100" y="3648"/>
                    <a:pt x="11123" y="3649"/>
                    <a:pt x="11145" y="3649"/>
                  </a:cubicBezTo>
                  <a:cubicBezTo>
                    <a:pt x="11736" y="3649"/>
                    <a:pt x="12245" y="3186"/>
                    <a:pt x="12281" y="2554"/>
                  </a:cubicBezTo>
                  <a:lnTo>
                    <a:pt x="12317" y="1788"/>
                  </a:lnTo>
                  <a:cubicBezTo>
                    <a:pt x="12353" y="1132"/>
                    <a:pt x="11880" y="586"/>
                    <a:pt x="11224" y="549"/>
                  </a:cubicBezTo>
                  <a:lnTo>
                    <a:pt x="1276" y="3"/>
                  </a:lnTo>
                  <a:cubicBezTo>
                    <a:pt x="1254" y="2"/>
                    <a:pt x="1231" y="1"/>
                    <a:pt x="120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3802;p74">
              <a:extLst>
                <a:ext uri="{FF2B5EF4-FFF2-40B4-BE49-F238E27FC236}">
                  <a16:creationId xmlns:a16="http://schemas.microsoft.com/office/drawing/2014/main" id="{AFEF34A3-3734-4658-A15A-E7F5D47FC5A4}"/>
                </a:ext>
              </a:extLst>
            </p:cNvPr>
            <p:cNvSpPr/>
            <p:nvPr/>
          </p:nvSpPr>
          <p:spPr>
            <a:xfrm>
              <a:off x="5734850" y="1711500"/>
              <a:ext cx="239475" cy="147725"/>
            </a:xfrm>
            <a:custGeom>
              <a:avLst/>
              <a:gdLst/>
              <a:ahLst/>
              <a:cxnLst/>
              <a:rect l="l" t="t" r="r" b="b"/>
              <a:pathLst>
                <a:path w="9579" h="5909" extrusionOk="0">
                  <a:moveTo>
                    <a:pt x="0" y="1"/>
                  </a:moveTo>
                  <a:lnTo>
                    <a:pt x="802" y="5576"/>
                  </a:lnTo>
                  <a:lnTo>
                    <a:pt x="5903" y="5904"/>
                  </a:lnTo>
                  <a:cubicBezTo>
                    <a:pt x="5964" y="5907"/>
                    <a:pt x="6025" y="5909"/>
                    <a:pt x="6085" y="5909"/>
                  </a:cubicBezTo>
                  <a:cubicBezTo>
                    <a:pt x="8040" y="5909"/>
                    <a:pt x="9578" y="4204"/>
                    <a:pt x="9401" y="2260"/>
                  </a:cubicBezTo>
                  <a:lnTo>
                    <a:pt x="9401" y="2223"/>
                  </a:lnTo>
                  <a:lnTo>
                    <a:pt x="0" y="1"/>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3803;p74">
              <a:extLst>
                <a:ext uri="{FF2B5EF4-FFF2-40B4-BE49-F238E27FC236}">
                  <a16:creationId xmlns:a16="http://schemas.microsoft.com/office/drawing/2014/main" id="{000C6E49-2589-4EEC-AA01-82254380B002}"/>
                </a:ext>
              </a:extLst>
            </p:cNvPr>
            <p:cNvSpPr/>
            <p:nvPr/>
          </p:nvSpPr>
          <p:spPr>
            <a:xfrm>
              <a:off x="5918850" y="1767075"/>
              <a:ext cx="698750" cy="281900"/>
            </a:xfrm>
            <a:custGeom>
              <a:avLst/>
              <a:gdLst/>
              <a:ahLst/>
              <a:cxnLst/>
              <a:rect l="l" t="t" r="r" b="b"/>
              <a:pathLst>
                <a:path w="27950" h="11276" extrusionOk="0">
                  <a:moveTo>
                    <a:pt x="2041" y="0"/>
                  </a:moveTo>
                  <a:lnTo>
                    <a:pt x="1" y="2515"/>
                  </a:lnTo>
                  <a:cubicBezTo>
                    <a:pt x="5517" y="8491"/>
                    <a:pt x="12142" y="11275"/>
                    <a:pt x="17613" y="11275"/>
                  </a:cubicBezTo>
                  <a:cubicBezTo>
                    <a:pt x="22550" y="11275"/>
                    <a:pt x="26549" y="9008"/>
                    <a:pt x="27949" y="4774"/>
                  </a:cubicBezTo>
                  <a:lnTo>
                    <a:pt x="2041" y="0"/>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3804;p74">
              <a:extLst>
                <a:ext uri="{FF2B5EF4-FFF2-40B4-BE49-F238E27FC236}">
                  <a16:creationId xmlns:a16="http://schemas.microsoft.com/office/drawing/2014/main" id="{70A25BDA-1DB6-43D8-95E9-D87586E0A286}"/>
                </a:ext>
              </a:extLst>
            </p:cNvPr>
            <p:cNvSpPr/>
            <p:nvPr/>
          </p:nvSpPr>
          <p:spPr>
            <a:xfrm>
              <a:off x="5687475" y="1801700"/>
              <a:ext cx="113900" cy="109100"/>
            </a:xfrm>
            <a:custGeom>
              <a:avLst/>
              <a:gdLst/>
              <a:ahLst/>
              <a:cxnLst/>
              <a:rect l="l" t="t" r="r" b="b"/>
              <a:pathLst>
                <a:path w="4556" h="4364" extrusionOk="0">
                  <a:moveTo>
                    <a:pt x="2478" y="0"/>
                  </a:moveTo>
                  <a:lnTo>
                    <a:pt x="329" y="2660"/>
                  </a:lnTo>
                  <a:cubicBezTo>
                    <a:pt x="1" y="3061"/>
                    <a:pt x="37" y="3644"/>
                    <a:pt x="401" y="4045"/>
                  </a:cubicBezTo>
                  <a:cubicBezTo>
                    <a:pt x="607" y="4251"/>
                    <a:pt x="883" y="4363"/>
                    <a:pt x="1163" y="4363"/>
                  </a:cubicBezTo>
                  <a:cubicBezTo>
                    <a:pt x="1378" y="4363"/>
                    <a:pt x="1596" y="4297"/>
                    <a:pt x="1786" y="4154"/>
                  </a:cubicBezTo>
                  <a:lnTo>
                    <a:pt x="4555" y="2113"/>
                  </a:lnTo>
                  <a:lnTo>
                    <a:pt x="2478" y="0"/>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3805;p74">
              <a:extLst>
                <a:ext uri="{FF2B5EF4-FFF2-40B4-BE49-F238E27FC236}">
                  <a16:creationId xmlns:a16="http://schemas.microsoft.com/office/drawing/2014/main" id="{0F933633-AF7F-4E44-A5A6-A4E8C1743D0D}"/>
                </a:ext>
              </a:extLst>
            </p:cNvPr>
            <p:cNvSpPr/>
            <p:nvPr/>
          </p:nvSpPr>
          <p:spPr>
            <a:xfrm>
              <a:off x="6478200" y="2077700"/>
              <a:ext cx="486475" cy="867275"/>
            </a:xfrm>
            <a:custGeom>
              <a:avLst/>
              <a:gdLst/>
              <a:ahLst/>
              <a:cxnLst/>
              <a:rect l="l" t="t" r="r" b="b"/>
              <a:pathLst>
                <a:path w="19459" h="34691" extrusionOk="0">
                  <a:moveTo>
                    <a:pt x="5830" y="1"/>
                  </a:moveTo>
                  <a:cubicBezTo>
                    <a:pt x="5830" y="1"/>
                    <a:pt x="656" y="23831"/>
                    <a:pt x="0" y="34690"/>
                  </a:cubicBezTo>
                  <a:lnTo>
                    <a:pt x="11770" y="34690"/>
                  </a:lnTo>
                  <a:lnTo>
                    <a:pt x="19458" y="8017"/>
                  </a:lnTo>
                  <a:lnTo>
                    <a:pt x="5830" y="1"/>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3806;p74">
              <a:extLst>
                <a:ext uri="{FF2B5EF4-FFF2-40B4-BE49-F238E27FC236}">
                  <a16:creationId xmlns:a16="http://schemas.microsoft.com/office/drawing/2014/main" id="{D668A4CB-34D7-4E18-B2EC-6F54BB04AAA5}"/>
                </a:ext>
              </a:extLst>
            </p:cNvPr>
            <p:cNvSpPr/>
            <p:nvPr/>
          </p:nvSpPr>
          <p:spPr>
            <a:xfrm>
              <a:off x="6478200" y="2944950"/>
              <a:ext cx="295175" cy="948325"/>
            </a:xfrm>
            <a:custGeom>
              <a:avLst/>
              <a:gdLst/>
              <a:ahLst/>
              <a:cxnLst/>
              <a:rect l="l" t="t" r="r" b="b"/>
              <a:pathLst>
                <a:path w="11807" h="37933" extrusionOk="0">
                  <a:moveTo>
                    <a:pt x="0" y="0"/>
                  </a:moveTo>
                  <a:lnTo>
                    <a:pt x="729" y="37932"/>
                  </a:lnTo>
                  <a:lnTo>
                    <a:pt x="11296" y="36038"/>
                  </a:lnTo>
                  <a:lnTo>
                    <a:pt x="11806" y="0"/>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3807;p74">
              <a:extLst>
                <a:ext uri="{FF2B5EF4-FFF2-40B4-BE49-F238E27FC236}">
                  <a16:creationId xmlns:a16="http://schemas.microsoft.com/office/drawing/2014/main" id="{2B25F81B-DCA8-433B-909F-D29633C5400A}"/>
                </a:ext>
              </a:extLst>
            </p:cNvPr>
            <p:cNvSpPr/>
            <p:nvPr/>
          </p:nvSpPr>
          <p:spPr>
            <a:xfrm>
              <a:off x="6484575" y="3485125"/>
              <a:ext cx="299725" cy="409050"/>
            </a:xfrm>
            <a:custGeom>
              <a:avLst/>
              <a:gdLst/>
              <a:ahLst/>
              <a:cxnLst/>
              <a:rect l="l" t="t" r="r" b="b"/>
              <a:pathLst>
                <a:path w="11989" h="16362" extrusionOk="0">
                  <a:moveTo>
                    <a:pt x="11660" y="1"/>
                  </a:moveTo>
                  <a:lnTo>
                    <a:pt x="0" y="511"/>
                  </a:lnTo>
                  <a:lnTo>
                    <a:pt x="109" y="16362"/>
                  </a:lnTo>
                  <a:lnTo>
                    <a:pt x="11988" y="14358"/>
                  </a:lnTo>
                  <a:lnTo>
                    <a:pt x="11660" y="1"/>
                  </a:ln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3808;p74">
              <a:extLst>
                <a:ext uri="{FF2B5EF4-FFF2-40B4-BE49-F238E27FC236}">
                  <a16:creationId xmlns:a16="http://schemas.microsoft.com/office/drawing/2014/main" id="{A66A8308-DF05-4089-AA35-74F42A20BE1C}"/>
                </a:ext>
              </a:extLst>
            </p:cNvPr>
            <p:cNvSpPr/>
            <p:nvPr/>
          </p:nvSpPr>
          <p:spPr>
            <a:xfrm>
              <a:off x="6114725" y="3760250"/>
              <a:ext cx="689625" cy="340725"/>
            </a:xfrm>
            <a:custGeom>
              <a:avLst/>
              <a:gdLst/>
              <a:ahLst/>
              <a:cxnLst/>
              <a:rect l="l" t="t" r="r" b="b"/>
              <a:pathLst>
                <a:path w="27585" h="13629" extrusionOk="0">
                  <a:moveTo>
                    <a:pt x="12280" y="0"/>
                  </a:moveTo>
                  <a:cubicBezTo>
                    <a:pt x="11770" y="1312"/>
                    <a:pt x="11005" y="2478"/>
                    <a:pt x="9984" y="3462"/>
                  </a:cubicBezTo>
                  <a:cubicBezTo>
                    <a:pt x="9547" y="3899"/>
                    <a:pt x="9037" y="4300"/>
                    <a:pt x="8490" y="4664"/>
                  </a:cubicBezTo>
                  <a:cubicBezTo>
                    <a:pt x="7871" y="5065"/>
                    <a:pt x="7179" y="5393"/>
                    <a:pt x="6450" y="5648"/>
                  </a:cubicBezTo>
                  <a:lnTo>
                    <a:pt x="5721" y="5903"/>
                  </a:lnTo>
                  <a:cubicBezTo>
                    <a:pt x="4081" y="6486"/>
                    <a:pt x="2697" y="7580"/>
                    <a:pt x="1749" y="9001"/>
                  </a:cubicBezTo>
                  <a:cubicBezTo>
                    <a:pt x="1276" y="9693"/>
                    <a:pt x="948" y="10422"/>
                    <a:pt x="693" y="11223"/>
                  </a:cubicBezTo>
                  <a:lnTo>
                    <a:pt x="0" y="13628"/>
                  </a:lnTo>
                  <a:lnTo>
                    <a:pt x="27293" y="13628"/>
                  </a:lnTo>
                  <a:lnTo>
                    <a:pt x="27365" y="9001"/>
                  </a:lnTo>
                  <a:lnTo>
                    <a:pt x="27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3809;p74">
              <a:extLst>
                <a:ext uri="{FF2B5EF4-FFF2-40B4-BE49-F238E27FC236}">
                  <a16:creationId xmlns:a16="http://schemas.microsoft.com/office/drawing/2014/main" id="{AE14691C-BB98-4126-932A-B742B5B397EA}"/>
                </a:ext>
              </a:extLst>
            </p:cNvPr>
            <p:cNvSpPr/>
            <p:nvPr/>
          </p:nvSpPr>
          <p:spPr>
            <a:xfrm>
              <a:off x="6399850" y="3789400"/>
              <a:ext cx="134850" cy="17325"/>
            </a:xfrm>
            <a:custGeom>
              <a:avLst/>
              <a:gdLst/>
              <a:ahLst/>
              <a:cxnLst/>
              <a:rect l="l" t="t" r="r" b="b"/>
              <a:pathLst>
                <a:path w="5394" h="693" extrusionOk="0">
                  <a:moveTo>
                    <a:pt x="0" y="0"/>
                  </a:moveTo>
                  <a:lnTo>
                    <a:pt x="0" y="693"/>
                  </a:lnTo>
                  <a:lnTo>
                    <a:pt x="5393" y="693"/>
                  </a:lnTo>
                  <a:lnTo>
                    <a:pt x="5393" y="0"/>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3810;p74">
              <a:extLst>
                <a:ext uri="{FF2B5EF4-FFF2-40B4-BE49-F238E27FC236}">
                  <a16:creationId xmlns:a16="http://schemas.microsoft.com/office/drawing/2014/main" id="{F4717924-2E5E-434D-AA05-A340855E1961}"/>
                </a:ext>
              </a:extLst>
            </p:cNvPr>
            <p:cNvSpPr/>
            <p:nvPr/>
          </p:nvSpPr>
          <p:spPr>
            <a:xfrm>
              <a:off x="6365225" y="3836775"/>
              <a:ext cx="134850" cy="17325"/>
            </a:xfrm>
            <a:custGeom>
              <a:avLst/>
              <a:gdLst/>
              <a:ahLst/>
              <a:cxnLst/>
              <a:rect l="l" t="t" r="r" b="b"/>
              <a:pathLst>
                <a:path w="5394" h="693" extrusionOk="0">
                  <a:moveTo>
                    <a:pt x="1" y="0"/>
                  </a:moveTo>
                  <a:lnTo>
                    <a:pt x="1" y="692"/>
                  </a:lnTo>
                  <a:lnTo>
                    <a:pt x="5394" y="692"/>
                  </a:lnTo>
                  <a:lnTo>
                    <a:pt x="5394" y="0"/>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3811;p74">
              <a:extLst>
                <a:ext uri="{FF2B5EF4-FFF2-40B4-BE49-F238E27FC236}">
                  <a16:creationId xmlns:a16="http://schemas.microsoft.com/office/drawing/2014/main" id="{E1A37C07-A7C1-4F13-9070-2DF2AC915A9C}"/>
                </a:ext>
              </a:extLst>
            </p:cNvPr>
            <p:cNvSpPr/>
            <p:nvPr/>
          </p:nvSpPr>
          <p:spPr>
            <a:xfrm>
              <a:off x="6625775" y="3912375"/>
              <a:ext cx="51950" cy="50125"/>
            </a:xfrm>
            <a:custGeom>
              <a:avLst/>
              <a:gdLst/>
              <a:ahLst/>
              <a:cxnLst/>
              <a:rect l="l" t="t" r="r" b="b"/>
              <a:pathLst>
                <a:path w="2078" h="2005" extrusionOk="0">
                  <a:moveTo>
                    <a:pt x="1020" y="693"/>
                  </a:moveTo>
                  <a:cubicBezTo>
                    <a:pt x="1203" y="693"/>
                    <a:pt x="1348" y="839"/>
                    <a:pt x="1348" y="1021"/>
                  </a:cubicBezTo>
                  <a:cubicBezTo>
                    <a:pt x="1385" y="1094"/>
                    <a:pt x="1348" y="1167"/>
                    <a:pt x="1275" y="1239"/>
                  </a:cubicBezTo>
                  <a:cubicBezTo>
                    <a:pt x="1210" y="1283"/>
                    <a:pt x="1138" y="1304"/>
                    <a:pt x="1069" y="1304"/>
                  </a:cubicBezTo>
                  <a:cubicBezTo>
                    <a:pt x="906" y="1304"/>
                    <a:pt x="754" y="1189"/>
                    <a:pt x="729" y="984"/>
                  </a:cubicBezTo>
                  <a:cubicBezTo>
                    <a:pt x="729" y="912"/>
                    <a:pt x="765" y="839"/>
                    <a:pt x="802" y="766"/>
                  </a:cubicBezTo>
                  <a:cubicBezTo>
                    <a:pt x="875" y="693"/>
                    <a:pt x="948" y="693"/>
                    <a:pt x="1020" y="693"/>
                  </a:cubicBezTo>
                  <a:close/>
                  <a:moveTo>
                    <a:pt x="1020" y="1"/>
                  </a:moveTo>
                  <a:cubicBezTo>
                    <a:pt x="474" y="1"/>
                    <a:pt x="0" y="438"/>
                    <a:pt x="37" y="1021"/>
                  </a:cubicBezTo>
                  <a:cubicBezTo>
                    <a:pt x="37" y="1567"/>
                    <a:pt x="510" y="2005"/>
                    <a:pt x="1057" y="2005"/>
                  </a:cubicBezTo>
                  <a:cubicBezTo>
                    <a:pt x="1640" y="2005"/>
                    <a:pt x="2077" y="1531"/>
                    <a:pt x="2041" y="984"/>
                  </a:cubicBezTo>
                  <a:cubicBezTo>
                    <a:pt x="2041" y="438"/>
                    <a:pt x="1567" y="1"/>
                    <a:pt x="1020"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3812;p74">
              <a:extLst>
                <a:ext uri="{FF2B5EF4-FFF2-40B4-BE49-F238E27FC236}">
                  <a16:creationId xmlns:a16="http://schemas.microsoft.com/office/drawing/2014/main" id="{62D7651F-536B-427B-AB34-011641EEA03C}"/>
                </a:ext>
              </a:extLst>
            </p:cNvPr>
            <p:cNvSpPr/>
            <p:nvPr/>
          </p:nvSpPr>
          <p:spPr>
            <a:xfrm>
              <a:off x="6544700" y="3912375"/>
              <a:ext cx="51025" cy="50125"/>
            </a:xfrm>
            <a:custGeom>
              <a:avLst/>
              <a:gdLst/>
              <a:ahLst/>
              <a:cxnLst/>
              <a:rect l="l" t="t" r="r" b="b"/>
              <a:pathLst>
                <a:path w="2041" h="2005" extrusionOk="0">
                  <a:moveTo>
                    <a:pt x="1020" y="693"/>
                  </a:moveTo>
                  <a:cubicBezTo>
                    <a:pt x="1203" y="693"/>
                    <a:pt x="1348" y="839"/>
                    <a:pt x="1348" y="1021"/>
                  </a:cubicBezTo>
                  <a:cubicBezTo>
                    <a:pt x="1348" y="1094"/>
                    <a:pt x="1312" y="1167"/>
                    <a:pt x="1275" y="1239"/>
                  </a:cubicBezTo>
                  <a:cubicBezTo>
                    <a:pt x="1210" y="1283"/>
                    <a:pt x="1135" y="1304"/>
                    <a:pt x="1062" y="1304"/>
                  </a:cubicBezTo>
                  <a:cubicBezTo>
                    <a:pt x="890" y="1304"/>
                    <a:pt x="729" y="1189"/>
                    <a:pt x="729" y="984"/>
                  </a:cubicBezTo>
                  <a:cubicBezTo>
                    <a:pt x="692" y="912"/>
                    <a:pt x="729" y="839"/>
                    <a:pt x="802" y="766"/>
                  </a:cubicBezTo>
                  <a:cubicBezTo>
                    <a:pt x="838" y="693"/>
                    <a:pt x="948" y="693"/>
                    <a:pt x="1020" y="693"/>
                  </a:cubicBezTo>
                  <a:close/>
                  <a:moveTo>
                    <a:pt x="1020" y="1"/>
                  </a:moveTo>
                  <a:cubicBezTo>
                    <a:pt x="729" y="1"/>
                    <a:pt x="474" y="110"/>
                    <a:pt x="292" y="292"/>
                  </a:cubicBezTo>
                  <a:cubicBezTo>
                    <a:pt x="109" y="474"/>
                    <a:pt x="0" y="729"/>
                    <a:pt x="37" y="1021"/>
                  </a:cubicBezTo>
                  <a:cubicBezTo>
                    <a:pt x="37" y="1567"/>
                    <a:pt x="510" y="2005"/>
                    <a:pt x="1057" y="2005"/>
                  </a:cubicBezTo>
                  <a:cubicBezTo>
                    <a:pt x="1312" y="2005"/>
                    <a:pt x="1567" y="1895"/>
                    <a:pt x="1786" y="1713"/>
                  </a:cubicBezTo>
                  <a:cubicBezTo>
                    <a:pt x="1968" y="1531"/>
                    <a:pt x="2041" y="1239"/>
                    <a:pt x="2041" y="984"/>
                  </a:cubicBezTo>
                  <a:cubicBezTo>
                    <a:pt x="2041" y="438"/>
                    <a:pt x="1567" y="1"/>
                    <a:pt x="1020"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3813;p74">
              <a:extLst>
                <a:ext uri="{FF2B5EF4-FFF2-40B4-BE49-F238E27FC236}">
                  <a16:creationId xmlns:a16="http://schemas.microsoft.com/office/drawing/2014/main" id="{5E435643-FA01-4052-9ACB-A279878728C1}"/>
                </a:ext>
              </a:extLst>
            </p:cNvPr>
            <p:cNvSpPr/>
            <p:nvPr/>
          </p:nvSpPr>
          <p:spPr>
            <a:xfrm>
              <a:off x="6114725" y="3985250"/>
              <a:ext cx="683225" cy="115725"/>
            </a:xfrm>
            <a:custGeom>
              <a:avLst/>
              <a:gdLst/>
              <a:ahLst/>
              <a:cxnLst/>
              <a:rect l="l" t="t" r="r" b="b"/>
              <a:pathLst>
                <a:path w="27329" h="4629" extrusionOk="0">
                  <a:moveTo>
                    <a:pt x="1749" y="1"/>
                  </a:moveTo>
                  <a:cubicBezTo>
                    <a:pt x="1276" y="693"/>
                    <a:pt x="948" y="1422"/>
                    <a:pt x="693" y="2223"/>
                  </a:cubicBezTo>
                  <a:lnTo>
                    <a:pt x="0" y="4628"/>
                  </a:lnTo>
                  <a:lnTo>
                    <a:pt x="27293" y="4628"/>
                  </a:lnTo>
                  <a:lnTo>
                    <a:pt x="27329" y="1"/>
                  </a:ln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3814;p74">
              <a:extLst>
                <a:ext uri="{FF2B5EF4-FFF2-40B4-BE49-F238E27FC236}">
                  <a16:creationId xmlns:a16="http://schemas.microsoft.com/office/drawing/2014/main" id="{C8845515-3D77-4966-939D-211B4A3051BD}"/>
                </a:ext>
              </a:extLst>
            </p:cNvPr>
            <p:cNvSpPr/>
            <p:nvPr/>
          </p:nvSpPr>
          <p:spPr>
            <a:xfrm>
              <a:off x="6114725" y="3876850"/>
              <a:ext cx="382625" cy="224125"/>
            </a:xfrm>
            <a:custGeom>
              <a:avLst/>
              <a:gdLst/>
              <a:ahLst/>
              <a:cxnLst/>
              <a:rect l="l" t="t" r="r" b="b"/>
              <a:pathLst>
                <a:path w="15305" h="8965" extrusionOk="0">
                  <a:moveTo>
                    <a:pt x="8490" y="0"/>
                  </a:moveTo>
                  <a:cubicBezTo>
                    <a:pt x="7871" y="401"/>
                    <a:pt x="7179" y="729"/>
                    <a:pt x="6450" y="984"/>
                  </a:cubicBezTo>
                  <a:lnTo>
                    <a:pt x="5721" y="1239"/>
                  </a:lnTo>
                  <a:cubicBezTo>
                    <a:pt x="4081" y="1822"/>
                    <a:pt x="2697" y="2916"/>
                    <a:pt x="1749" y="4337"/>
                  </a:cubicBezTo>
                  <a:cubicBezTo>
                    <a:pt x="1276" y="5029"/>
                    <a:pt x="948" y="5758"/>
                    <a:pt x="693" y="6559"/>
                  </a:cubicBezTo>
                  <a:lnTo>
                    <a:pt x="0" y="8964"/>
                  </a:lnTo>
                  <a:lnTo>
                    <a:pt x="15304" y="8964"/>
                  </a:lnTo>
                  <a:cubicBezTo>
                    <a:pt x="14685" y="5029"/>
                    <a:pt x="12134" y="1677"/>
                    <a:pt x="8490" y="0"/>
                  </a:cubicBez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3815;p74">
              <a:extLst>
                <a:ext uri="{FF2B5EF4-FFF2-40B4-BE49-F238E27FC236}">
                  <a16:creationId xmlns:a16="http://schemas.microsoft.com/office/drawing/2014/main" id="{B3824E96-3D5C-4D35-BED4-E3D3C0B336F8}"/>
                </a:ext>
              </a:extLst>
            </p:cNvPr>
            <p:cNvSpPr/>
            <p:nvPr/>
          </p:nvSpPr>
          <p:spPr>
            <a:xfrm>
              <a:off x="6406225" y="3679175"/>
              <a:ext cx="174025" cy="81100"/>
            </a:xfrm>
            <a:custGeom>
              <a:avLst/>
              <a:gdLst/>
              <a:ahLst/>
              <a:cxnLst/>
              <a:rect l="l" t="t" r="r" b="b"/>
              <a:pathLst>
                <a:path w="6961" h="3244" extrusionOk="0">
                  <a:moveTo>
                    <a:pt x="1677" y="0"/>
                  </a:moveTo>
                  <a:cubicBezTo>
                    <a:pt x="693" y="0"/>
                    <a:pt x="0" y="911"/>
                    <a:pt x="256" y="1859"/>
                  </a:cubicBezTo>
                  <a:lnTo>
                    <a:pt x="620" y="3243"/>
                  </a:lnTo>
                  <a:lnTo>
                    <a:pt x="6960" y="3207"/>
                  </a:lnTo>
                  <a:lnTo>
                    <a:pt x="5794" y="1458"/>
                  </a:lnTo>
                  <a:cubicBezTo>
                    <a:pt x="5175" y="547"/>
                    <a:pt x="4154" y="0"/>
                    <a:pt x="3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3816;p74">
              <a:extLst>
                <a:ext uri="{FF2B5EF4-FFF2-40B4-BE49-F238E27FC236}">
                  <a16:creationId xmlns:a16="http://schemas.microsoft.com/office/drawing/2014/main" id="{F09DE3A7-6BCA-4D24-972A-22F04E4425E0}"/>
                </a:ext>
              </a:extLst>
            </p:cNvPr>
            <p:cNvSpPr/>
            <p:nvPr/>
          </p:nvSpPr>
          <p:spPr>
            <a:xfrm>
              <a:off x="6534675" y="2077700"/>
              <a:ext cx="460050" cy="496500"/>
            </a:xfrm>
            <a:custGeom>
              <a:avLst/>
              <a:gdLst/>
              <a:ahLst/>
              <a:cxnLst/>
              <a:rect l="l" t="t" r="r" b="b"/>
              <a:pathLst>
                <a:path w="18402" h="19860" extrusionOk="0">
                  <a:moveTo>
                    <a:pt x="3571" y="1"/>
                  </a:moveTo>
                  <a:cubicBezTo>
                    <a:pt x="802" y="8054"/>
                    <a:pt x="0" y="18329"/>
                    <a:pt x="0" y="18329"/>
                  </a:cubicBezTo>
                  <a:lnTo>
                    <a:pt x="14612" y="19860"/>
                  </a:lnTo>
                  <a:lnTo>
                    <a:pt x="18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3817;p74">
              <a:extLst>
                <a:ext uri="{FF2B5EF4-FFF2-40B4-BE49-F238E27FC236}">
                  <a16:creationId xmlns:a16="http://schemas.microsoft.com/office/drawing/2014/main" id="{81892263-EDEA-4EC4-9E1F-CC46F296E645}"/>
                </a:ext>
              </a:extLst>
            </p:cNvPr>
            <p:cNvSpPr/>
            <p:nvPr/>
          </p:nvSpPr>
          <p:spPr>
            <a:xfrm>
              <a:off x="6540125" y="2475800"/>
              <a:ext cx="332525" cy="41925"/>
            </a:xfrm>
            <a:custGeom>
              <a:avLst/>
              <a:gdLst/>
              <a:ahLst/>
              <a:cxnLst/>
              <a:rect l="l" t="t" r="r" b="b"/>
              <a:pathLst>
                <a:path w="13301" h="1677" extrusionOk="0">
                  <a:moveTo>
                    <a:pt x="37" y="0"/>
                  </a:moveTo>
                  <a:lnTo>
                    <a:pt x="1" y="474"/>
                  </a:lnTo>
                  <a:lnTo>
                    <a:pt x="13265" y="1677"/>
                  </a:lnTo>
                  <a:lnTo>
                    <a:pt x="13301" y="1203"/>
                  </a:lnTo>
                  <a:lnTo>
                    <a:pt x="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3818;p74">
              <a:extLst>
                <a:ext uri="{FF2B5EF4-FFF2-40B4-BE49-F238E27FC236}">
                  <a16:creationId xmlns:a16="http://schemas.microsoft.com/office/drawing/2014/main" id="{BA3CF321-930B-4C73-84A0-92AA91B27814}"/>
                </a:ext>
              </a:extLst>
            </p:cNvPr>
            <p:cNvSpPr/>
            <p:nvPr/>
          </p:nvSpPr>
          <p:spPr>
            <a:xfrm>
              <a:off x="4755575" y="1921725"/>
              <a:ext cx="738800" cy="546800"/>
            </a:xfrm>
            <a:custGeom>
              <a:avLst/>
              <a:gdLst/>
              <a:ahLst/>
              <a:cxnLst/>
              <a:rect l="l" t="t" r="r" b="b"/>
              <a:pathLst>
                <a:path w="29552" h="21872" extrusionOk="0">
                  <a:moveTo>
                    <a:pt x="21587" y="1"/>
                  </a:moveTo>
                  <a:cubicBezTo>
                    <a:pt x="20969" y="1"/>
                    <a:pt x="20400" y="139"/>
                    <a:pt x="19932" y="373"/>
                  </a:cubicBezTo>
                  <a:lnTo>
                    <a:pt x="0" y="16078"/>
                  </a:lnTo>
                  <a:lnTo>
                    <a:pt x="4846" y="21872"/>
                  </a:lnTo>
                  <a:cubicBezTo>
                    <a:pt x="20989" y="18155"/>
                    <a:pt x="29552" y="6641"/>
                    <a:pt x="29552" y="6641"/>
                  </a:cubicBezTo>
                  <a:lnTo>
                    <a:pt x="25398" y="1904"/>
                  </a:lnTo>
                  <a:cubicBezTo>
                    <a:pt x="24192" y="529"/>
                    <a:pt x="22795" y="1"/>
                    <a:pt x="215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3819;p74">
              <a:extLst>
                <a:ext uri="{FF2B5EF4-FFF2-40B4-BE49-F238E27FC236}">
                  <a16:creationId xmlns:a16="http://schemas.microsoft.com/office/drawing/2014/main" id="{45D2E3C2-9854-46A8-B829-B0F16F70ABFC}"/>
                </a:ext>
              </a:extLst>
            </p:cNvPr>
            <p:cNvSpPr/>
            <p:nvPr/>
          </p:nvSpPr>
          <p:spPr>
            <a:xfrm>
              <a:off x="4564275" y="1941975"/>
              <a:ext cx="471900" cy="526550"/>
            </a:xfrm>
            <a:custGeom>
              <a:avLst/>
              <a:gdLst/>
              <a:ahLst/>
              <a:cxnLst/>
              <a:rect l="l" t="t" r="r" b="b"/>
              <a:pathLst>
                <a:path w="18876" h="21062" extrusionOk="0">
                  <a:moveTo>
                    <a:pt x="0" y="1"/>
                  </a:moveTo>
                  <a:cubicBezTo>
                    <a:pt x="146" y="1057"/>
                    <a:pt x="328" y="2114"/>
                    <a:pt x="547" y="3171"/>
                  </a:cubicBezTo>
                  <a:cubicBezTo>
                    <a:pt x="1239" y="6705"/>
                    <a:pt x="2369" y="10130"/>
                    <a:pt x="3935" y="13337"/>
                  </a:cubicBezTo>
                  <a:cubicBezTo>
                    <a:pt x="5976" y="17309"/>
                    <a:pt x="8745" y="20370"/>
                    <a:pt x="12535" y="21062"/>
                  </a:cubicBezTo>
                  <a:cubicBezTo>
                    <a:pt x="18875" y="10677"/>
                    <a:pt x="6195" y="6304"/>
                    <a:pt x="5247" y="1"/>
                  </a:cubicBez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3820;p74">
              <a:extLst>
                <a:ext uri="{FF2B5EF4-FFF2-40B4-BE49-F238E27FC236}">
                  <a16:creationId xmlns:a16="http://schemas.microsoft.com/office/drawing/2014/main" id="{EC8A6AB7-EDE9-4A1D-B2DE-9DEF84D7F8DC}"/>
                </a:ext>
              </a:extLst>
            </p:cNvPr>
            <p:cNvSpPr/>
            <p:nvPr/>
          </p:nvSpPr>
          <p:spPr>
            <a:xfrm>
              <a:off x="4612550" y="1590175"/>
              <a:ext cx="102950" cy="109500"/>
            </a:xfrm>
            <a:custGeom>
              <a:avLst/>
              <a:gdLst/>
              <a:ahLst/>
              <a:cxnLst/>
              <a:rect l="l" t="t" r="r" b="b"/>
              <a:pathLst>
                <a:path w="4118" h="4380" extrusionOk="0">
                  <a:moveTo>
                    <a:pt x="714" y="0"/>
                  </a:moveTo>
                  <a:cubicBezTo>
                    <a:pt x="576" y="0"/>
                    <a:pt x="438" y="38"/>
                    <a:pt x="328" y="117"/>
                  </a:cubicBezTo>
                  <a:cubicBezTo>
                    <a:pt x="37" y="335"/>
                    <a:pt x="0" y="773"/>
                    <a:pt x="219" y="1028"/>
                  </a:cubicBezTo>
                  <a:lnTo>
                    <a:pt x="2624" y="4380"/>
                  </a:lnTo>
                  <a:lnTo>
                    <a:pt x="4118" y="3250"/>
                  </a:lnTo>
                  <a:lnTo>
                    <a:pt x="1203" y="190"/>
                  </a:lnTo>
                  <a:cubicBezTo>
                    <a:pt x="1079" y="65"/>
                    <a:pt x="896" y="0"/>
                    <a:pt x="714" y="0"/>
                  </a:cubicBez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3821;p74">
              <a:extLst>
                <a:ext uri="{FF2B5EF4-FFF2-40B4-BE49-F238E27FC236}">
                  <a16:creationId xmlns:a16="http://schemas.microsoft.com/office/drawing/2014/main" id="{F8DE008B-3E37-42E3-93BD-72236C3DE06A}"/>
                </a:ext>
              </a:extLst>
            </p:cNvPr>
            <p:cNvSpPr/>
            <p:nvPr/>
          </p:nvSpPr>
          <p:spPr>
            <a:xfrm>
              <a:off x="4590675" y="1592625"/>
              <a:ext cx="128475" cy="226400"/>
            </a:xfrm>
            <a:custGeom>
              <a:avLst/>
              <a:gdLst/>
              <a:ahLst/>
              <a:cxnLst/>
              <a:rect l="l" t="t" r="r" b="b"/>
              <a:pathLst>
                <a:path w="5139" h="9056" extrusionOk="0">
                  <a:moveTo>
                    <a:pt x="637" y="1"/>
                  </a:moveTo>
                  <a:cubicBezTo>
                    <a:pt x="447" y="1"/>
                    <a:pt x="257" y="97"/>
                    <a:pt x="146" y="274"/>
                  </a:cubicBezTo>
                  <a:cubicBezTo>
                    <a:pt x="1" y="456"/>
                    <a:pt x="1" y="747"/>
                    <a:pt x="146" y="966"/>
                  </a:cubicBezTo>
                  <a:lnTo>
                    <a:pt x="1859" y="3590"/>
                  </a:lnTo>
                  <a:lnTo>
                    <a:pt x="1094" y="9055"/>
                  </a:lnTo>
                  <a:lnTo>
                    <a:pt x="5139" y="6650"/>
                  </a:lnTo>
                  <a:lnTo>
                    <a:pt x="4993" y="3152"/>
                  </a:lnTo>
                  <a:lnTo>
                    <a:pt x="985" y="128"/>
                  </a:lnTo>
                  <a:cubicBezTo>
                    <a:pt x="884" y="42"/>
                    <a:pt x="761" y="1"/>
                    <a:pt x="637" y="1"/>
                  </a:cubicBez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3822;p74">
              <a:extLst>
                <a:ext uri="{FF2B5EF4-FFF2-40B4-BE49-F238E27FC236}">
                  <a16:creationId xmlns:a16="http://schemas.microsoft.com/office/drawing/2014/main" id="{ECEE9698-6AD8-4A12-9B2E-785DD29AF759}"/>
                </a:ext>
              </a:extLst>
            </p:cNvPr>
            <p:cNvSpPr/>
            <p:nvPr/>
          </p:nvSpPr>
          <p:spPr>
            <a:xfrm>
              <a:off x="4687250" y="1601700"/>
              <a:ext cx="98400" cy="163575"/>
            </a:xfrm>
            <a:custGeom>
              <a:avLst/>
              <a:gdLst/>
              <a:ahLst/>
              <a:cxnLst/>
              <a:rect l="l" t="t" r="r" b="b"/>
              <a:pathLst>
                <a:path w="3936" h="6543" extrusionOk="0">
                  <a:moveTo>
                    <a:pt x="1439" y="0"/>
                  </a:moveTo>
                  <a:cubicBezTo>
                    <a:pt x="1351" y="0"/>
                    <a:pt x="1267" y="29"/>
                    <a:pt x="1203" y="93"/>
                  </a:cubicBezTo>
                  <a:cubicBezTo>
                    <a:pt x="1057" y="239"/>
                    <a:pt x="1020" y="421"/>
                    <a:pt x="1130" y="603"/>
                  </a:cubicBezTo>
                  <a:lnTo>
                    <a:pt x="2332" y="2789"/>
                  </a:lnTo>
                  <a:lnTo>
                    <a:pt x="0" y="6542"/>
                  </a:lnTo>
                  <a:lnTo>
                    <a:pt x="0" y="6542"/>
                  </a:lnTo>
                  <a:lnTo>
                    <a:pt x="3680" y="5632"/>
                  </a:lnTo>
                  <a:lnTo>
                    <a:pt x="3936" y="2607"/>
                  </a:lnTo>
                  <a:lnTo>
                    <a:pt x="1749" y="129"/>
                  </a:lnTo>
                  <a:cubicBezTo>
                    <a:pt x="1667" y="48"/>
                    <a:pt x="1551" y="0"/>
                    <a:pt x="1439" y="0"/>
                  </a:cubicBez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3823;p74">
              <a:extLst>
                <a:ext uri="{FF2B5EF4-FFF2-40B4-BE49-F238E27FC236}">
                  <a16:creationId xmlns:a16="http://schemas.microsoft.com/office/drawing/2014/main" id="{5444796C-8074-4FDD-951F-360172ADFAC2}"/>
                </a:ext>
              </a:extLst>
            </p:cNvPr>
            <p:cNvSpPr/>
            <p:nvPr/>
          </p:nvSpPr>
          <p:spPr>
            <a:xfrm>
              <a:off x="4526925" y="1741575"/>
              <a:ext cx="252350" cy="271475"/>
            </a:xfrm>
            <a:custGeom>
              <a:avLst/>
              <a:gdLst/>
              <a:ahLst/>
              <a:cxnLst/>
              <a:rect l="l" t="t" r="r" b="b"/>
              <a:pathLst>
                <a:path w="10094" h="10859" extrusionOk="0">
                  <a:moveTo>
                    <a:pt x="10093" y="0"/>
                  </a:moveTo>
                  <a:lnTo>
                    <a:pt x="1713" y="1166"/>
                  </a:lnTo>
                  <a:cubicBezTo>
                    <a:pt x="1603" y="3826"/>
                    <a:pt x="0" y="7142"/>
                    <a:pt x="2769" y="10859"/>
                  </a:cubicBezTo>
                  <a:lnTo>
                    <a:pt x="6632" y="10859"/>
                  </a:lnTo>
                  <a:lnTo>
                    <a:pt x="7324" y="8709"/>
                  </a:lnTo>
                  <a:lnTo>
                    <a:pt x="7433" y="8417"/>
                  </a:lnTo>
                  <a:lnTo>
                    <a:pt x="10093" y="0"/>
                  </a:ln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3824;p74">
              <a:extLst>
                <a:ext uri="{FF2B5EF4-FFF2-40B4-BE49-F238E27FC236}">
                  <a16:creationId xmlns:a16="http://schemas.microsoft.com/office/drawing/2014/main" id="{C7F473F0-06EC-4722-B9F1-7A8853D32DA0}"/>
                </a:ext>
              </a:extLst>
            </p:cNvPr>
            <p:cNvSpPr/>
            <p:nvPr/>
          </p:nvSpPr>
          <p:spPr>
            <a:xfrm>
              <a:off x="4540575" y="1655000"/>
              <a:ext cx="95675" cy="136700"/>
            </a:xfrm>
            <a:custGeom>
              <a:avLst/>
              <a:gdLst/>
              <a:ahLst/>
              <a:cxnLst/>
              <a:rect l="l" t="t" r="r" b="b"/>
              <a:pathLst>
                <a:path w="3827" h="5468" extrusionOk="0">
                  <a:moveTo>
                    <a:pt x="416" y="0"/>
                  </a:moveTo>
                  <a:cubicBezTo>
                    <a:pt x="259" y="0"/>
                    <a:pt x="109" y="89"/>
                    <a:pt x="37" y="257"/>
                  </a:cubicBezTo>
                  <a:cubicBezTo>
                    <a:pt x="1" y="366"/>
                    <a:pt x="37" y="512"/>
                    <a:pt x="110" y="621"/>
                  </a:cubicBezTo>
                  <a:lnTo>
                    <a:pt x="1312" y="2261"/>
                  </a:lnTo>
                  <a:lnTo>
                    <a:pt x="1203" y="4629"/>
                  </a:lnTo>
                  <a:lnTo>
                    <a:pt x="3827" y="5467"/>
                  </a:lnTo>
                  <a:lnTo>
                    <a:pt x="2515" y="1495"/>
                  </a:lnTo>
                  <a:lnTo>
                    <a:pt x="657" y="74"/>
                  </a:lnTo>
                  <a:cubicBezTo>
                    <a:pt x="581" y="24"/>
                    <a:pt x="498" y="0"/>
                    <a:pt x="416" y="0"/>
                  </a:cubicBez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3825;p74">
              <a:extLst>
                <a:ext uri="{FF2B5EF4-FFF2-40B4-BE49-F238E27FC236}">
                  <a16:creationId xmlns:a16="http://schemas.microsoft.com/office/drawing/2014/main" id="{ED36CDAC-89B7-4C4C-82F4-021EE4E58481}"/>
                </a:ext>
              </a:extLst>
            </p:cNvPr>
            <p:cNvSpPr/>
            <p:nvPr/>
          </p:nvSpPr>
          <p:spPr>
            <a:xfrm>
              <a:off x="4692700" y="1747025"/>
              <a:ext cx="149425" cy="266025"/>
            </a:xfrm>
            <a:custGeom>
              <a:avLst/>
              <a:gdLst/>
              <a:ahLst/>
              <a:cxnLst/>
              <a:rect l="l" t="t" r="r" b="b"/>
              <a:pathLst>
                <a:path w="5977" h="10641" extrusionOk="0">
                  <a:moveTo>
                    <a:pt x="5394" y="1"/>
                  </a:moveTo>
                  <a:cubicBezTo>
                    <a:pt x="5212" y="1"/>
                    <a:pt x="5029" y="74"/>
                    <a:pt x="4920" y="219"/>
                  </a:cubicBezTo>
                  <a:lnTo>
                    <a:pt x="3280" y="2260"/>
                  </a:lnTo>
                  <a:lnTo>
                    <a:pt x="256" y="2879"/>
                  </a:lnTo>
                  <a:lnTo>
                    <a:pt x="1" y="10641"/>
                  </a:lnTo>
                  <a:lnTo>
                    <a:pt x="4629" y="3535"/>
                  </a:lnTo>
                  <a:lnTo>
                    <a:pt x="5831" y="729"/>
                  </a:lnTo>
                  <a:cubicBezTo>
                    <a:pt x="5977" y="402"/>
                    <a:pt x="5758" y="74"/>
                    <a:pt x="5430" y="1"/>
                  </a:cubicBez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3826;p74">
              <a:extLst>
                <a:ext uri="{FF2B5EF4-FFF2-40B4-BE49-F238E27FC236}">
                  <a16:creationId xmlns:a16="http://schemas.microsoft.com/office/drawing/2014/main" id="{537BB4C3-ABD3-418A-AF97-73F8042863A7}"/>
                </a:ext>
              </a:extLst>
            </p:cNvPr>
            <p:cNvSpPr/>
            <p:nvPr/>
          </p:nvSpPr>
          <p:spPr>
            <a:xfrm>
              <a:off x="5356800" y="1811150"/>
              <a:ext cx="157625" cy="105350"/>
            </a:xfrm>
            <a:custGeom>
              <a:avLst/>
              <a:gdLst/>
              <a:ahLst/>
              <a:cxnLst/>
              <a:rect l="l" t="t" r="r" b="b"/>
              <a:pathLst>
                <a:path w="6305" h="4214" extrusionOk="0">
                  <a:moveTo>
                    <a:pt x="4533" y="1"/>
                  </a:moveTo>
                  <a:cubicBezTo>
                    <a:pt x="1917" y="1"/>
                    <a:pt x="545" y="1060"/>
                    <a:pt x="0" y="3448"/>
                  </a:cubicBezTo>
                  <a:lnTo>
                    <a:pt x="5466" y="4213"/>
                  </a:lnTo>
                  <a:lnTo>
                    <a:pt x="6304" y="132"/>
                  </a:lnTo>
                  <a:cubicBezTo>
                    <a:pt x="5659" y="45"/>
                    <a:pt x="5070" y="1"/>
                    <a:pt x="4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3827;p74">
              <a:extLst>
                <a:ext uri="{FF2B5EF4-FFF2-40B4-BE49-F238E27FC236}">
                  <a16:creationId xmlns:a16="http://schemas.microsoft.com/office/drawing/2014/main" id="{34DA688E-2541-46E0-9D94-3BC46B85F16F}"/>
                </a:ext>
              </a:extLst>
            </p:cNvPr>
            <p:cNvSpPr/>
            <p:nvPr/>
          </p:nvSpPr>
          <p:spPr>
            <a:xfrm>
              <a:off x="5412375" y="1646825"/>
              <a:ext cx="243250" cy="311575"/>
            </a:xfrm>
            <a:custGeom>
              <a:avLst/>
              <a:gdLst/>
              <a:ahLst/>
              <a:cxnLst/>
              <a:rect l="l" t="t" r="r" b="b"/>
              <a:pathLst>
                <a:path w="9730" h="12463" extrusionOk="0">
                  <a:moveTo>
                    <a:pt x="9729" y="1"/>
                  </a:moveTo>
                  <a:lnTo>
                    <a:pt x="2077" y="802"/>
                  </a:lnTo>
                  <a:lnTo>
                    <a:pt x="1895" y="1750"/>
                  </a:lnTo>
                  <a:lnTo>
                    <a:pt x="583" y="8673"/>
                  </a:lnTo>
                  <a:lnTo>
                    <a:pt x="0" y="11770"/>
                  </a:lnTo>
                  <a:lnTo>
                    <a:pt x="8053" y="12462"/>
                  </a:lnTo>
                  <a:lnTo>
                    <a:pt x="9729" y="1"/>
                  </a:ln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3828;p74">
              <a:extLst>
                <a:ext uri="{FF2B5EF4-FFF2-40B4-BE49-F238E27FC236}">
                  <a16:creationId xmlns:a16="http://schemas.microsoft.com/office/drawing/2014/main" id="{FB5C09BB-397D-4781-A64F-5B9CC239023E}"/>
                </a:ext>
              </a:extLst>
            </p:cNvPr>
            <p:cNvSpPr/>
            <p:nvPr/>
          </p:nvSpPr>
          <p:spPr>
            <a:xfrm>
              <a:off x="5426950" y="1673250"/>
              <a:ext cx="189500" cy="190400"/>
            </a:xfrm>
            <a:custGeom>
              <a:avLst/>
              <a:gdLst/>
              <a:ahLst/>
              <a:cxnLst/>
              <a:rect l="l" t="t" r="r" b="b"/>
              <a:pathLst>
                <a:path w="7580" h="7616" extrusionOk="0">
                  <a:moveTo>
                    <a:pt x="7579" y="0"/>
                  </a:moveTo>
                  <a:lnTo>
                    <a:pt x="1312" y="693"/>
                  </a:lnTo>
                  <a:lnTo>
                    <a:pt x="0" y="7616"/>
                  </a:lnTo>
                  <a:lnTo>
                    <a:pt x="1895" y="7397"/>
                  </a:lnTo>
                  <a:cubicBezTo>
                    <a:pt x="4300" y="7142"/>
                    <a:pt x="6559" y="5357"/>
                    <a:pt x="6923" y="3389"/>
                  </a:cubicBezTo>
                  <a:lnTo>
                    <a:pt x="7579" y="0"/>
                  </a:lnTo>
                  <a:close/>
                </a:path>
              </a:pathLst>
            </a:custGeom>
            <a:solidFill>
              <a:srgbClr val="D689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3829;p74">
              <a:extLst>
                <a:ext uri="{FF2B5EF4-FFF2-40B4-BE49-F238E27FC236}">
                  <a16:creationId xmlns:a16="http://schemas.microsoft.com/office/drawing/2014/main" id="{1EB0F19C-96DF-480B-B7CD-DFAB364C7C4F}"/>
                </a:ext>
              </a:extLst>
            </p:cNvPr>
            <p:cNvSpPr/>
            <p:nvPr/>
          </p:nvSpPr>
          <p:spPr>
            <a:xfrm>
              <a:off x="5307600" y="1396450"/>
              <a:ext cx="360775" cy="403450"/>
            </a:xfrm>
            <a:custGeom>
              <a:avLst/>
              <a:gdLst/>
              <a:ahLst/>
              <a:cxnLst/>
              <a:rect l="l" t="t" r="r" b="b"/>
              <a:pathLst>
                <a:path w="14431" h="16138" extrusionOk="0">
                  <a:moveTo>
                    <a:pt x="7999" y="1"/>
                  </a:moveTo>
                  <a:cubicBezTo>
                    <a:pt x="5826" y="1"/>
                    <a:pt x="2395" y="831"/>
                    <a:pt x="1495" y="4295"/>
                  </a:cubicBezTo>
                  <a:cubicBezTo>
                    <a:pt x="1422" y="4586"/>
                    <a:pt x="1313" y="4914"/>
                    <a:pt x="1240" y="5206"/>
                  </a:cubicBezTo>
                  <a:lnTo>
                    <a:pt x="584" y="8230"/>
                  </a:lnTo>
                  <a:cubicBezTo>
                    <a:pt x="1" y="11072"/>
                    <a:pt x="1823" y="13878"/>
                    <a:pt x="4665" y="14461"/>
                  </a:cubicBezTo>
                  <a:lnTo>
                    <a:pt x="12536" y="16137"/>
                  </a:lnTo>
                  <a:lnTo>
                    <a:pt x="14248" y="7939"/>
                  </a:lnTo>
                  <a:cubicBezTo>
                    <a:pt x="14321" y="7647"/>
                    <a:pt x="14357" y="7319"/>
                    <a:pt x="14394" y="7028"/>
                  </a:cubicBezTo>
                  <a:cubicBezTo>
                    <a:pt x="14430" y="6372"/>
                    <a:pt x="14394" y="5752"/>
                    <a:pt x="14248" y="5133"/>
                  </a:cubicBezTo>
                  <a:cubicBezTo>
                    <a:pt x="14030" y="4149"/>
                    <a:pt x="13592" y="3238"/>
                    <a:pt x="12936" y="2400"/>
                  </a:cubicBezTo>
                  <a:cubicBezTo>
                    <a:pt x="12025" y="1416"/>
                    <a:pt x="10896" y="651"/>
                    <a:pt x="9620" y="214"/>
                  </a:cubicBezTo>
                  <a:cubicBezTo>
                    <a:pt x="9318" y="94"/>
                    <a:pt x="8730" y="1"/>
                    <a:pt x="7999" y="1"/>
                  </a:cubicBez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3830;p74">
              <a:extLst>
                <a:ext uri="{FF2B5EF4-FFF2-40B4-BE49-F238E27FC236}">
                  <a16:creationId xmlns:a16="http://schemas.microsoft.com/office/drawing/2014/main" id="{8E10B5CA-7616-4F77-A53A-87D16CA02AF2}"/>
                </a:ext>
              </a:extLst>
            </p:cNvPr>
            <p:cNvSpPr/>
            <p:nvPr/>
          </p:nvSpPr>
          <p:spPr>
            <a:xfrm>
              <a:off x="5371375" y="1534525"/>
              <a:ext cx="34650" cy="44250"/>
            </a:xfrm>
            <a:custGeom>
              <a:avLst/>
              <a:gdLst/>
              <a:ahLst/>
              <a:cxnLst/>
              <a:rect l="l" t="t" r="r" b="b"/>
              <a:pathLst>
                <a:path w="1386" h="1770" extrusionOk="0">
                  <a:moveTo>
                    <a:pt x="783" y="0"/>
                  </a:moveTo>
                  <a:cubicBezTo>
                    <a:pt x="482" y="0"/>
                    <a:pt x="176" y="313"/>
                    <a:pt x="110" y="776"/>
                  </a:cubicBezTo>
                  <a:cubicBezTo>
                    <a:pt x="0" y="1250"/>
                    <a:pt x="183" y="1723"/>
                    <a:pt x="474" y="1760"/>
                  </a:cubicBezTo>
                  <a:cubicBezTo>
                    <a:pt x="505" y="1766"/>
                    <a:pt x="536" y="1770"/>
                    <a:pt x="567" y="1770"/>
                  </a:cubicBezTo>
                  <a:cubicBezTo>
                    <a:pt x="868" y="1770"/>
                    <a:pt x="1177" y="1460"/>
                    <a:pt x="1276" y="1031"/>
                  </a:cubicBezTo>
                  <a:cubicBezTo>
                    <a:pt x="1385" y="521"/>
                    <a:pt x="1203" y="83"/>
                    <a:pt x="875" y="11"/>
                  </a:cubicBezTo>
                  <a:cubicBezTo>
                    <a:pt x="844" y="4"/>
                    <a:pt x="813" y="0"/>
                    <a:pt x="783"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3831;p74">
              <a:extLst>
                <a:ext uri="{FF2B5EF4-FFF2-40B4-BE49-F238E27FC236}">
                  <a16:creationId xmlns:a16="http://schemas.microsoft.com/office/drawing/2014/main" id="{5A9F499F-2615-4A25-B5EF-77D99E9D9EE6}"/>
                </a:ext>
              </a:extLst>
            </p:cNvPr>
            <p:cNvSpPr/>
            <p:nvPr/>
          </p:nvSpPr>
          <p:spPr>
            <a:xfrm>
              <a:off x="5560850" y="1469150"/>
              <a:ext cx="191950" cy="188625"/>
            </a:xfrm>
            <a:custGeom>
              <a:avLst/>
              <a:gdLst/>
              <a:ahLst/>
              <a:cxnLst/>
              <a:rect l="l" t="t" r="r" b="b"/>
              <a:pathLst>
                <a:path w="7678" h="7545" extrusionOk="0">
                  <a:moveTo>
                    <a:pt x="4324" y="0"/>
                  </a:moveTo>
                  <a:cubicBezTo>
                    <a:pt x="4285" y="0"/>
                    <a:pt x="4264" y="2"/>
                    <a:pt x="4264" y="2"/>
                  </a:cubicBezTo>
                  <a:cubicBezTo>
                    <a:pt x="4264" y="2"/>
                    <a:pt x="1" y="6124"/>
                    <a:pt x="3025" y="7399"/>
                  </a:cubicBezTo>
                  <a:lnTo>
                    <a:pt x="5357" y="7545"/>
                  </a:lnTo>
                  <a:cubicBezTo>
                    <a:pt x="7678" y="280"/>
                    <a:pt x="4783" y="0"/>
                    <a:pt x="4324" y="0"/>
                  </a:cubicBez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3832;p74">
              <a:extLst>
                <a:ext uri="{FF2B5EF4-FFF2-40B4-BE49-F238E27FC236}">
                  <a16:creationId xmlns:a16="http://schemas.microsoft.com/office/drawing/2014/main" id="{5EAB9934-4CA2-49EF-A552-FB3D208288A7}"/>
                </a:ext>
              </a:extLst>
            </p:cNvPr>
            <p:cNvSpPr/>
            <p:nvPr/>
          </p:nvSpPr>
          <p:spPr>
            <a:xfrm>
              <a:off x="5605500" y="1598975"/>
              <a:ext cx="149400" cy="136775"/>
            </a:xfrm>
            <a:custGeom>
              <a:avLst/>
              <a:gdLst/>
              <a:ahLst/>
              <a:cxnLst/>
              <a:rect l="l" t="t" r="r" b="b"/>
              <a:pathLst>
                <a:path w="5976" h="5471" extrusionOk="0">
                  <a:moveTo>
                    <a:pt x="3337" y="0"/>
                  </a:moveTo>
                  <a:cubicBezTo>
                    <a:pt x="2468" y="0"/>
                    <a:pt x="1382" y="575"/>
                    <a:pt x="0" y="2206"/>
                  </a:cubicBezTo>
                  <a:lnTo>
                    <a:pt x="0" y="2898"/>
                  </a:lnTo>
                  <a:cubicBezTo>
                    <a:pt x="29" y="4345"/>
                    <a:pt x="1230" y="5471"/>
                    <a:pt x="2545" y="5471"/>
                  </a:cubicBezTo>
                  <a:cubicBezTo>
                    <a:pt x="2886" y="5471"/>
                    <a:pt x="3234" y="5395"/>
                    <a:pt x="3571" y="5230"/>
                  </a:cubicBezTo>
                  <a:cubicBezTo>
                    <a:pt x="5466" y="4319"/>
                    <a:pt x="5976" y="1587"/>
                    <a:pt x="4701" y="530"/>
                  </a:cubicBezTo>
                  <a:cubicBezTo>
                    <a:pt x="4315" y="213"/>
                    <a:pt x="3866" y="0"/>
                    <a:pt x="3337" y="0"/>
                  </a:cubicBez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3833;p74">
              <a:extLst>
                <a:ext uri="{FF2B5EF4-FFF2-40B4-BE49-F238E27FC236}">
                  <a16:creationId xmlns:a16="http://schemas.microsoft.com/office/drawing/2014/main" id="{20B1B0A5-4912-4E0F-B8CB-1D1AC9889929}"/>
                </a:ext>
              </a:extLst>
            </p:cNvPr>
            <p:cNvSpPr/>
            <p:nvPr/>
          </p:nvSpPr>
          <p:spPr>
            <a:xfrm>
              <a:off x="5364075" y="1529300"/>
              <a:ext cx="82025" cy="119375"/>
            </a:xfrm>
            <a:custGeom>
              <a:avLst/>
              <a:gdLst/>
              <a:ahLst/>
              <a:cxnLst/>
              <a:rect l="l" t="t" r="r" b="b"/>
              <a:pathLst>
                <a:path w="3281" h="4775" extrusionOk="0">
                  <a:moveTo>
                    <a:pt x="2807" y="1"/>
                  </a:moveTo>
                  <a:cubicBezTo>
                    <a:pt x="2369" y="693"/>
                    <a:pt x="1786" y="1276"/>
                    <a:pt x="1131" y="1750"/>
                  </a:cubicBezTo>
                  <a:cubicBezTo>
                    <a:pt x="1" y="2661"/>
                    <a:pt x="402" y="4446"/>
                    <a:pt x="1823" y="4738"/>
                  </a:cubicBezTo>
                  <a:lnTo>
                    <a:pt x="1786" y="4738"/>
                  </a:lnTo>
                  <a:cubicBezTo>
                    <a:pt x="1896" y="4774"/>
                    <a:pt x="2041" y="4774"/>
                    <a:pt x="2151" y="4774"/>
                  </a:cubicBezTo>
                  <a:lnTo>
                    <a:pt x="2151" y="4228"/>
                  </a:lnTo>
                  <a:cubicBezTo>
                    <a:pt x="1677" y="4228"/>
                    <a:pt x="1240" y="3936"/>
                    <a:pt x="1058" y="3463"/>
                  </a:cubicBezTo>
                  <a:cubicBezTo>
                    <a:pt x="912" y="2989"/>
                    <a:pt x="1058" y="2479"/>
                    <a:pt x="1458" y="2187"/>
                  </a:cubicBezTo>
                  <a:cubicBezTo>
                    <a:pt x="2151" y="1677"/>
                    <a:pt x="2770" y="1058"/>
                    <a:pt x="3280" y="329"/>
                  </a:cubicBezTo>
                  <a:lnTo>
                    <a:pt x="2807" y="1"/>
                  </a:lnTo>
                  <a:close/>
                </a:path>
              </a:pathLst>
            </a:custGeom>
            <a:solidFill>
              <a:srgbClr val="D689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3834;p74">
              <a:extLst>
                <a:ext uri="{FF2B5EF4-FFF2-40B4-BE49-F238E27FC236}">
                  <a16:creationId xmlns:a16="http://schemas.microsoft.com/office/drawing/2014/main" id="{084A1827-08E6-49E7-B38D-E138CBE470E9}"/>
                </a:ext>
              </a:extLst>
            </p:cNvPr>
            <p:cNvSpPr/>
            <p:nvPr/>
          </p:nvSpPr>
          <p:spPr>
            <a:xfrm>
              <a:off x="5643750" y="1659575"/>
              <a:ext cx="44650" cy="35550"/>
            </a:xfrm>
            <a:custGeom>
              <a:avLst/>
              <a:gdLst/>
              <a:ahLst/>
              <a:cxnLst/>
              <a:rect l="l" t="t" r="r" b="b"/>
              <a:pathLst>
                <a:path w="1786" h="1422" extrusionOk="0">
                  <a:moveTo>
                    <a:pt x="1494" y="1"/>
                  </a:moveTo>
                  <a:lnTo>
                    <a:pt x="1" y="948"/>
                  </a:lnTo>
                  <a:lnTo>
                    <a:pt x="292" y="1422"/>
                  </a:lnTo>
                  <a:lnTo>
                    <a:pt x="1786" y="438"/>
                  </a:lnTo>
                  <a:lnTo>
                    <a:pt x="1494" y="1"/>
                  </a:lnTo>
                  <a:close/>
                </a:path>
              </a:pathLst>
            </a:custGeom>
            <a:solidFill>
              <a:srgbClr val="DB7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3835;p74">
              <a:extLst>
                <a:ext uri="{FF2B5EF4-FFF2-40B4-BE49-F238E27FC236}">
                  <a16:creationId xmlns:a16="http://schemas.microsoft.com/office/drawing/2014/main" id="{4E08299C-C7A2-41C0-8A47-231BEE6A62AD}"/>
                </a:ext>
              </a:extLst>
            </p:cNvPr>
            <p:cNvSpPr/>
            <p:nvPr/>
          </p:nvSpPr>
          <p:spPr>
            <a:xfrm>
              <a:off x="5347750" y="1462500"/>
              <a:ext cx="82300" cy="25375"/>
            </a:xfrm>
            <a:custGeom>
              <a:avLst/>
              <a:gdLst/>
              <a:ahLst/>
              <a:cxnLst/>
              <a:rect l="l" t="t" r="r" b="b"/>
              <a:pathLst>
                <a:path w="3292" h="1015" extrusionOk="0">
                  <a:moveTo>
                    <a:pt x="1783" y="0"/>
                  </a:moveTo>
                  <a:cubicBezTo>
                    <a:pt x="715" y="0"/>
                    <a:pt x="1" y="868"/>
                    <a:pt x="1674" y="997"/>
                  </a:cubicBezTo>
                  <a:cubicBezTo>
                    <a:pt x="1800" y="1009"/>
                    <a:pt x="1916" y="1014"/>
                    <a:pt x="2024" y="1014"/>
                  </a:cubicBezTo>
                  <a:cubicBezTo>
                    <a:pt x="3225" y="1014"/>
                    <a:pt x="3291" y="317"/>
                    <a:pt x="2221" y="49"/>
                  </a:cubicBezTo>
                  <a:cubicBezTo>
                    <a:pt x="2072" y="15"/>
                    <a:pt x="1925" y="0"/>
                    <a:pt x="1783" y="0"/>
                  </a:cubicBezTo>
                  <a:close/>
                </a:path>
              </a:pathLst>
            </a:custGeom>
            <a:solidFill>
              <a:srgbClr val="8C29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3836;p74">
              <a:extLst>
                <a:ext uri="{FF2B5EF4-FFF2-40B4-BE49-F238E27FC236}">
                  <a16:creationId xmlns:a16="http://schemas.microsoft.com/office/drawing/2014/main" id="{DFCA4A5F-87E7-4C0E-82F3-746447B3A443}"/>
                </a:ext>
              </a:extLst>
            </p:cNvPr>
            <p:cNvSpPr/>
            <p:nvPr/>
          </p:nvSpPr>
          <p:spPr>
            <a:xfrm>
              <a:off x="5502125" y="1489050"/>
              <a:ext cx="66225" cy="34350"/>
            </a:xfrm>
            <a:custGeom>
              <a:avLst/>
              <a:gdLst/>
              <a:ahLst/>
              <a:cxnLst/>
              <a:rect l="l" t="t" r="r" b="b"/>
              <a:pathLst>
                <a:path w="2649" h="1374" extrusionOk="0">
                  <a:moveTo>
                    <a:pt x="921" y="1"/>
                  </a:moveTo>
                  <a:cubicBezTo>
                    <a:pt x="297" y="1"/>
                    <a:pt x="0" y="437"/>
                    <a:pt x="1111" y="1064"/>
                  </a:cubicBezTo>
                  <a:cubicBezTo>
                    <a:pt x="1516" y="1283"/>
                    <a:pt x="1842" y="1374"/>
                    <a:pt x="2074" y="1374"/>
                  </a:cubicBezTo>
                  <a:cubicBezTo>
                    <a:pt x="2615" y="1374"/>
                    <a:pt x="2648" y="882"/>
                    <a:pt x="1985" y="372"/>
                  </a:cubicBezTo>
                  <a:cubicBezTo>
                    <a:pt x="1641" y="114"/>
                    <a:pt x="1239" y="1"/>
                    <a:pt x="921" y="1"/>
                  </a:cubicBez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3837;p74">
              <a:extLst>
                <a:ext uri="{FF2B5EF4-FFF2-40B4-BE49-F238E27FC236}">
                  <a16:creationId xmlns:a16="http://schemas.microsoft.com/office/drawing/2014/main" id="{8CFB9393-CBDC-466F-90A1-6BC638112F35}"/>
                </a:ext>
              </a:extLst>
            </p:cNvPr>
            <p:cNvSpPr/>
            <p:nvPr/>
          </p:nvSpPr>
          <p:spPr>
            <a:xfrm>
              <a:off x="5485250" y="1566400"/>
              <a:ext cx="34625" cy="45150"/>
            </a:xfrm>
            <a:custGeom>
              <a:avLst/>
              <a:gdLst/>
              <a:ahLst/>
              <a:cxnLst/>
              <a:rect l="l" t="t" r="r" b="b"/>
              <a:pathLst>
                <a:path w="1385" h="1806" extrusionOk="0">
                  <a:moveTo>
                    <a:pt x="783" y="1"/>
                  </a:moveTo>
                  <a:cubicBezTo>
                    <a:pt x="488" y="1"/>
                    <a:pt x="209" y="314"/>
                    <a:pt x="110" y="776"/>
                  </a:cubicBezTo>
                  <a:cubicBezTo>
                    <a:pt x="0" y="1250"/>
                    <a:pt x="182" y="1724"/>
                    <a:pt x="510" y="1796"/>
                  </a:cubicBezTo>
                  <a:cubicBezTo>
                    <a:pt x="535" y="1803"/>
                    <a:pt x="561" y="1806"/>
                    <a:pt x="587" y="1806"/>
                  </a:cubicBezTo>
                  <a:cubicBezTo>
                    <a:pt x="863" y="1806"/>
                    <a:pt x="1176" y="1464"/>
                    <a:pt x="1276" y="1031"/>
                  </a:cubicBezTo>
                  <a:cubicBezTo>
                    <a:pt x="1385" y="521"/>
                    <a:pt x="1203" y="84"/>
                    <a:pt x="875" y="11"/>
                  </a:cubicBezTo>
                  <a:cubicBezTo>
                    <a:pt x="844" y="4"/>
                    <a:pt x="814" y="1"/>
                    <a:pt x="783"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3838;p74">
              <a:extLst>
                <a:ext uri="{FF2B5EF4-FFF2-40B4-BE49-F238E27FC236}">
                  <a16:creationId xmlns:a16="http://schemas.microsoft.com/office/drawing/2014/main" id="{0550C922-F224-4981-84C0-7211BDE6546E}"/>
                </a:ext>
              </a:extLst>
            </p:cNvPr>
            <p:cNvSpPr/>
            <p:nvPr/>
          </p:nvSpPr>
          <p:spPr>
            <a:xfrm>
              <a:off x="5400525" y="1655700"/>
              <a:ext cx="74725" cy="40825"/>
            </a:xfrm>
            <a:custGeom>
              <a:avLst/>
              <a:gdLst/>
              <a:ahLst/>
              <a:cxnLst/>
              <a:rect l="l" t="t" r="r" b="b"/>
              <a:pathLst>
                <a:path w="2989" h="1633" extrusionOk="0">
                  <a:moveTo>
                    <a:pt x="829" y="1"/>
                  </a:moveTo>
                  <a:cubicBezTo>
                    <a:pt x="711" y="1"/>
                    <a:pt x="592" y="4"/>
                    <a:pt x="474" y="10"/>
                  </a:cubicBezTo>
                  <a:cubicBezTo>
                    <a:pt x="183" y="10"/>
                    <a:pt x="0" y="301"/>
                    <a:pt x="146" y="556"/>
                  </a:cubicBezTo>
                  <a:cubicBezTo>
                    <a:pt x="572" y="1360"/>
                    <a:pt x="1036" y="1632"/>
                    <a:pt x="1469" y="1632"/>
                  </a:cubicBezTo>
                  <a:cubicBezTo>
                    <a:pt x="1999" y="1632"/>
                    <a:pt x="2486" y="1225"/>
                    <a:pt x="2806" y="884"/>
                  </a:cubicBezTo>
                  <a:cubicBezTo>
                    <a:pt x="2988" y="666"/>
                    <a:pt x="2879" y="338"/>
                    <a:pt x="2624" y="265"/>
                  </a:cubicBezTo>
                  <a:cubicBezTo>
                    <a:pt x="2044" y="82"/>
                    <a:pt x="1439" y="1"/>
                    <a:pt x="829" y="1"/>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3839;p74">
              <a:extLst>
                <a:ext uri="{FF2B5EF4-FFF2-40B4-BE49-F238E27FC236}">
                  <a16:creationId xmlns:a16="http://schemas.microsoft.com/office/drawing/2014/main" id="{DB4C9325-2CF6-4291-BF59-5B1D9357936B}"/>
                </a:ext>
              </a:extLst>
            </p:cNvPr>
            <p:cNvSpPr/>
            <p:nvPr/>
          </p:nvSpPr>
          <p:spPr>
            <a:xfrm>
              <a:off x="5444250" y="1814550"/>
              <a:ext cx="218650" cy="122900"/>
            </a:xfrm>
            <a:custGeom>
              <a:avLst/>
              <a:gdLst/>
              <a:ahLst/>
              <a:cxnLst/>
              <a:rect l="l" t="t" r="r" b="b"/>
              <a:pathLst>
                <a:path w="8746" h="4916" extrusionOk="0">
                  <a:moveTo>
                    <a:pt x="7320" y="1"/>
                  </a:moveTo>
                  <a:cubicBezTo>
                    <a:pt x="5890" y="1"/>
                    <a:pt x="4455" y="206"/>
                    <a:pt x="3061" y="616"/>
                  </a:cubicBezTo>
                  <a:cubicBezTo>
                    <a:pt x="1567" y="1089"/>
                    <a:pt x="438" y="2292"/>
                    <a:pt x="1" y="3786"/>
                  </a:cubicBezTo>
                  <a:lnTo>
                    <a:pt x="8126" y="4915"/>
                  </a:lnTo>
                  <a:lnTo>
                    <a:pt x="8746" y="69"/>
                  </a:lnTo>
                  <a:cubicBezTo>
                    <a:pt x="8272" y="23"/>
                    <a:pt x="7796" y="1"/>
                    <a:pt x="7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3840;p74">
              <a:extLst>
                <a:ext uri="{FF2B5EF4-FFF2-40B4-BE49-F238E27FC236}">
                  <a16:creationId xmlns:a16="http://schemas.microsoft.com/office/drawing/2014/main" id="{4E0A8833-DE10-4F7D-81B0-6827B94D0E4C}"/>
                </a:ext>
              </a:extLst>
            </p:cNvPr>
            <p:cNvSpPr/>
            <p:nvPr/>
          </p:nvSpPr>
          <p:spPr>
            <a:xfrm>
              <a:off x="5568625" y="1380500"/>
              <a:ext cx="250975" cy="211550"/>
            </a:xfrm>
            <a:custGeom>
              <a:avLst/>
              <a:gdLst/>
              <a:ahLst/>
              <a:cxnLst/>
              <a:rect l="l" t="t" r="r" b="b"/>
              <a:pathLst>
                <a:path w="10039" h="8462" extrusionOk="0">
                  <a:moveTo>
                    <a:pt x="5390" y="1"/>
                  </a:moveTo>
                  <a:cubicBezTo>
                    <a:pt x="2164" y="1"/>
                    <a:pt x="1" y="3688"/>
                    <a:pt x="1912" y="6572"/>
                  </a:cubicBezTo>
                  <a:cubicBezTo>
                    <a:pt x="2783" y="7863"/>
                    <a:pt x="4111" y="8462"/>
                    <a:pt x="5423" y="8462"/>
                  </a:cubicBezTo>
                  <a:cubicBezTo>
                    <a:pt x="7296" y="8462"/>
                    <a:pt x="9136" y="7243"/>
                    <a:pt x="9564" y="5078"/>
                  </a:cubicBezTo>
                  <a:cubicBezTo>
                    <a:pt x="10038" y="2783"/>
                    <a:pt x="8544" y="560"/>
                    <a:pt x="6249" y="86"/>
                  </a:cubicBezTo>
                  <a:cubicBezTo>
                    <a:pt x="5956" y="28"/>
                    <a:pt x="5669" y="1"/>
                    <a:pt x="5390" y="1"/>
                  </a:cubicBez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3841;p74">
              <a:extLst>
                <a:ext uri="{FF2B5EF4-FFF2-40B4-BE49-F238E27FC236}">
                  <a16:creationId xmlns:a16="http://schemas.microsoft.com/office/drawing/2014/main" id="{6F099D75-CB20-400F-BA20-613906456A6C}"/>
                </a:ext>
              </a:extLst>
            </p:cNvPr>
            <p:cNvSpPr/>
            <p:nvPr/>
          </p:nvSpPr>
          <p:spPr>
            <a:xfrm>
              <a:off x="5284825" y="1290650"/>
              <a:ext cx="240525" cy="211350"/>
            </a:xfrm>
            <a:custGeom>
              <a:avLst/>
              <a:gdLst/>
              <a:ahLst/>
              <a:cxnLst/>
              <a:rect l="l" t="t" r="r" b="b"/>
              <a:pathLst>
                <a:path w="9621" h="8454" extrusionOk="0">
                  <a:moveTo>
                    <a:pt x="4805" y="1"/>
                  </a:moveTo>
                  <a:cubicBezTo>
                    <a:pt x="3990" y="1"/>
                    <a:pt x="3167" y="236"/>
                    <a:pt x="2442" y="729"/>
                  </a:cubicBezTo>
                  <a:cubicBezTo>
                    <a:pt x="511" y="2041"/>
                    <a:pt x="1" y="4664"/>
                    <a:pt x="1313" y="6595"/>
                  </a:cubicBezTo>
                  <a:cubicBezTo>
                    <a:pt x="2132" y="7802"/>
                    <a:pt x="3463" y="8453"/>
                    <a:pt x="4817" y="8453"/>
                  </a:cubicBezTo>
                  <a:cubicBezTo>
                    <a:pt x="5631" y="8453"/>
                    <a:pt x="6454" y="8218"/>
                    <a:pt x="7179" y="7725"/>
                  </a:cubicBezTo>
                  <a:cubicBezTo>
                    <a:pt x="9110" y="6413"/>
                    <a:pt x="9621" y="3790"/>
                    <a:pt x="8309" y="1858"/>
                  </a:cubicBezTo>
                  <a:cubicBezTo>
                    <a:pt x="7490" y="652"/>
                    <a:pt x="6159" y="1"/>
                    <a:pt x="4805" y="1"/>
                  </a:cubicBez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3842;p74">
              <a:extLst>
                <a:ext uri="{FF2B5EF4-FFF2-40B4-BE49-F238E27FC236}">
                  <a16:creationId xmlns:a16="http://schemas.microsoft.com/office/drawing/2014/main" id="{341C19E3-10B3-434B-A647-93EF2A24DA07}"/>
                </a:ext>
              </a:extLst>
            </p:cNvPr>
            <p:cNvSpPr/>
            <p:nvPr/>
          </p:nvSpPr>
          <p:spPr>
            <a:xfrm>
              <a:off x="5415325" y="1228025"/>
              <a:ext cx="284025" cy="239575"/>
            </a:xfrm>
            <a:custGeom>
              <a:avLst/>
              <a:gdLst/>
              <a:ahLst/>
              <a:cxnLst/>
              <a:rect l="l" t="t" r="r" b="b"/>
              <a:pathLst>
                <a:path w="11361" h="9583" extrusionOk="0">
                  <a:moveTo>
                    <a:pt x="6108" y="1"/>
                  </a:moveTo>
                  <a:cubicBezTo>
                    <a:pt x="2443" y="1"/>
                    <a:pt x="0" y="4177"/>
                    <a:pt x="2178" y="7461"/>
                  </a:cubicBezTo>
                  <a:cubicBezTo>
                    <a:pt x="3150" y="8911"/>
                    <a:pt x="4644" y="9582"/>
                    <a:pt x="6125" y="9582"/>
                  </a:cubicBezTo>
                  <a:cubicBezTo>
                    <a:pt x="8253" y="9582"/>
                    <a:pt x="10356" y="8197"/>
                    <a:pt x="10850" y="5748"/>
                  </a:cubicBezTo>
                  <a:cubicBezTo>
                    <a:pt x="11360" y="3125"/>
                    <a:pt x="9684" y="610"/>
                    <a:pt x="7097" y="100"/>
                  </a:cubicBezTo>
                  <a:cubicBezTo>
                    <a:pt x="6759" y="33"/>
                    <a:pt x="6429" y="1"/>
                    <a:pt x="6108" y="1"/>
                  </a:cubicBezTo>
                  <a:close/>
                </a:path>
              </a:pathLst>
            </a:custGeom>
            <a:solidFill>
              <a:srgbClr val="643D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3843;p74">
              <a:extLst>
                <a:ext uri="{FF2B5EF4-FFF2-40B4-BE49-F238E27FC236}">
                  <a16:creationId xmlns:a16="http://schemas.microsoft.com/office/drawing/2014/main" id="{A922D29C-5D52-41F7-A760-CA42B10CDA90}"/>
                </a:ext>
              </a:extLst>
            </p:cNvPr>
            <p:cNvSpPr/>
            <p:nvPr/>
          </p:nvSpPr>
          <p:spPr>
            <a:xfrm>
              <a:off x="5087150" y="1897475"/>
              <a:ext cx="690525" cy="918125"/>
            </a:xfrm>
            <a:custGeom>
              <a:avLst/>
              <a:gdLst/>
              <a:ahLst/>
              <a:cxnLst/>
              <a:rect l="l" t="t" r="r" b="b"/>
              <a:pathLst>
                <a:path w="27621" h="36725" extrusionOk="0">
                  <a:moveTo>
                    <a:pt x="10525" y="0"/>
                  </a:moveTo>
                  <a:cubicBezTo>
                    <a:pt x="7925" y="0"/>
                    <a:pt x="5582" y="1636"/>
                    <a:pt x="4701" y="4149"/>
                  </a:cubicBezTo>
                  <a:cubicBezTo>
                    <a:pt x="4555" y="4550"/>
                    <a:pt x="4446" y="4914"/>
                    <a:pt x="4410" y="5351"/>
                  </a:cubicBezTo>
                  <a:lnTo>
                    <a:pt x="3827" y="9360"/>
                  </a:lnTo>
                  <a:lnTo>
                    <a:pt x="2478" y="19198"/>
                  </a:lnTo>
                  <a:lnTo>
                    <a:pt x="1568" y="25575"/>
                  </a:lnTo>
                  <a:lnTo>
                    <a:pt x="1" y="36725"/>
                  </a:lnTo>
                  <a:lnTo>
                    <a:pt x="24414" y="36725"/>
                  </a:lnTo>
                  <a:lnTo>
                    <a:pt x="25544" y="25575"/>
                  </a:lnTo>
                  <a:lnTo>
                    <a:pt x="27293" y="8376"/>
                  </a:lnTo>
                  <a:cubicBezTo>
                    <a:pt x="27621" y="5060"/>
                    <a:pt x="25289" y="2072"/>
                    <a:pt x="22009" y="1598"/>
                  </a:cubicBezTo>
                  <a:lnTo>
                    <a:pt x="11442" y="68"/>
                  </a:lnTo>
                  <a:cubicBezTo>
                    <a:pt x="11134" y="22"/>
                    <a:pt x="10828" y="0"/>
                    <a:pt x="10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3844;p74">
              <a:extLst>
                <a:ext uri="{FF2B5EF4-FFF2-40B4-BE49-F238E27FC236}">
                  <a16:creationId xmlns:a16="http://schemas.microsoft.com/office/drawing/2014/main" id="{A38DF73A-8710-4992-8B5F-D65C9F90BAD7}"/>
                </a:ext>
              </a:extLst>
            </p:cNvPr>
            <p:cNvSpPr/>
            <p:nvPr/>
          </p:nvSpPr>
          <p:spPr>
            <a:xfrm>
              <a:off x="3668800" y="3812175"/>
              <a:ext cx="1064925" cy="50125"/>
            </a:xfrm>
            <a:custGeom>
              <a:avLst/>
              <a:gdLst/>
              <a:ahLst/>
              <a:cxnLst/>
              <a:rect l="l" t="t" r="r" b="b"/>
              <a:pathLst>
                <a:path w="42597" h="2005" extrusionOk="0">
                  <a:moveTo>
                    <a:pt x="0" y="0"/>
                  </a:moveTo>
                  <a:lnTo>
                    <a:pt x="0" y="2004"/>
                  </a:lnTo>
                  <a:lnTo>
                    <a:pt x="42597" y="2004"/>
                  </a:lnTo>
                  <a:lnTo>
                    <a:pt x="42597" y="0"/>
                  </a:lnTo>
                  <a:close/>
                </a:path>
              </a:pathLst>
            </a:custGeom>
            <a:solidFill>
              <a:srgbClr val="3E41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3845;p74">
              <a:extLst>
                <a:ext uri="{FF2B5EF4-FFF2-40B4-BE49-F238E27FC236}">
                  <a16:creationId xmlns:a16="http://schemas.microsoft.com/office/drawing/2014/main" id="{452D6C40-57C6-4329-8436-74408E5F37E9}"/>
                </a:ext>
              </a:extLst>
            </p:cNvPr>
            <p:cNvSpPr/>
            <p:nvPr/>
          </p:nvSpPr>
          <p:spPr>
            <a:xfrm>
              <a:off x="4059600" y="3175400"/>
              <a:ext cx="351650" cy="391750"/>
            </a:xfrm>
            <a:custGeom>
              <a:avLst/>
              <a:gdLst/>
              <a:ahLst/>
              <a:cxnLst/>
              <a:rect l="l" t="t" r="r" b="b"/>
              <a:pathLst>
                <a:path w="14066" h="15670" extrusionOk="0">
                  <a:moveTo>
                    <a:pt x="2478" y="1"/>
                  </a:moveTo>
                  <a:lnTo>
                    <a:pt x="0" y="15669"/>
                  </a:lnTo>
                  <a:lnTo>
                    <a:pt x="12025" y="15669"/>
                  </a:lnTo>
                  <a:lnTo>
                    <a:pt x="14065" y="1422"/>
                  </a:lnTo>
                  <a:lnTo>
                    <a:pt x="2478" y="1"/>
                  </a:ln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3846;p74">
              <a:extLst>
                <a:ext uri="{FF2B5EF4-FFF2-40B4-BE49-F238E27FC236}">
                  <a16:creationId xmlns:a16="http://schemas.microsoft.com/office/drawing/2014/main" id="{234AE0CA-D1E9-4518-B216-F322F4F46B1D}"/>
                </a:ext>
              </a:extLst>
            </p:cNvPr>
            <p:cNvSpPr/>
            <p:nvPr/>
          </p:nvSpPr>
          <p:spPr>
            <a:xfrm>
              <a:off x="3700675" y="3470550"/>
              <a:ext cx="690525" cy="341650"/>
            </a:xfrm>
            <a:custGeom>
              <a:avLst/>
              <a:gdLst/>
              <a:ahLst/>
              <a:cxnLst/>
              <a:rect l="l" t="t" r="r" b="b"/>
              <a:pathLst>
                <a:path w="27621" h="13666" extrusionOk="0">
                  <a:moveTo>
                    <a:pt x="12280" y="1"/>
                  </a:moveTo>
                  <a:cubicBezTo>
                    <a:pt x="11806" y="1313"/>
                    <a:pt x="11041" y="2515"/>
                    <a:pt x="10021" y="3499"/>
                  </a:cubicBezTo>
                  <a:cubicBezTo>
                    <a:pt x="9547" y="3936"/>
                    <a:pt x="9074" y="4337"/>
                    <a:pt x="8527" y="4665"/>
                  </a:cubicBezTo>
                  <a:cubicBezTo>
                    <a:pt x="7871" y="5102"/>
                    <a:pt x="7179" y="5430"/>
                    <a:pt x="6486" y="5685"/>
                  </a:cubicBezTo>
                  <a:lnTo>
                    <a:pt x="5758" y="5940"/>
                  </a:lnTo>
                  <a:cubicBezTo>
                    <a:pt x="4118" y="6523"/>
                    <a:pt x="2697" y="7580"/>
                    <a:pt x="1749" y="9038"/>
                  </a:cubicBezTo>
                  <a:cubicBezTo>
                    <a:pt x="1312" y="9694"/>
                    <a:pt x="948" y="10459"/>
                    <a:pt x="729" y="11224"/>
                  </a:cubicBezTo>
                  <a:lnTo>
                    <a:pt x="0" y="13665"/>
                  </a:lnTo>
                  <a:lnTo>
                    <a:pt x="27293" y="13665"/>
                  </a:lnTo>
                  <a:lnTo>
                    <a:pt x="27366" y="9038"/>
                  </a:lnTo>
                  <a:lnTo>
                    <a:pt x="276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3847;p74">
              <a:extLst>
                <a:ext uri="{FF2B5EF4-FFF2-40B4-BE49-F238E27FC236}">
                  <a16:creationId xmlns:a16="http://schemas.microsoft.com/office/drawing/2014/main" id="{1A233271-9B45-4607-886E-384114A54FF0}"/>
                </a:ext>
              </a:extLst>
            </p:cNvPr>
            <p:cNvSpPr/>
            <p:nvPr/>
          </p:nvSpPr>
          <p:spPr>
            <a:xfrm>
              <a:off x="3986725" y="3500625"/>
              <a:ext cx="134825" cy="17325"/>
            </a:xfrm>
            <a:custGeom>
              <a:avLst/>
              <a:gdLst/>
              <a:ahLst/>
              <a:cxnLst/>
              <a:rect l="l" t="t" r="r" b="b"/>
              <a:pathLst>
                <a:path w="5393" h="693" extrusionOk="0">
                  <a:moveTo>
                    <a:pt x="0" y="0"/>
                  </a:moveTo>
                  <a:lnTo>
                    <a:pt x="0" y="693"/>
                  </a:lnTo>
                  <a:lnTo>
                    <a:pt x="5393" y="693"/>
                  </a:lnTo>
                  <a:lnTo>
                    <a:pt x="5393" y="0"/>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3848;p74">
              <a:extLst>
                <a:ext uri="{FF2B5EF4-FFF2-40B4-BE49-F238E27FC236}">
                  <a16:creationId xmlns:a16="http://schemas.microsoft.com/office/drawing/2014/main" id="{F0BCE1B4-FC99-4F89-AD32-FE0C94D471E3}"/>
                </a:ext>
              </a:extLst>
            </p:cNvPr>
            <p:cNvSpPr/>
            <p:nvPr/>
          </p:nvSpPr>
          <p:spPr>
            <a:xfrm>
              <a:off x="3952100" y="3547075"/>
              <a:ext cx="134850" cy="17350"/>
            </a:xfrm>
            <a:custGeom>
              <a:avLst/>
              <a:gdLst/>
              <a:ahLst/>
              <a:cxnLst/>
              <a:rect l="l" t="t" r="r" b="b"/>
              <a:pathLst>
                <a:path w="5394" h="694" extrusionOk="0">
                  <a:moveTo>
                    <a:pt x="0" y="1"/>
                  </a:moveTo>
                  <a:lnTo>
                    <a:pt x="0" y="693"/>
                  </a:lnTo>
                  <a:lnTo>
                    <a:pt x="5393" y="693"/>
                  </a:lnTo>
                  <a:lnTo>
                    <a:pt x="5393"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3849;p74">
              <a:extLst>
                <a:ext uri="{FF2B5EF4-FFF2-40B4-BE49-F238E27FC236}">
                  <a16:creationId xmlns:a16="http://schemas.microsoft.com/office/drawing/2014/main" id="{49EA1154-8D85-4BC1-B542-C7EC084975F5}"/>
                </a:ext>
              </a:extLst>
            </p:cNvPr>
            <p:cNvSpPr/>
            <p:nvPr/>
          </p:nvSpPr>
          <p:spPr>
            <a:xfrm>
              <a:off x="4212625" y="3622700"/>
              <a:ext cx="51950" cy="51025"/>
            </a:xfrm>
            <a:custGeom>
              <a:avLst/>
              <a:gdLst/>
              <a:ahLst/>
              <a:cxnLst/>
              <a:rect l="l" t="t" r="r" b="b"/>
              <a:pathLst>
                <a:path w="2078" h="2041" extrusionOk="0">
                  <a:moveTo>
                    <a:pt x="1021" y="692"/>
                  </a:moveTo>
                  <a:cubicBezTo>
                    <a:pt x="1203" y="692"/>
                    <a:pt x="1349" y="838"/>
                    <a:pt x="1349" y="1020"/>
                  </a:cubicBezTo>
                  <a:cubicBezTo>
                    <a:pt x="1349" y="1093"/>
                    <a:pt x="1349" y="1203"/>
                    <a:pt x="1276" y="1239"/>
                  </a:cubicBezTo>
                  <a:cubicBezTo>
                    <a:pt x="1208" y="1296"/>
                    <a:pt x="1130" y="1320"/>
                    <a:pt x="1054" y="1320"/>
                  </a:cubicBezTo>
                  <a:cubicBezTo>
                    <a:pt x="886" y="1320"/>
                    <a:pt x="730" y="1196"/>
                    <a:pt x="730" y="1020"/>
                  </a:cubicBezTo>
                  <a:cubicBezTo>
                    <a:pt x="730" y="838"/>
                    <a:pt x="839" y="692"/>
                    <a:pt x="1021" y="692"/>
                  </a:cubicBezTo>
                  <a:close/>
                  <a:moveTo>
                    <a:pt x="1021" y="0"/>
                  </a:moveTo>
                  <a:cubicBezTo>
                    <a:pt x="474" y="0"/>
                    <a:pt x="1" y="474"/>
                    <a:pt x="37" y="1020"/>
                  </a:cubicBezTo>
                  <a:cubicBezTo>
                    <a:pt x="37" y="1567"/>
                    <a:pt x="511" y="2041"/>
                    <a:pt x="1057" y="2041"/>
                  </a:cubicBezTo>
                  <a:cubicBezTo>
                    <a:pt x="1313" y="2041"/>
                    <a:pt x="1604" y="1931"/>
                    <a:pt x="1786" y="1713"/>
                  </a:cubicBezTo>
                  <a:cubicBezTo>
                    <a:pt x="1968" y="1531"/>
                    <a:pt x="2078" y="1276"/>
                    <a:pt x="2041" y="1020"/>
                  </a:cubicBezTo>
                  <a:cubicBezTo>
                    <a:pt x="2041" y="437"/>
                    <a:pt x="1568" y="0"/>
                    <a:pt x="1021" y="0"/>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3850;p74">
              <a:extLst>
                <a:ext uri="{FF2B5EF4-FFF2-40B4-BE49-F238E27FC236}">
                  <a16:creationId xmlns:a16="http://schemas.microsoft.com/office/drawing/2014/main" id="{5D810385-48A7-4C29-9D24-15EB527AB1AC}"/>
                </a:ext>
              </a:extLst>
            </p:cNvPr>
            <p:cNvSpPr/>
            <p:nvPr/>
          </p:nvSpPr>
          <p:spPr>
            <a:xfrm>
              <a:off x="4131550" y="3622700"/>
              <a:ext cx="51950" cy="51025"/>
            </a:xfrm>
            <a:custGeom>
              <a:avLst/>
              <a:gdLst/>
              <a:ahLst/>
              <a:cxnLst/>
              <a:rect l="l" t="t" r="r" b="b"/>
              <a:pathLst>
                <a:path w="2078" h="2041" extrusionOk="0">
                  <a:moveTo>
                    <a:pt x="1021" y="692"/>
                  </a:moveTo>
                  <a:cubicBezTo>
                    <a:pt x="1203" y="692"/>
                    <a:pt x="1349" y="838"/>
                    <a:pt x="1349" y="1020"/>
                  </a:cubicBezTo>
                  <a:cubicBezTo>
                    <a:pt x="1349" y="1093"/>
                    <a:pt x="1313" y="1166"/>
                    <a:pt x="1276" y="1239"/>
                  </a:cubicBezTo>
                  <a:cubicBezTo>
                    <a:pt x="1208" y="1296"/>
                    <a:pt x="1130" y="1320"/>
                    <a:pt x="1054" y="1320"/>
                  </a:cubicBezTo>
                  <a:cubicBezTo>
                    <a:pt x="886" y="1320"/>
                    <a:pt x="730" y="1196"/>
                    <a:pt x="730" y="1020"/>
                  </a:cubicBezTo>
                  <a:cubicBezTo>
                    <a:pt x="693" y="911"/>
                    <a:pt x="730" y="838"/>
                    <a:pt x="802" y="802"/>
                  </a:cubicBezTo>
                  <a:cubicBezTo>
                    <a:pt x="839" y="729"/>
                    <a:pt x="912" y="692"/>
                    <a:pt x="1021" y="692"/>
                  </a:cubicBezTo>
                  <a:close/>
                  <a:moveTo>
                    <a:pt x="1021" y="0"/>
                  </a:moveTo>
                  <a:cubicBezTo>
                    <a:pt x="438" y="0"/>
                    <a:pt x="1" y="474"/>
                    <a:pt x="37" y="1020"/>
                  </a:cubicBezTo>
                  <a:cubicBezTo>
                    <a:pt x="37" y="1567"/>
                    <a:pt x="511" y="2004"/>
                    <a:pt x="1057" y="2041"/>
                  </a:cubicBezTo>
                  <a:cubicBezTo>
                    <a:pt x="1604" y="2041"/>
                    <a:pt x="2078" y="1567"/>
                    <a:pt x="2041" y="1020"/>
                  </a:cubicBezTo>
                  <a:cubicBezTo>
                    <a:pt x="2005" y="437"/>
                    <a:pt x="1568" y="0"/>
                    <a:pt x="1021" y="0"/>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3851;p74">
              <a:extLst>
                <a:ext uri="{FF2B5EF4-FFF2-40B4-BE49-F238E27FC236}">
                  <a16:creationId xmlns:a16="http://schemas.microsoft.com/office/drawing/2014/main" id="{2346F6E7-ECB8-40EF-9AC1-7A7782451FF7}"/>
                </a:ext>
              </a:extLst>
            </p:cNvPr>
            <p:cNvSpPr/>
            <p:nvPr/>
          </p:nvSpPr>
          <p:spPr>
            <a:xfrm>
              <a:off x="3700675" y="3696475"/>
              <a:ext cx="684150" cy="115725"/>
            </a:xfrm>
            <a:custGeom>
              <a:avLst/>
              <a:gdLst/>
              <a:ahLst/>
              <a:cxnLst/>
              <a:rect l="l" t="t" r="r" b="b"/>
              <a:pathLst>
                <a:path w="27366" h="4629" extrusionOk="0">
                  <a:moveTo>
                    <a:pt x="1749" y="1"/>
                  </a:moveTo>
                  <a:cubicBezTo>
                    <a:pt x="1312" y="657"/>
                    <a:pt x="948" y="1422"/>
                    <a:pt x="729" y="2187"/>
                  </a:cubicBezTo>
                  <a:lnTo>
                    <a:pt x="0" y="4628"/>
                  </a:lnTo>
                  <a:lnTo>
                    <a:pt x="27293" y="4628"/>
                  </a:lnTo>
                  <a:lnTo>
                    <a:pt x="27366" y="1"/>
                  </a:ln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3852;p74">
              <a:extLst>
                <a:ext uri="{FF2B5EF4-FFF2-40B4-BE49-F238E27FC236}">
                  <a16:creationId xmlns:a16="http://schemas.microsoft.com/office/drawing/2014/main" id="{A5C312B0-09B0-40DC-8168-6B29CC4F2A81}"/>
                </a:ext>
              </a:extLst>
            </p:cNvPr>
            <p:cNvSpPr/>
            <p:nvPr/>
          </p:nvSpPr>
          <p:spPr>
            <a:xfrm>
              <a:off x="3957575" y="3745675"/>
              <a:ext cx="429075" cy="17325"/>
            </a:xfrm>
            <a:custGeom>
              <a:avLst/>
              <a:gdLst/>
              <a:ahLst/>
              <a:cxnLst/>
              <a:rect l="l" t="t" r="r" b="b"/>
              <a:pathLst>
                <a:path w="17163" h="693" extrusionOk="0">
                  <a:moveTo>
                    <a:pt x="0" y="0"/>
                  </a:moveTo>
                  <a:lnTo>
                    <a:pt x="0" y="693"/>
                  </a:lnTo>
                  <a:lnTo>
                    <a:pt x="17163" y="693"/>
                  </a:lnTo>
                  <a:lnTo>
                    <a:pt x="17163" y="0"/>
                  </a:lnTo>
                  <a:close/>
                </a:path>
              </a:pathLst>
            </a:custGeom>
            <a:solidFill>
              <a:srgbClr val="94C1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3853;p74">
              <a:extLst>
                <a:ext uri="{FF2B5EF4-FFF2-40B4-BE49-F238E27FC236}">
                  <a16:creationId xmlns:a16="http://schemas.microsoft.com/office/drawing/2014/main" id="{8E6B6D79-F0D5-401F-B4ED-83FF129FC93A}"/>
                </a:ext>
              </a:extLst>
            </p:cNvPr>
            <p:cNvSpPr/>
            <p:nvPr/>
          </p:nvSpPr>
          <p:spPr>
            <a:xfrm>
              <a:off x="3701575" y="3587175"/>
              <a:ext cx="382625" cy="225025"/>
            </a:xfrm>
            <a:custGeom>
              <a:avLst/>
              <a:gdLst/>
              <a:ahLst/>
              <a:cxnLst/>
              <a:rect l="l" t="t" r="r" b="b"/>
              <a:pathLst>
                <a:path w="15305" h="9001" extrusionOk="0">
                  <a:moveTo>
                    <a:pt x="8491" y="0"/>
                  </a:moveTo>
                  <a:cubicBezTo>
                    <a:pt x="7872" y="437"/>
                    <a:pt x="7179" y="765"/>
                    <a:pt x="6450" y="1020"/>
                  </a:cubicBezTo>
                  <a:lnTo>
                    <a:pt x="5722" y="1275"/>
                  </a:lnTo>
                  <a:cubicBezTo>
                    <a:pt x="4082" y="1858"/>
                    <a:pt x="2697" y="2915"/>
                    <a:pt x="1713" y="4373"/>
                  </a:cubicBezTo>
                  <a:cubicBezTo>
                    <a:pt x="1276" y="5029"/>
                    <a:pt x="948" y="5794"/>
                    <a:pt x="693" y="6559"/>
                  </a:cubicBezTo>
                  <a:lnTo>
                    <a:pt x="1" y="9000"/>
                  </a:lnTo>
                  <a:lnTo>
                    <a:pt x="15305" y="9000"/>
                  </a:lnTo>
                  <a:cubicBezTo>
                    <a:pt x="14686" y="5065"/>
                    <a:pt x="12135" y="1676"/>
                    <a:pt x="8491" y="0"/>
                  </a:cubicBez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3854;p74">
              <a:extLst>
                <a:ext uri="{FF2B5EF4-FFF2-40B4-BE49-F238E27FC236}">
                  <a16:creationId xmlns:a16="http://schemas.microsoft.com/office/drawing/2014/main" id="{192D7468-4514-4D3F-A10E-A6EF65978794}"/>
                </a:ext>
              </a:extLst>
            </p:cNvPr>
            <p:cNvSpPr/>
            <p:nvPr/>
          </p:nvSpPr>
          <p:spPr>
            <a:xfrm>
              <a:off x="3993100" y="3389475"/>
              <a:ext cx="174925" cy="81100"/>
            </a:xfrm>
            <a:custGeom>
              <a:avLst/>
              <a:gdLst/>
              <a:ahLst/>
              <a:cxnLst/>
              <a:rect l="l" t="t" r="r" b="b"/>
              <a:pathLst>
                <a:path w="6997" h="3244" extrusionOk="0">
                  <a:moveTo>
                    <a:pt x="1676" y="1"/>
                  </a:moveTo>
                  <a:cubicBezTo>
                    <a:pt x="729" y="1"/>
                    <a:pt x="0" y="948"/>
                    <a:pt x="255" y="1896"/>
                  </a:cubicBezTo>
                  <a:lnTo>
                    <a:pt x="620" y="3244"/>
                  </a:lnTo>
                  <a:lnTo>
                    <a:pt x="6996" y="3244"/>
                  </a:lnTo>
                  <a:lnTo>
                    <a:pt x="5794" y="1458"/>
                  </a:lnTo>
                  <a:cubicBezTo>
                    <a:pt x="5174" y="548"/>
                    <a:pt x="4154" y="1"/>
                    <a:pt x="30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3855;p74">
              <a:extLst>
                <a:ext uri="{FF2B5EF4-FFF2-40B4-BE49-F238E27FC236}">
                  <a16:creationId xmlns:a16="http://schemas.microsoft.com/office/drawing/2014/main" id="{E4254BA8-2471-499F-96C6-B0E842CA9AC6}"/>
                </a:ext>
              </a:extLst>
            </p:cNvPr>
            <p:cNvSpPr/>
            <p:nvPr/>
          </p:nvSpPr>
          <p:spPr>
            <a:xfrm>
              <a:off x="4384800" y="3175400"/>
              <a:ext cx="351650" cy="391750"/>
            </a:xfrm>
            <a:custGeom>
              <a:avLst/>
              <a:gdLst/>
              <a:ahLst/>
              <a:cxnLst/>
              <a:rect l="l" t="t" r="r" b="b"/>
              <a:pathLst>
                <a:path w="14066" h="15670" extrusionOk="0">
                  <a:moveTo>
                    <a:pt x="2478" y="1"/>
                  </a:moveTo>
                  <a:lnTo>
                    <a:pt x="1" y="15669"/>
                  </a:lnTo>
                  <a:lnTo>
                    <a:pt x="12025" y="15669"/>
                  </a:lnTo>
                  <a:lnTo>
                    <a:pt x="14066" y="1422"/>
                  </a:lnTo>
                  <a:lnTo>
                    <a:pt x="2478" y="1"/>
                  </a:ln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3856;p74">
              <a:extLst>
                <a:ext uri="{FF2B5EF4-FFF2-40B4-BE49-F238E27FC236}">
                  <a16:creationId xmlns:a16="http://schemas.microsoft.com/office/drawing/2014/main" id="{DD613C1B-E53D-44F1-B64C-CF20908033AD}"/>
                </a:ext>
              </a:extLst>
            </p:cNvPr>
            <p:cNvSpPr/>
            <p:nvPr/>
          </p:nvSpPr>
          <p:spPr>
            <a:xfrm>
              <a:off x="4026800" y="3470550"/>
              <a:ext cx="690525" cy="341650"/>
            </a:xfrm>
            <a:custGeom>
              <a:avLst/>
              <a:gdLst/>
              <a:ahLst/>
              <a:cxnLst/>
              <a:rect l="l" t="t" r="r" b="b"/>
              <a:pathLst>
                <a:path w="27621" h="13666" extrusionOk="0">
                  <a:moveTo>
                    <a:pt x="12280" y="1"/>
                  </a:moveTo>
                  <a:cubicBezTo>
                    <a:pt x="11806" y="1313"/>
                    <a:pt x="11005" y="2515"/>
                    <a:pt x="10021" y="3499"/>
                  </a:cubicBezTo>
                  <a:cubicBezTo>
                    <a:pt x="9547" y="3936"/>
                    <a:pt x="9037" y="4337"/>
                    <a:pt x="8527" y="4665"/>
                  </a:cubicBezTo>
                  <a:cubicBezTo>
                    <a:pt x="7871" y="5102"/>
                    <a:pt x="7179" y="5430"/>
                    <a:pt x="6486" y="5685"/>
                  </a:cubicBezTo>
                  <a:lnTo>
                    <a:pt x="5721" y="5940"/>
                  </a:lnTo>
                  <a:cubicBezTo>
                    <a:pt x="4118" y="6523"/>
                    <a:pt x="2697" y="7580"/>
                    <a:pt x="1749" y="9038"/>
                  </a:cubicBezTo>
                  <a:cubicBezTo>
                    <a:pt x="1276" y="9694"/>
                    <a:pt x="948" y="10459"/>
                    <a:pt x="729" y="11224"/>
                  </a:cubicBezTo>
                  <a:lnTo>
                    <a:pt x="0" y="13665"/>
                  </a:lnTo>
                  <a:lnTo>
                    <a:pt x="27293" y="13665"/>
                  </a:lnTo>
                  <a:lnTo>
                    <a:pt x="27366" y="9038"/>
                  </a:lnTo>
                  <a:lnTo>
                    <a:pt x="276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3857;p74">
              <a:extLst>
                <a:ext uri="{FF2B5EF4-FFF2-40B4-BE49-F238E27FC236}">
                  <a16:creationId xmlns:a16="http://schemas.microsoft.com/office/drawing/2014/main" id="{A1EBB73C-338E-4958-93D2-64DF9FA1ACBF}"/>
                </a:ext>
              </a:extLst>
            </p:cNvPr>
            <p:cNvSpPr/>
            <p:nvPr/>
          </p:nvSpPr>
          <p:spPr>
            <a:xfrm>
              <a:off x="4311925" y="3500625"/>
              <a:ext cx="134850" cy="17325"/>
            </a:xfrm>
            <a:custGeom>
              <a:avLst/>
              <a:gdLst/>
              <a:ahLst/>
              <a:cxnLst/>
              <a:rect l="l" t="t" r="r" b="b"/>
              <a:pathLst>
                <a:path w="5394" h="693" extrusionOk="0">
                  <a:moveTo>
                    <a:pt x="1" y="0"/>
                  </a:moveTo>
                  <a:lnTo>
                    <a:pt x="1" y="693"/>
                  </a:lnTo>
                  <a:lnTo>
                    <a:pt x="5393" y="693"/>
                  </a:lnTo>
                  <a:lnTo>
                    <a:pt x="5393" y="0"/>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3858;p74">
              <a:extLst>
                <a:ext uri="{FF2B5EF4-FFF2-40B4-BE49-F238E27FC236}">
                  <a16:creationId xmlns:a16="http://schemas.microsoft.com/office/drawing/2014/main" id="{18C893F6-1B61-42FC-BC80-54EB1A39CA85}"/>
                </a:ext>
              </a:extLst>
            </p:cNvPr>
            <p:cNvSpPr/>
            <p:nvPr/>
          </p:nvSpPr>
          <p:spPr>
            <a:xfrm>
              <a:off x="4277300" y="3547075"/>
              <a:ext cx="134850" cy="17350"/>
            </a:xfrm>
            <a:custGeom>
              <a:avLst/>
              <a:gdLst/>
              <a:ahLst/>
              <a:cxnLst/>
              <a:rect l="l" t="t" r="r" b="b"/>
              <a:pathLst>
                <a:path w="5394" h="694" extrusionOk="0">
                  <a:moveTo>
                    <a:pt x="1" y="1"/>
                  </a:moveTo>
                  <a:lnTo>
                    <a:pt x="1" y="693"/>
                  </a:lnTo>
                  <a:lnTo>
                    <a:pt x="5394" y="693"/>
                  </a:lnTo>
                  <a:lnTo>
                    <a:pt x="5394" y="1"/>
                  </a:ln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3859;p74">
              <a:extLst>
                <a:ext uri="{FF2B5EF4-FFF2-40B4-BE49-F238E27FC236}">
                  <a16:creationId xmlns:a16="http://schemas.microsoft.com/office/drawing/2014/main" id="{55CF53A2-3C41-4830-9001-55C7D83E972A}"/>
                </a:ext>
              </a:extLst>
            </p:cNvPr>
            <p:cNvSpPr/>
            <p:nvPr/>
          </p:nvSpPr>
          <p:spPr>
            <a:xfrm>
              <a:off x="4538750" y="3622700"/>
              <a:ext cx="51050" cy="51025"/>
            </a:xfrm>
            <a:custGeom>
              <a:avLst/>
              <a:gdLst/>
              <a:ahLst/>
              <a:cxnLst/>
              <a:rect l="l" t="t" r="r" b="b"/>
              <a:pathLst>
                <a:path w="2042" h="2041" extrusionOk="0">
                  <a:moveTo>
                    <a:pt x="1006" y="693"/>
                  </a:moveTo>
                  <a:cubicBezTo>
                    <a:pt x="1213" y="702"/>
                    <a:pt x="1349" y="844"/>
                    <a:pt x="1349" y="1020"/>
                  </a:cubicBezTo>
                  <a:cubicBezTo>
                    <a:pt x="1349" y="1093"/>
                    <a:pt x="1313" y="1203"/>
                    <a:pt x="1276" y="1239"/>
                  </a:cubicBezTo>
                  <a:cubicBezTo>
                    <a:pt x="1208" y="1296"/>
                    <a:pt x="1130" y="1320"/>
                    <a:pt x="1054" y="1320"/>
                  </a:cubicBezTo>
                  <a:cubicBezTo>
                    <a:pt x="886" y="1320"/>
                    <a:pt x="730" y="1196"/>
                    <a:pt x="730" y="1020"/>
                  </a:cubicBezTo>
                  <a:cubicBezTo>
                    <a:pt x="730" y="911"/>
                    <a:pt x="730" y="838"/>
                    <a:pt x="802" y="802"/>
                  </a:cubicBezTo>
                  <a:cubicBezTo>
                    <a:pt x="836" y="734"/>
                    <a:pt x="934" y="697"/>
                    <a:pt x="1006" y="693"/>
                  </a:cubicBezTo>
                  <a:close/>
                  <a:moveTo>
                    <a:pt x="1021" y="0"/>
                  </a:moveTo>
                  <a:cubicBezTo>
                    <a:pt x="438" y="0"/>
                    <a:pt x="1" y="474"/>
                    <a:pt x="37" y="1020"/>
                  </a:cubicBezTo>
                  <a:cubicBezTo>
                    <a:pt x="37" y="1567"/>
                    <a:pt x="511" y="2041"/>
                    <a:pt x="1057" y="2041"/>
                  </a:cubicBezTo>
                  <a:cubicBezTo>
                    <a:pt x="1313" y="2041"/>
                    <a:pt x="1568" y="1931"/>
                    <a:pt x="1786" y="1713"/>
                  </a:cubicBezTo>
                  <a:cubicBezTo>
                    <a:pt x="1968" y="1531"/>
                    <a:pt x="2041" y="1276"/>
                    <a:pt x="2041" y="1020"/>
                  </a:cubicBezTo>
                  <a:cubicBezTo>
                    <a:pt x="2041" y="437"/>
                    <a:pt x="1568" y="0"/>
                    <a:pt x="1021" y="0"/>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3860;p74">
              <a:extLst>
                <a:ext uri="{FF2B5EF4-FFF2-40B4-BE49-F238E27FC236}">
                  <a16:creationId xmlns:a16="http://schemas.microsoft.com/office/drawing/2014/main" id="{4591FDE3-171E-425C-A7E1-C468AD24BB1A}"/>
                </a:ext>
              </a:extLst>
            </p:cNvPr>
            <p:cNvSpPr/>
            <p:nvPr/>
          </p:nvSpPr>
          <p:spPr>
            <a:xfrm>
              <a:off x="4457675" y="3622700"/>
              <a:ext cx="51050" cy="51025"/>
            </a:xfrm>
            <a:custGeom>
              <a:avLst/>
              <a:gdLst/>
              <a:ahLst/>
              <a:cxnLst/>
              <a:rect l="l" t="t" r="r" b="b"/>
              <a:pathLst>
                <a:path w="2042" h="2041" extrusionOk="0">
                  <a:moveTo>
                    <a:pt x="985" y="692"/>
                  </a:moveTo>
                  <a:cubicBezTo>
                    <a:pt x="1167" y="692"/>
                    <a:pt x="1312" y="838"/>
                    <a:pt x="1312" y="1020"/>
                  </a:cubicBezTo>
                  <a:cubicBezTo>
                    <a:pt x="1312" y="1093"/>
                    <a:pt x="1312" y="1166"/>
                    <a:pt x="1240" y="1239"/>
                  </a:cubicBezTo>
                  <a:cubicBezTo>
                    <a:pt x="1172" y="1296"/>
                    <a:pt x="1097" y="1320"/>
                    <a:pt x="1025" y="1320"/>
                  </a:cubicBezTo>
                  <a:cubicBezTo>
                    <a:pt x="865" y="1320"/>
                    <a:pt x="718" y="1196"/>
                    <a:pt x="693" y="1020"/>
                  </a:cubicBezTo>
                  <a:cubicBezTo>
                    <a:pt x="693" y="911"/>
                    <a:pt x="729" y="838"/>
                    <a:pt x="766" y="802"/>
                  </a:cubicBezTo>
                  <a:cubicBezTo>
                    <a:pt x="839" y="729"/>
                    <a:pt x="912" y="692"/>
                    <a:pt x="985" y="692"/>
                  </a:cubicBezTo>
                  <a:close/>
                  <a:moveTo>
                    <a:pt x="985" y="0"/>
                  </a:moveTo>
                  <a:cubicBezTo>
                    <a:pt x="729" y="0"/>
                    <a:pt x="474" y="109"/>
                    <a:pt x="256" y="292"/>
                  </a:cubicBezTo>
                  <a:cubicBezTo>
                    <a:pt x="74" y="510"/>
                    <a:pt x="1" y="765"/>
                    <a:pt x="1" y="1020"/>
                  </a:cubicBezTo>
                  <a:cubicBezTo>
                    <a:pt x="1" y="1567"/>
                    <a:pt x="474" y="2041"/>
                    <a:pt x="1021" y="2041"/>
                  </a:cubicBezTo>
                  <a:cubicBezTo>
                    <a:pt x="1604" y="2041"/>
                    <a:pt x="2041" y="1567"/>
                    <a:pt x="2041" y="1020"/>
                  </a:cubicBezTo>
                  <a:cubicBezTo>
                    <a:pt x="2005" y="437"/>
                    <a:pt x="1531" y="0"/>
                    <a:pt x="985" y="0"/>
                  </a:cubicBezTo>
                  <a:close/>
                </a:path>
              </a:pathLst>
            </a:custGeom>
            <a:solidFill>
              <a:srgbClr val="FDFA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3861;p74">
              <a:extLst>
                <a:ext uri="{FF2B5EF4-FFF2-40B4-BE49-F238E27FC236}">
                  <a16:creationId xmlns:a16="http://schemas.microsoft.com/office/drawing/2014/main" id="{7BDC33D0-ED6D-44E2-97F3-E25A95F8F4A1}"/>
                </a:ext>
              </a:extLst>
            </p:cNvPr>
            <p:cNvSpPr/>
            <p:nvPr/>
          </p:nvSpPr>
          <p:spPr>
            <a:xfrm>
              <a:off x="4026800" y="3696475"/>
              <a:ext cx="684150" cy="115725"/>
            </a:xfrm>
            <a:custGeom>
              <a:avLst/>
              <a:gdLst/>
              <a:ahLst/>
              <a:cxnLst/>
              <a:rect l="l" t="t" r="r" b="b"/>
              <a:pathLst>
                <a:path w="27366" h="4629" extrusionOk="0">
                  <a:moveTo>
                    <a:pt x="1749" y="1"/>
                  </a:moveTo>
                  <a:cubicBezTo>
                    <a:pt x="1276" y="657"/>
                    <a:pt x="948" y="1422"/>
                    <a:pt x="729" y="2187"/>
                  </a:cubicBezTo>
                  <a:lnTo>
                    <a:pt x="0" y="4628"/>
                  </a:lnTo>
                  <a:lnTo>
                    <a:pt x="27293" y="4628"/>
                  </a:lnTo>
                  <a:lnTo>
                    <a:pt x="27366" y="1"/>
                  </a:ln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3862;p74">
              <a:extLst>
                <a:ext uri="{FF2B5EF4-FFF2-40B4-BE49-F238E27FC236}">
                  <a16:creationId xmlns:a16="http://schemas.microsoft.com/office/drawing/2014/main" id="{3FB072EA-B94C-45D4-A578-881DE9457A90}"/>
                </a:ext>
              </a:extLst>
            </p:cNvPr>
            <p:cNvSpPr/>
            <p:nvPr/>
          </p:nvSpPr>
          <p:spPr>
            <a:xfrm>
              <a:off x="4026800" y="3587175"/>
              <a:ext cx="382625" cy="225025"/>
            </a:xfrm>
            <a:custGeom>
              <a:avLst/>
              <a:gdLst/>
              <a:ahLst/>
              <a:cxnLst/>
              <a:rect l="l" t="t" r="r" b="b"/>
              <a:pathLst>
                <a:path w="15305" h="9001" extrusionOk="0">
                  <a:moveTo>
                    <a:pt x="8527" y="0"/>
                  </a:moveTo>
                  <a:cubicBezTo>
                    <a:pt x="7871" y="437"/>
                    <a:pt x="7179" y="765"/>
                    <a:pt x="6486" y="1020"/>
                  </a:cubicBezTo>
                  <a:lnTo>
                    <a:pt x="5721" y="1275"/>
                  </a:lnTo>
                  <a:cubicBezTo>
                    <a:pt x="4118" y="1858"/>
                    <a:pt x="2697" y="2915"/>
                    <a:pt x="1749" y="4373"/>
                  </a:cubicBezTo>
                  <a:cubicBezTo>
                    <a:pt x="1276" y="5029"/>
                    <a:pt x="948" y="5794"/>
                    <a:pt x="729" y="6559"/>
                  </a:cubicBezTo>
                  <a:lnTo>
                    <a:pt x="0" y="9000"/>
                  </a:lnTo>
                  <a:lnTo>
                    <a:pt x="15304" y="9000"/>
                  </a:lnTo>
                  <a:cubicBezTo>
                    <a:pt x="14685" y="5065"/>
                    <a:pt x="12134" y="1676"/>
                    <a:pt x="8527" y="0"/>
                  </a:cubicBezTo>
                  <a:close/>
                </a:path>
              </a:pathLst>
            </a:custGeom>
            <a:solidFill>
              <a:srgbClr val="F0E9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3863;p74">
              <a:extLst>
                <a:ext uri="{FF2B5EF4-FFF2-40B4-BE49-F238E27FC236}">
                  <a16:creationId xmlns:a16="http://schemas.microsoft.com/office/drawing/2014/main" id="{020E6DEE-4B83-40B5-8D1E-46B6A6380FE6}"/>
                </a:ext>
              </a:extLst>
            </p:cNvPr>
            <p:cNvSpPr/>
            <p:nvPr/>
          </p:nvSpPr>
          <p:spPr>
            <a:xfrm>
              <a:off x="4318300" y="3389475"/>
              <a:ext cx="174925" cy="81100"/>
            </a:xfrm>
            <a:custGeom>
              <a:avLst/>
              <a:gdLst/>
              <a:ahLst/>
              <a:cxnLst/>
              <a:rect l="l" t="t" r="r" b="b"/>
              <a:pathLst>
                <a:path w="6997" h="3244" extrusionOk="0">
                  <a:moveTo>
                    <a:pt x="1713" y="1"/>
                  </a:moveTo>
                  <a:cubicBezTo>
                    <a:pt x="729" y="1"/>
                    <a:pt x="1" y="948"/>
                    <a:pt x="256" y="1896"/>
                  </a:cubicBezTo>
                  <a:lnTo>
                    <a:pt x="620" y="3244"/>
                  </a:lnTo>
                  <a:lnTo>
                    <a:pt x="6997" y="3244"/>
                  </a:lnTo>
                  <a:lnTo>
                    <a:pt x="5794" y="1458"/>
                  </a:lnTo>
                  <a:cubicBezTo>
                    <a:pt x="5175" y="548"/>
                    <a:pt x="4155" y="37"/>
                    <a:pt x="30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3864;p74">
              <a:extLst>
                <a:ext uri="{FF2B5EF4-FFF2-40B4-BE49-F238E27FC236}">
                  <a16:creationId xmlns:a16="http://schemas.microsoft.com/office/drawing/2014/main" id="{BCE58F77-E75A-4301-B85E-9C99E6882FFB}"/>
                </a:ext>
              </a:extLst>
            </p:cNvPr>
            <p:cNvSpPr/>
            <p:nvPr/>
          </p:nvSpPr>
          <p:spPr>
            <a:xfrm>
              <a:off x="4382075" y="2519925"/>
              <a:ext cx="532925" cy="834975"/>
            </a:xfrm>
            <a:custGeom>
              <a:avLst/>
              <a:gdLst/>
              <a:ahLst/>
              <a:cxnLst/>
              <a:rect l="l" t="t" r="r" b="b"/>
              <a:pathLst>
                <a:path w="21317" h="33399" extrusionOk="0">
                  <a:moveTo>
                    <a:pt x="13300" y="1"/>
                  </a:moveTo>
                  <a:cubicBezTo>
                    <a:pt x="9349" y="1"/>
                    <a:pt x="5902" y="2802"/>
                    <a:pt x="5138" y="6762"/>
                  </a:cubicBezTo>
                  <a:lnTo>
                    <a:pt x="0" y="33398"/>
                  </a:lnTo>
                  <a:lnTo>
                    <a:pt x="15815" y="33398"/>
                  </a:lnTo>
                  <a:lnTo>
                    <a:pt x="21317" y="312"/>
                  </a:lnTo>
                  <a:lnTo>
                    <a:pt x="13883" y="21"/>
                  </a:lnTo>
                  <a:cubicBezTo>
                    <a:pt x="13688" y="7"/>
                    <a:pt x="13494" y="1"/>
                    <a:pt x="13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3865;p74">
              <a:extLst>
                <a:ext uri="{FF2B5EF4-FFF2-40B4-BE49-F238E27FC236}">
                  <a16:creationId xmlns:a16="http://schemas.microsoft.com/office/drawing/2014/main" id="{B1066263-BFD0-4095-A5A9-119D63328B2E}"/>
                </a:ext>
              </a:extLst>
            </p:cNvPr>
            <p:cNvSpPr/>
            <p:nvPr/>
          </p:nvSpPr>
          <p:spPr>
            <a:xfrm>
              <a:off x="4652625" y="2727225"/>
              <a:ext cx="110250" cy="606725"/>
            </a:xfrm>
            <a:custGeom>
              <a:avLst/>
              <a:gdLst/>
              <a:ahLst/>
              <a:cxnLst/>
              <a:rect l="l" t="t" r="r" b="b"/>
              <a:pathLst>
                <a:path w="4410" h="24269" extrusionOk="0">
                  <a:moveTo>
                    <a:pt x="3899" y="0"/>
                  </a:moveTo>
                  <a:lnTo>
                    <a:pt x="1" y="24195"/>
                  </a:lnTo>
                  <a:lnTo>
                    <a:pt x="474" y="24268"/>
                  </a:lnTo>
                  <a:lnTo>
                    <a:pt x="4410" y="73"/>
                  </a:lnTo>
                  <a:lnTo>
                    <a:pt x="389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3866;p74">
              <a:extLst>
                <a:ext uri="{FF2B5EF4-FFF2-40B4-BE49-F238E27FC236}">
                  <a16:creationId xmlns:a16="http://schemas.microsoft.com/office/drawing/2014/main" id="{ACF02E55-843C-4688-95D4-AE9C0CFCDBB6}"/>
                </a:ext>
              </a:extLst>
            </p:cNvPr>
            <p:cNvSpPr/>
            <p:nvPr/>
          </p:nvSpPr>
          <p:spPr>
            <a:xfrm>
              <a:off x="4391175" y="3291100"/>
              <a:ext cx="397200" cy="11875"/>
            </a:xfrm>
            <a:custGeom>
              <a:avLst/>
              <a:gdLst/>
              <a:ahLst/>
              <a:cxnLst/>
              <a:rect l="l" t="t" r="r" b="b"/>
              <a:pathLst>
                <a:path w="15888" h="475" extrusionOk="0">
                  <a:moveTo>
                    <a:pt x="1" y="1"/>
                  </a:moveTo>
                  <a:lnTo>
                    <a:pt x="1" y="474"/>
                  </a:lnTo>
                  <a:lnTo>
                    <a:pt x="15888" y="474"/>
                  </a:lnTo>
                  <a:lnTo>
                    <a:pt x="158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3867;p74">
              <a:extLst>
                <a:ext uri="{FF2B5EF4-FFF2-40B4-BE49-F238E27FC236}">
                  <a16:creationId xmlns:a16="http://schemas.microsoft.com/office/drawing/2014/main" id="{0EB70FA4-C1D2-4DAB-BAED-A3FD4738741B}"/>
                </a:ext>
              </a:extLst>
            </p:cNvPr>
            <p:cNvSpPr/>
            <p:nvPr/>
          </p:nvSpPr>
          <p:spPr>
            <a:xfrm>
              <a:off x="4733700" y="2523175"/>
              <a:ext cx="1164225" cy="604900"/>
            </a:xfrm>
            <a:custGeom>
              <a:avLst/>
              <a:gdLst/>
              <a:ahLst/>
              <a:cxnLst/>
              <a:rect l="l" t="t" r="r" b="b"/>
              <a:pathLst>
                <a:path w="46569" h="24196" extrusionOk="0">
                  <a:moveTo>
                    <a:pt x="1" y="0"/>
                  </a:moveTo>
                  <a:lnTo>
                    <a:pt x="1" y="24195"/>
                  </a:lnTo>
                  <a:lnTo>
                    <a:pt x="46569" y="24195"/>
                  </a:lnTo>
                  <a:lnTo>
                    <a:pt x="465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3868;p74">
              <a:extLst>
                <a:ext uri="{FF2B5EF4-FFF2-40B4-BE49-F238E27FC236}">
                  <a16:creationId xmlns:a16="http://schemas.microsoft.com/office/drawing/2014/main" id="{AA4069F7-8B3D-4F4F-ADB4-A8D4115D1E46}"/>
                </a:ext>
              </a:extLst>
            </p:cNvPr>
            <p:cNvSpPr/>
            <p:nvPr/>
          </p:nvSpPr>
          <p:spPr>
            <a:xfrm>
              <a:off x="4720025" y="1818075"/>
              <a:ext cx="1513150" cy="1323650"/>
            </a:xfrm>
            <a:custGeom>
              <a:avLst/>
              <a:gdLst/>
              <a:ahLst/>
              <a:cxnLst/>
              <a:rect l="l" t="t" r="r" b="b"/>
              <a:pathLst>
                <a:path w="60526" h="52946" extrusionOk="0">
                  <a:moveTo>
                    <a:pt x="46569" y="25836"/>
                  </a:moveTo>
                  <a:lnTo>
                    <a:pt x="46569" y="51889"/>
                  </a:lnTo>
                  <a:lnTo>
                    <a:pt x="1058" y="51889"/>
                  </a:lnTo>
                  <a:lnTo>
                    <a:pt x="1058" y="30573"/>
                  </a:lnTo>
                  <a:cubicBezTo>
                    <a:pt x="1058" y="27949"/>
                    <a:pt x="3208" y="25836"/>
                    <a:pt x="5831" y="25836"/>
                  </a:cubicBezTo>
                  <a:close/>
                  <a:moveTo>
                    <a:pt x="53602" y="1"/>
                  </a:moveTo>
                  <a:cubicBezTo>
                    <a:pt x="49739" y="1"/>
                    <a:pt x="46569" y="3135"/>
                    <a:pt x="46569" y="7034"/>
                  </a:cubicBezTo>
                  <a:lnTo>
                    <a:pt x="46569" y="24743"/>
                  </a:lnTo>
                  <a:lnTo>
                    <a:pt x="5831" y="24743"/>
                  </a:lnTo>
                  <a:cubicBezTo>
                    <a:pt x="2625" y="24743"/>
                    <a:pt x="1" y="27366"/>
                    <a:pt x="1" y="30573"/>
                  </a:cubicBezTo>
                  <a:lnTo>
                    <a:pt x="1" y="52946"/>
                  </a:lnTo>
                  <a:lnTo>
                    <a:pt x="47626" y="52946"/>
                  </a:lnTo>
                  <a:lnTo>
                    <a:pt x="47626" y="25836"/>
                  </a:lnTo>
                  <a:lnTo>
                    <a:pt x="47735" y="25836"/>
                  </a:lnTo>
                  <a:lnTo>
                    <a:pt x="47735" y="24743"/>
                  </a:lnTo>
                  <a:lnTo>
                    <a:pt x="47626" y="24743"/>
                  </a:lnTo>
                  <a:lnTo>
                    <a:pt x="47626" y="7034"/>
                  </a:lnTo>
                  <a:cubicBezTo>
                    <a:pt x="47626" y="3718"/>
                    <a:pt x="50322" y="1058"/>
                    <a:pt x="53602" y="1058"/>
                  </a:cubicBezTo>
                  <a:lnTo>
                    <a:pt x="60525" y="1058"/>
                  </a:lnTo>
                  <a:lnTo>
                    <a:pt x="60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3869;p74">
              <a:extLst>
                <a:ext uri="{FF2B5EF4-FFF2-40B4-BE49-F238E27FC236}">
                  <a16:creationId xmlns:a16="http://schemas.microsoft.com/office/drawing/2014/main" id="{575812CF-7E0C-48D6-9CD4-B50C0F1DD74E}"/>
                </a:ext>
              </a:extLst>
            </p:cNvPr>
            <p:cNvSpPr/>
            <p:nvPr/>
          </p:nvSpPr>
          <p:spPr>
            <a:xfrm>
              <a:off x="4720025" y="3128050"/>
              <a:ext cx="26450" cy="609450"/>
            </a:xfrm>
            <a:custGeom>
              <a:avLst/>
              <a:gdLst/>
              <a:ahLst/>
              <a:cxnLst/>
              <a:rect l="l" t="t" r="r" b="b"/>
              <a:pathLst>
                <a:path w="1058" h="24378" extrusionOk="0">
                  <a:moveTo>
                    <a:pt x="1" y="0"/>
                  </a:moveTo>
                  <a:lnTo>
                    <a:pt x="1" y="24377"/>
                  </a:lnTo>
                  <a:lnTo>
                    <a:pt x="1058" y="24377"/>
                  </a:lnTo>
                  <a:lnTo>
                    <a:pt x="10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3870;p74">
              <a:extLst>
                <a:ext uri="{FF2B5EF4-FFF2-40B4-BE49-F238E27FC236}">
                  <a16:creationId xmlns:a16="http://schemas.microsoft.com/office/drawing/2014/main" id="{3DA22DAA-8EFE-4307-9AC6-83FC94D6BDC0}"/>
                </a:ext>
              </a:extLst>
            </p:cNvPr>
            <p:cNvSpPr/>
            <p:nvPr/>
          </p:nvSpPr>
          <p:spPr>
            <a:xfrm>
              <a:off x="4517800" y="3667325"/>
              <a:ext cx="473725" cy="466450"/>
            </a:xfrm>
            <a:custGeom>
              <a:avLst/>
              <a:gdLst/>
              <a:ahLst/>
              <a:cxnLst/>
              <a:rect l="l" t="t" r="r" b="b"/>
              <a:pathLst>
                <a:path w="18949" h="18658" extrusionOk="0">
                  <a:moveTo>
                    <a:pt x="9475" y="1"/>
                  </a:moveTo>
                  <a:cubicBezTo>
                    <a:pt x="4264" y="1"/>
                    <a:pt x="1" y="4155"/>
                    <a:pt x="1" y="9329"/>
                  </a:cubicBezTo>
                  <a:cubicBezTo>
                    <a:pt x="1" y="14467"/>
                    <a:pt x="4264" y="18657"/>
                    <a:pt x="9475" y="18657"/>
                  </a:cubicBezTo>
                  <a:cubicBezTo>
                    <a:pt x="14722" y="18657"/>
                    <a:pt x="18949" y="14467"/>
                    <a:pt x="18949" y="9329"/>
                  </a:cubicBezTo>
                  <a:cubicBezTo>
                    <a:pt x="18949" y="4155"/>
                    <a:pt x="14722" y="1"/>
                    <a:pt x="94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3871;p74">
              <a:extLst>
                <a:ext uri="{FF2B5EF4-FFF2-40B4-BE49-F238E27FC236}">
                  <a16:creationId xmlns:a16="http://schemas.microsoft.com/office/drawing/2014/main" id="{2CAA5D87-F09D-41D4-9A78-E146E2F5329F}"/>
                </a:ext>
              </a:extLst>
            </p:cNvPr>
            <p:cNvSpPr/>
            <p:nvPr/>
          </p:nvSpPr>
          <p:spPr>
            <a:xfrm>
              <a:off x="4552425" y="3746575"/>
              <a:ext cx="374425" cy="307000"/>
            </a:xfrm>
            <a:custGeom>
              <a:avLst/>
              <a:gdLst/>
              <a:ahLst/>
              <a:cxnLst/>
              <a:rect l="l" t="t" r="r" b="b"/>
              <a:pathLst>
                <a:path w="14977" h="12280" extrusionOk="0">
                  <a:moveTo>
                    <a:pt x="8090" y="912"/>
                  </a:moveTo>
                  <a:lnTo>
                    <a:pt x="8090" y="948"/>
                  </a:lnTo>
                  <a:cubicBezTo>
                    <a:pt x="12717" y="985"/>
                    <a:pt x="14976" y="6633"/>
                    <a:pt x="11661" y="9876"/>
                  </a:cubicBezTo>
                  <a:cubicBezTo>
                    <a:pt x="10607" y="10917"/>
                    <a:pt x="9317" y="11384"/>
                    <a:pt x="8051" y="11384"/>
                  </a:cubicBezTo>
                  <a:cubicBezTo>
                    <a:pt x="5375" y="11384"/>
                    <a:pt x="2806" y="9300"/>
                    <a:pt x="2806" y="6159"/>
                  </a:cubicBezTo>
                  <a:cubicBezTo>
                    <a:pt x="2806" y="3244"/>
                    <a:pt x="5175" y="912"/>
                    <a:pt x="8090" y="912"/>
                  </a:cubicBezTo>
                  <a:close/>
                  <a:moveTo>
                    <a:pt x="8090" y="1"/>
                  </a:moveTo>
                  <a:cubicBezTo>
                    <a:pt x="2660" y="74"/>
                    <a:pt x="0" y="6705"/>
                    <a:pt x="3863" y="10495"/>
                  </a:cubicBezTo>
                  <a:cubicBezTo>
                    <a:pt x="5119" y="11728"/>
                    <a:pt x="6652" y="12280"/>
                    <a:pt x="8152" y="12280"/>
                  </a:cubicBezTo>
                  <a:cubicBezTo>
                    <a:pt x="11308" y="12280"/>
                    <a:pt x="14321" y="9839"/>
                    <a:pt x="14321" y="6159"/>
                  </a:cubicBezTo>
                  <a:cubicBezTo>
                    <a:pt x="14284" y="2734"/>
                    <a:pt x="11515" y="1"/>
                    <a:pt x="8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3872;p74">
              <a:extLst>
                <a:ext uri="{FF2B5EF4-FFF2-40B4-BE49-F238E27FC236}">
                  <a16:creationId xmlns:a16="http://schemas.microsoft.com/office/drawing/2014/main" id="{9B0A8A1E-E939-4799-955B-C0C51F3FF940}"/>
                </a:ext>
              </a:extLst>
            </p:cNvPr>
            <p:cNvSpPr/>
            <p:nvPr/>
          </p:nvSpPr>
          <p:spPr>
            <a:xfrm>
              <a:off x="5748500" y="3266500"/>
              <a:ext cx="412700" cy="339825"/>
            </a:xfrm>
            <a:custGeom>
              <a:avLst/>
              <a:gdLst/>
              <a:ahLst/>
              <a:cxnLst/>
              <a:rect l="l" t="t" r="r" b="b"/>
              <a:pathLst>
                <a:path w="16508" h="13593" extrusionOk="0">
                  <a:moveTo>
                    <a:pt x="15925" y="1"/>
                  </a:moveTo>
                  <a:lnTo>
                    <a:pt x="1" y="12864"/>
                  </a:lnTo>
                  <a:lnTo>
                    <a:pt x="584" y="13592"/>
                  </a:lnTo>
                  <a:lnTo>
                    <a:pt x="16508" y="693"/>
                  </a:lnTo>
                  <a:lnTo>
                    <a:pt x="159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3873;p74">
              <a:extLst>
                <a:ext uri="{FF2B5EF4-FFF2-40B4-BE49-F238E27FC236}">
                  <a16:creationId xmlns:a16="http://schemas.microsoft.com/office/drawing/2014/main" id="{7DBCC881-E388-4151-88C2-F5A416B69488}"/>
                </a:ext>
              </a:extLst>
            </p:cNvPr>
            <p:cNvSpPr/>
            <p:nvPr/>
          </p:nvSpPr>
          <p:spPr>
            <a:xfrm>
              <a:off x="5755800" y="3586250"/>
              <a:ext cx="501950" cy="22800"/>
            </a:xfrm>
            <a:custGeom>
              <a:avLst/>
              <a:gdLst/>
              <a:ahLst/>
              <a:cxnLst/>
              <a:rect l="l" t="t" r="r" b="b"/>
              <a:pathLst>
                <a:path w="20078" h="912" extrusionOk="0">
                  <a:moveTo>
                    <a:pt x="0" y="1"/>
                  </a:moveTo>
                  <a:lnTo>
                    <a:pt x="0" y="912"/>
                  </a:lnTo>
                  <a:lnTo>
                    <a:pt x="20078" y="912"/>
                  </a:lnTo>
                  <a:lnTo>
                    <a:pt x="200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3874;p74">
              <a:extLst>
                <a:ext uri="{FF2B5EF4-FFF2-40B4-BE49-F238E27FC236}">
                  <a16:creationId xmlns:a16="http://schemas.microsoft.com/office/drawing/2014/main" id="{C4D832BE-9C4F-4ABB-9C05-3842661C99A2}"/>
                </a:ext>
              </a:extLst>
            </p:cNvPr>
            <p:cNvSpPr/>
            <p:nvPr/>
          </p:nvSpPr>
          <p:spPr>
            <a:xfrm>
              <a:off x="5748500" y="3588075"/>
              <a:ext cx="412700" cy="339800"/>
            </a:xfrm>
            <a:custGeom>
              <a:avLst/>
              <a:gdLst/>
              <a:ahLst/>
              <a:cxnLst/>
              <a:rect l="l" t="t" r="r" b="b"/>
              <a:pathLst>
                <a:path w="16508" h="13592" extrusionOk="0">
                  <a:moveTo>
                    <a:pt x="584" y="1"/>
                  </a:moveTo>
                  <a:lnTo>
                    <a:pt x="1" y="693"/>
                  </a:lnTo>
                  <a:lnTo>
                    <a:pt x="15925" y="13592"/>
                  </a:lnTo>
                  <a:lnTo>
                    <a:pt x="16508" y="12863"/>
                  </a:lnTo>
                  <a:lnTo>
                    <a:pt x="5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3875;p74">
              <a:extLst>
                <a:ext uri="{FF2B5EF4-FFF2-40B4-BE49-F238E27FC236}">
                  <a16:creationId xmlns:a16="http://schemas.microsoft.com/office/drawing/2014/main" id="{5AC89038-6276-4265-8BB1-FC92A6479E66}"/>
                </a:ext>
              </a:extLst>
            </p:cNvPr>
            <p:cNvSpPr/>
            <p:nvPr/>
          </p:nvSpPr>
          <p:spPr>
            <a:xfrm>
              <a:off x="5743950" y="3597175"/>
              <a:ext cx="22800" cy="455525"/>
            </a:xfrm>
            <a:custGeom>
              <a:avLst/>
              <a:gdLst/>
              <a:ahLst/>
              <a:cxnLst/>
              <a:rect l="l" t="t" r="r" b="b"/>
              <a:pathLst>
                <a:path w="912" h="18221" extrusionOk="0">
                  <a:moveTo>
                    <a:pt x="1" y="1"/>
                  </a:moveTo>
                  <a:lnTo>
                    <a:pt x="1" y="18220"/>
                  </a:lnTo>
                  <a:lnTo>
                    <a:pt x="912" y="18220"/>
                  </a:lnTo>
                  <a:lnTo>
                    <a:pt x="9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3876;p74">
              <a:extLst>
                <a:ext uri="{FF2B5EF4-FFF2-40B4-BE49-F238E27FC236}">
                  <a16:creationId xmlns:a16="http://schemas.microsoft.com/office/drawing/2014/main" id="{74EDB528-5709-4572-9370-E6C20F45953B}"/>
                </a:ext>
              </a:extLst>
            </p:cNvPr>
            <p:cNvSpPr/>
            <p:nvPr/>
          </p:nvSpPr>
          <p:spPr>
            <a:xfrm>
              <a:off x="5350425" y="3588075"/>
              <a:ext cx="412675" cy="339800"/>
            </a:xfrm>
            <a:custGeom>
              <a:avLst/>
              <a:gdLst/>
              <a:ahLst/>
              <a:cxnLst/>
              <a:rect l="l" t="t" r="r" b="b"/>
              <a:pathLst>
                <a:path w="16507" h="13592" extrusionOk="0">
                  <a:moveTo>
                    <a:pt x="15924" y="1"/>
                  </a:moveTo>
                  <a:lnTo>
                    <a:pt x="0" y="12900"/>
                  </a:lnTo>
                  <a:lnTo>
                    <a:pt x="547" y="13592"/>
                  </a:lnTo>
                  <a:lnTo>
                    <a:pt x="16507" y="729"/>
                  </a:lnTo>
                  <a:lnTo>
                    <a:pt x="159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3877;p74">
              <a:extLst>
                <a:ext uri="{FF2B5EF4-FFF2-40B4-BE49-F238E27FC236}">
                  <a16:creationId xmlns:a16="http://schemas.microsoft.com/office/drawing/2014/main" id="{918270EA-3BD4-4501-B0DA-EA7756C990F1}"/>
                </a:ext>
              </a:extLst>
            </p:cNvPr>
            <p:cNvSpPr/>
            <p:nvPr/>
          </p:nvSpPr>
          <p:spPr>
            <a:xfrm>
              <a:off x="5253850" y="3586250"/>
              <a:ext cx="501975" cy="22800"/>
            </a:xfrm>
            <a:custGeom>
              <a:avLst/>
              <a:gdLst/>
              <a:ahLst/>
              <a:cxnLst/>
              <a:rect l="l" t="t" r="r" b="b"/>
              <a:pathLst>
                <a:path w="20079" h="912" extrusionOk="0">
                  <a:moveTo>
                    <a:pt x="1" y="1"/>
                  </a:moveTo>
                  <a:lnTo>
                    <a:pt x="1" y="912"/>
                  </a:lnTo>
                  <a:lnTo>
                    <a:pt x="20078" y="912"/>
                  </a:lnTo>
                  <a:lnTo>
                    <a:pt x="200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3878;p74">
              <a:extLst>
                <a:ext uri="{FF2B5EF4-FFF2-40B4-BE49-F238E27FC236}">
                  <a16:creationId xmlns:a16="http://schemas.microsoft.com/office/drawing/2014/main" id="{88BB87D5-AD1A-4BCD-9F08-B5BFC0D51B2D}"/>
                </a:ext>
              </a:extLst>
            </p:cNvPr>
            <p:cNvSpPr/>
            <p:nvPr/>
          </p:nvSpPr>
          <p:spPr>
            <a:xfrm>
              <a:off x="5350425" y="3266500"/>
              <a:ext cx="412675" cy="339825"/>
            </a:xfrm>
            <a:custGeom>
              <a:avLst/>
              <a:gdLst/>
              <a:ahLst/>
              <a:cxnLst/>
              <a:rect l="l" t="t" r="r" b="b"/>
              <a:pathLst>
                <a:path w="16507" h="13593" extrusionOk="0">
                  <a:moveTo>
                    <a:pt x="583" y="1"/>
                  </a:moveTo>
                  <a:lnTo>
                    <a:pt x="0" y="730"/>
                  </a:lnTo>
                  <a:lnTo>
                    <a:pt x="15924" y="13592"/>
                  </a:lnTo>
                  <a:lnTo>
                    <a:pt x="16507" y="12900"/>
                  </a:lnTo>
                  <a:lnTo>
                    <a:pt x="5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3879;p74">
              <a:extLst>
                <a:ext uri="{FF2B5EF4-FFF2-40B4-BE49-F238E27FC236}">
                  <a16:creationId xmlns:a16="http://schemas.microsoft.com/office/drawing/2014/main" id="{F0B647E9-A6A5-42FA-9C28-37467170217C}"/>
                </a:ext>
              </a:extLst>
            </p:cNvPr>
            <p:cNvSpPr/>
            <p:nvPr/>
          </p:nvSpPr>
          <p:spPr>
            <a:xfrm>
              <a:off x="5743950" y="3141700"/>
              <a:ext cx="22800" cy="455500"/>
            </a:xfrm>
            <a:custGeom>
              <a:avLst/>
              <a:gdLst/>
              <a:ahLst/>
              <a:cxnLst/>
              <a:rect l="l" t="t" r="r" b="b"/>
              <a:pathLst>
                <a:path w="912" h="18220" extrusionOk="0">
                  <a:moveTo>
                    <a:pt x="1" y="1"/>
                  </a:moveTo>
                  <a:lnTo>
                    <a:pt x="1" y="18220"/>
                  </a:lnTo>
                  <a:lnTo>
                    <a:pt x="912" y="18220"/>
                  </a:lnTo>
                  <a:lnTo>
                    <a:pt x="9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3880;p74">
              <a:extLst>
                <a:ext uri="{FF2B5EF4-FFF2-40B4-BE49-F238E27FC236}">
                  <a16:creationId xmlns:a16="http://schemas.microsoft.com/office/drawing/2014/main" id="{909ACF9D-C43C-4FC1-A5B7-BEF50C36C6CC}"/>
                </a:ext>
              </a:extLst>
            </p:cNvPr>
            <p:cNvSpPr/>
            <p:nvPr/>
          </p:nvSpPr>
          <p:spPr>
            <a:xfrm>
              <a:off x="5653775" y="3496975"/>
              <a:ext cx="204075" cy="200450"/>
            </a:xfrm>
            <a:custGeom>
              <a:avLst/>
              <a:gdLst/>
              <a:ahLst/>
              <a:cxnLst/>
              <a:rect l="l" t="t" r="r" b="b"/>
              <a:pathLst>
                <a:path w="8163" h="8018" extrusionOk="0">
                  <a:moveTo>
                    <a:pt x="4081" y="1"/>
                  </a:moveTo>
                  <a:cubicBezTo>
                    <a:pt x="1822" y="1"/>
                    <a:pt x="0" y="1786"/>
                    <a:pt x="0" y="4009"/>
                  </a:cubicBezTo>
                  <a:cubicBezTo>
                    <a:pt x="0" y="6232"/>
                    <a:pt x="1822" y="8017"/>
                    <a:pt x="4081" y="8017"/>
                  </a:cubicBezTo>
                  <a:cubicBezTo>
                    <a:pt x="6341" y="8017"/>
                    <a:pt x="8163" y="6232"/>
                    <a:pt x="8163" y="4009"/>
                  </a:cubicBezTo>
                  <a:cubicBezTo>
                    <a:pt x="8163" y="1786"/>
                    <a:pt x="6341" y="1"/>
                    <a:pt x="40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3881;p74">
              <a:extLst>
                <a:ext uri="{FF2B5EF4-FFF2-40B4-BE49-F238E27FC236}">
                  <a16:creationId xmlns:a16="http://schemas.microsoft.com/office/drawing/2014/main" id="{E46C2D88-A817-4E77-84B3-FCA62FC052ED}"/>
                </a:ext>
              </a:extLst>
            </p:cNvPr>
            <p:cNvSpPr/>
            <p:nvPr/>
          </p:nvSpPr>
          <p:spPr>
            <a:xfrm>
              <a:off x="5240200" y="3088875"/>
              <a:ext cx="1031225" cy="1018475"/>
            </a:xfrm>
            <a:custGeom>
              <a:avLst/>
              <a:gdLst/>
              <a:ahLst/>
              <a:cxnLst/>
              <a:rect l="l" t="t" r="r" b="b"/>
              <a:pathLst>
                <a:path w="41249" h="40739" extrusionOk="0">
                  <a:moveTo>
                    <a:pt x="20624" y="2770"/>
                  </a:moveTo>
                  <a:cubicBezTo>
                    <a:pt x="30463" y="2770"/>
                    <a:pt x="38479" y="10677"/>
                    <a:pt x="38479" y="20369"/>
                  </a:cubicBezTo>
                  <a:cubicBezTo>
                    <a:pt x="38479" y="30062"/>
                    <a:pt x="30463" y="37933"/>
                    <a:pt x="20624" y="37933"/>
                  </a:cubicBezTo>
                  <a:cubicBezTo>
                    <a:pt x="10786" y="37933"/>
                    <a:pt x="2770" y="30062"/>
                    <a:pt x="2770" y="20369"/>
                  </a:cubicBezTo>
                  <a:cubicBezTo>
                    <a:pt x="2770" y="10677"/>
                    <a:pt x="10823" y="2770"/>
                    <a:pt x="20624" y="2770"/>
                  </a:cubicBezTo>
                  <a:close/>
                  <a:moveTo>
                    <a:pt x="20624" y="0"/>
                  </a:moveTo>
                  <a:cubicBezTo>
                    <a:pt x="9219" y="0"/>
                    <a:pt x="0" y="9110"/>
                    <a:pt x="0" y="20369"/>
                  </a:cubicBezTo>
                  <a:cubicBezTo>
                    <a:pt x="0" y="31629"/>
                    <a:pt x="9219" y="40738"/>
                    <a:pt x="20624" y="40738"/>
                  </a:cubicBezTo>
                  <a:cubicBezTo>
                    <a:pt x="32030" y="40738"/>
                    <a:pt x="41249" y="31629"/>
                    <a:pt x="41249" y="20369"/>
                  </a:cubicBezTo>
                  <a:cubicBezTo>
                    <a:pt x="41249" y="9073"/>
                    <a:pt x="32030" y="0"/>
                    <a:pt x="20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3882;p74">
              <a:extLst>
                <a:ext uri="{FF2B5EF4-FFF2-40B4-BE49-F238E27FC236}">
                  <a16:creationId xmlns:a16="http://schemas.microsoft.com/office/drawing/2014/main" id="{FEAA4492-8D02-4C5A-AF4C-FEC4248079D4}"/>
                </a:ext>
              </a:extLst>
            </p:cNvPr>
            <p:cNvSpPr/>
            <p:nvPr/>
          </p:nvSpPr>
          <p:spPr>
            <a:xfrm>
              <a:off x="5211950" y="3060625"/>
              <a:ext cx="1087725" cy="1073150"/>
            </a:xfrm>
            <a:custGeom>
              <a:avLst/>
              <a:gdLst/>
              <a:ahLst/>
              <a:cxnLst/>
              <a:rect l="l" t="t" r="r" b="b"/>
              <a:pathLst>
                <a:path w="43509" h="42926" extrusionOk="0">
                  <a:moveTo>
                    <a:pt x="21754" y="1531"/>
                  </a:moveTo>
                  <a:cubicBezTo>
                    <a:pt x="32905" y="1531"/>
                    <a:pt x="41978" y="10459"/>
                    <a:pt x="41978" y="21463"/>
                  </a:cubicBezTo>
                  <a:cubicBezTo>
                    <a:pt x="41978" y="32467"/>
                    <a:pt x="32905" y="41395"/>
                    <a:pt x="21754" y="41395"/>
                  </a:cubicBezTo>
                  <a:cubicBezTo>
                    <a:pt x="10604" y="41395"/>
                    <a:pt x="1531" y="32467"/>
                    <a:pt x="1531" y="21463"/>
                  </a:cubicBezTo>
                  <a:cubicBezTo>
                    <a:pt x="1531" y="10459"/>
                    <a:pt x="10604" y="1531"/>
                    <a:pt x="21754" y="1531"/>
                  </a:cubicBezTo>
                  <a:close/>
                  <a:moveTo>
                    <a:pt x="21754" y="1"/>
                  </a:moveTo>
                  <a:cubicBezTo>
                    <a:pt x="9730" y="1"/>
                    <a:pt x="1" y="9620"/>
                    <a:pt x="1" y="21463"/>
                  </a:cubicBezTo>
                  <a:cubicBezTo>
                    <a:pt x="1" y="33305"/>
                    <a:pt x="9730" y="42925"/>
                    <a:pt x="21754" y="42925"/>
                  </a:cubicBezTo>
                  <a:cubicBezTo>
                    <a:pt x="33743" y="42925"/>
                    <a:pt x="43508" y="33305"/>
                    <a:pt x="43508" y="21463"/>
                  </a:cubicBezTo>
                  <a:cubicBezTo>
                    <a:pt x="43508" y="9620"/>
                    <a:pt x="33743" y="1"/>
                    <a:pt x="2175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3883;p74">
              <a:extLst>
                <a:ext uri="{FF2B5EF4-FFF2-40B4-BE49-F238E27FC236}">
                  <a16:creationId xmlns:a16="http://schemas.microsoft.com/office/drawing/2014/main" id="{35924682-AE51-4E8A-B371-15B767B68878}"/>
                </a:ext>
              </a:extLst>
            </p:cNvPr>
            <p:cNvSpPr/>
            <p:nvPr/>
          </p:nvSpPr>
          <p:spPr>
            <a:xfrm>
              <a:off x="5626450" y="1935600"/>
              <a:ext cx="440000" cy="638600"/>
            </a:xfrm>
            <a:custGeom>
              <a:avLst/>
              <a:gdLst/>
              <a:ahLst/>
              <a:cxnLst/>
              <a:rect l="l" t="t" r="r" b="b"/>
              <a:pathLst>
                <a:path w="17600" h="25544" extrusionOk="0">
                  <a:moveTo>
                    <a:pt x="0" y="0"/>
                  </a:moveTo>
                  <a:lnTo>
                    <a:pt x="547" y="10932"/>
                  </a:lnTo>
                  <a:cubicBezTo>
                    <a:pt x="547" y="10932"/>
                    <a:pt x="6851" y="20369"/>
                    <a:pt x="8600" y="24414"/>
                  </a:cubicBezTo>
                  <a:lnTo>
                    <a:pt x="17600" y="25544"/>
                  </a:lnTo>
                  <a:cubicBezTo>
                    <a:pt x="16142" y="20807"/>
                    <a:pt x="13592" y="12681"/>
                    <a:pt x="11333" y="6924"/>
                  </a:cubicBezTo>
                  <a:cubicBezTo>
                    <a:pt x="9328" y="1749"/>
                    <a:pt x="5029" y="5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3884;p74">
              <a:extLst>
                <a:ext uri="{FF2B5EF4-FFF2-40B4-BE49-F238E27FC236}">
                  <a16:creationId xmlns:a16="http://schemas.microsoft.com/office/drawing/2014/main" id="{118F3426-45E1-4AAD-AD1F-E8CD028F217F}"/>
                </a:ext>
              </a:extLst>
            </p:cNvPr>
            <p:cNvSpPr/>
            <p:nvPr/>
          </p:nvSpPr>
          <p:spPr>
            <a:xfrm>
              <a:off x="5476125" y="2527725"/>
              <a:ext cx="609475" cy="503775"/>
            </a:xfrm>
            <a:custGeom>
              <a:avLst/>
              <a:gdLst/>
              <a:ahLst/>
              <a:cxnLst/>
              <a:rect l="l" t="t" r="r" b="b"/>
              <a:pathLst>
                <a:path w="24379" h="20151" extrusionOk="0">
                  <a:moveTo>
                    <a:pt x="14285" y="0"/>
                  </a:moveTo>
                  <a:cubicBezTo>
                    <a:pt x="9657" y="4409"/>
                    <a:pt x="5284" y="9073"/>
                    <a:pt x="1167" y="13993"/>
                  </a:cubicBezTo>
                  <a:lnTo>
                    <a:pt x="1" y="20151"/>
                  </a:lnTo>
                  <a:lnTo>
                    <a:pt x="1" y="20151"/>
                  </a:lnTo>
                  <a:lnTo>
                    <a:pt x="5066" y="15887"/>
                  </a:lnTo>
                  <a:cubicBezTo>
                    <a:pt x="24378" y="9984"/>
                    <a:pt x="23613" y="1859"/>
                    <a:pt x="23613" y="1859"/>
                  </a:cubicBezTo>
                  <a:lnTo>
                    <a:pt x="14285" y="0"/>
                  </a:ln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3885;p74">
              <a:extLst>
                <a:ext uri="{FF2B5EF4-FFF2-40B4-BE49-F238E27FC236}">
                  <a16:creationId xmlns:a16="http://schemas.microsoft.com/office/drawing/2014/main" id="{36E8A157-0F60-45BC-B38E-F7E18F001829}"/>
                </a:ext>
              </a:extLst>
            </p:cNvPr>
            <p:cNvSpPr/>
            <p:nvPr/>
          </p:nvSpPr>
          <p:spPr>
            <a:xfrm>
              <a:off x="5305050" y="2896650"/>
              <a:ext cx="179300" cy="185000"/>
            </a:xfrm>
            <a:custGeom>
              <a:avLst/>
              <a:gdLst/>
              <a:ahLst/>
              <a:cxnLst/>
              <a:rect l="l" t="t" r="r" b="b"/>
              <a:pathLst>
                <a:path w="7172" h="7400" extrusionOk="0">
                  <a:moveTo>
                    <a:pt x="7172" y="1"/>
                  </a:moveTo>
                  <a:lnTo>
                    <a:pt x="3091" y="1677"/>
                  </a:lnTo>
                  <a:cubicBezTo>
                    <a:pt x="2435" y="1932"/>
                    <a:pt x="1961" y="2406"/>
                    <a:pt x="1670" y="3025"/>
                  </a:cubicBezTo>
                  <a:lnTo>
                    <a:pt x="249" y="6268"/>
                  </a:lnTo>
                  <a:cubicBezTo>
                    <a:pt x="1" y="6799"/>
                    <a:pt x="407" y="7399"/>
                    <a:pt x="998" y="7399"/>
                  </a:cubicBezTo>
                  <a:cubicBezTo>
                    <a:pt x="1015" y="7399"/>
                    <a:pt x="1033" y="7399"/>
                    <a:pt x="1050" y="7398"/>
                  </a:cubicBezTo>
                  <a:cubicBezTo>
                    <a:pt x="1232" y="7398"/>
                    <a:pt x="1415" y="7325"/>
                    <a:pt x="1560" y="7179"/>
                  </a:cubicBezTo>
                  <a:lnTo>
                    <a:pt x="7172" y="1"/>
                  </a:lnTo>
                  <a:close/>
                </a:path>
              </a:pathLst>
            </a:custGeom>
            <a:solidFill>
              <a:srgbClr val="D689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3886;p74">
              <a:extLst>
                <a:ext uri="{FF2B5EF4-FFF2-40B4-BE49-F238E27FC236}">
                  <a16:creationId xmlns:a16="http://schemas.microsoft.com/office/drawing/2014/main" id="{1B3F139F-3074-4DFA-BA2D-5B8758856D89}"/>
                </a:ext>
              </a:extLst>
            </p:cNvPr>
            <p:cNvSpPr/>
            <p:nvPr/>
          </p:nvSpPr>
          <p:spPr>
            <a:xfrm>
              <a:off x="5367725" y="2862050"/>
              <a:ext cx="292450" cy="198600"/>
            </a:xfrm>
            <a:custGeom>
              <a:avLst/>
              <a:gdLst/>
              <a:ahLst/>
              <a:cxnLst/>
              <a:rect l="l" t="t" r="r" b="b"/>
              <a:pathLst>
                <a:path w="11698" h="7944" extrusionOk="0">
                  <a:moveTo>
                    <a:pt x="6159" y="0"/>
                  </a:moveTo>
                  <a:lnTo>
                    <a:pt x="1" y="5575"/>
                  </a:lnTo>
                  <a:lnTo>
                    <a:pt x="9438" y="7944"/>
                  </a:lnTo>
                  <a:lnTo>
                    <a:pt x="11697" y="1749"/>
                  </a:lnTo>
                  <a:lnTo>
                    <a:pt x="6159" y="0"/>
                  </a:ln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3887;p74">
              <a:extLst>
                <a:ext uri="{FF2B5EF4-FFF2-40B4-BE49-F238E27FC236}">
                  <a16:creationId xmlns:a16="http://schemas.microsoft.com/office/drawing/2014/main" id="{A4ABAC54-483E-4284-9542-F479B79759A8}"/>
                </a:ext>
              </a:extLst>
            </p:cNvPr>
            <p:cNvSpPr/>
            <p:nvPr/>
          </p:nvSpPr>
          <p:spPr>
            <a:xfrm>
              <a:off x="5332900" y="3001425"/>
              <a:ext cx="148725" cy="146100"/>
            </a:xfrm>
            <a:custGeom>
              <a:avLst/>
              <a:gdLst/>
              <a:ahLst/>
              <a:cxnLst/>
              <a:rect l="l" t="t" r="r" b="b"/>
              <a:pathLst>
                <a:path w="5949" h="5844" extrusionOk="0">
                  <a:moveTo>
                    <a:pt x="1394" y="0"/>
                  </a:moveTo>
                  <a:lnTo>
                    <a:pt x="155" y="4847"/>
                  </a:lnTo>
                  <a:cubicBezTo>
                    <a:pt x="1" y="5371"/>
                    <a:pt x="447" y="5843"/>
                    <a:pt x="941" y="5843"/>
                  </a:cubicBezTo>
                  <a:cubicBezTo>
                    <a:pt x="1031" y="5843"/>
                    <a:pt x="1122" y="5828"/>
                    <a:pt x="1211" y="5794"/>
                  </a:cubicBezTo>
                  <a:cubicBezTo>
                    <a:pt x="1430" y="5721"/>
                    <a:pt x="1576" y="5575"/>
                    <a:pt x="1649" y="5393"/>
                  </a:cubicBezTo>
                  <a:lnTo>
                    <a:pt x="2851" y="2660"/>
                  </a:lnTo>
                  <a:lnTo>
                    <a:pt x="5948" y="620"/>
                  </a:lnTo>
                  <a:lnTo>
                    <a:pt x="1394" y="0"/>
                  </a:ln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3888;p74">
              <a:extLst>
                <a:ext uri="{FF2B5EF4-FFF2-40B4-BE49-F238E27FC236}">
                  <a16:creationId xmlns:a16="http://schemas.microsoft.com/office/drawing/2014/main" id="{5426B227-CA83-435C-B49D-33925CE03A7F}"/>
                </a:ext>
              </a:extLst>
            </p:cNvPr>
            <p:cNvSpPr/>
            <p:nvPr/>
          </p:nvSpPr>
          <p:spPr>
            <a:xfrm>
              <a:off x="5377750" y="3012350"/>
              <a:ext cx="118450" cy="113650"/>
            </a:xfrm>
            <a:custGeom>
              <a:avLst/>
              <a:gdLst/>
              <a:ahLst/>
              <a:cxnLst/>
              <a:rect l="l" t="t" r="r" b="b"/>
              <a:pathLst>
                <a:path w="4738" h="4546" extrusionOk="0">
                  <a:moveTo>
                    <a:pt x="2114" y="1"/>
                  </a:moveTo>
                  <a:lnTo>
                    <a:pt x="365" y="2770"/>
                  </a:lnTo>
                  <a:cubicBezTo>
                    <a:pt x="1" y="3353"/>
                    <a:pt x="219" y="4118"/>
                    <a:pt x="802" y="4410"/>
                  </a:cubicBezTo>
                  <a:cubicBezTo>
                    <a:pt x="984" y="4500"/>
                    <a:pt x="1180" y="4545"/>
                    <a:pt x="1371" y="4545"/>
                  </a:cubicBezTo>
                  <a:cubicBezTo>
                    <a:pt x="1717" y="4545"/>
                    <a:pt x="2049" y="4399"/>
                    <a:pt x="2260" y="4118"/>
                  </a:cubicBezTo>
                  <a:lnTo>
                    <a:pt x="4738" y="875"/>
                  </a:lnTo>
                  <a:lnTo>
                    <a:pt x="2114" y="1"/>
                  </a:ln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3889;p74">
              <a:extLst>
                <a:ext uri="{FF2B5EF4-FFF2-40B4-BE49-F238E27FC236}">
                  <a16:creationId xmlns:a16="http://schemas.microsoft.com/office/drawing/2014/main" id="{6C1E03D5-9932-4B78-8184-2CE6B10A35C3}"/>
                </a:ext>
              </a:extLst>
            </p:cNvPr>
            <p:cNvSpPr/>
            <p:nvPr/>
          </p:nvSpPr>
          <p:spPr>
            <a:xfrm>
              <a:off x="5433325" y="3026025"/>
              <a:ext cx="118450" cy="114300"/>
            </a:xfrm>
            <a:custGeom>
              <a:avLst/>
              <a:gdLst/>
              <a:ahLst/>
              <a:cxnLst/>
              <a:rect l="l" t="t" r="r" b="b"/>
              <a:pathLst>
                <a:path w="4738" h="4572" extrusionOk="0">
                  <a:moveTo>
                    <a:pt x="2077" y="0"/>
                  </a:moveTo>
                  <a:lnTo>
                    <a:pt x="365" y="2806"/>
                  </a:lnTo>
                  <a:cubicBezTo>
                    <a:pt x="0" y="3389"/>
                    <a:pt x="182" y="4154"/>
                    <a:pt x="802" y="4446"/>
                  </a:cubicBezTo>
                  <a:cubicBezTo>
                    <a:pt x="972" y="4531"/>
                    <a:pt x="1154" y="4571"/>
                    <a:pt x="1334" y="4571"/>
                  </a:cubicBezTo>
                  <a:cubicBezTo>
                    <a:pt x="1693" y="4571"/>
                    <a:pt x="2041" y="4409"/>
                    <a:pt x="2259" y="4118"/>
                  </a:cubicBezTo>
                  <a:lnTo>
                    <a:pt x="4737" y="875"/>
                  </a:lnTo>
                  <a:lnTo>
                    <a:pt x="2077" y="0"/>
                  </a:ln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3890;p74">
              <a:extLst>
                <a:ext uri="{FF2B5EF4-FFF2-40B4-BE49-F238E27FC236}">
                  <a16:creationId xmlns:a16="http://schemas.microsoft.com/office/drawing/2014/main" id="{8DB186DC-5A99-4801-8209-33048AD40328}"/>
                </a:ext>
              </a:extLst>
            </p:cNvPr>
            <p:cNvSpPr/>
            <p:nvPr/>
          </p:nvSpPr>
          <p:spPr>
            <a:xfrm>
              <a:off x="5485250" y="3038775"/>
              <a:ext cx="118450" cy="114300"/>
            </a:xfrm>
            <a:custGeom>
              <a:avLst/>
              <a:gdLst/>
              <a:ahLst/>
              <a:cxnLst/>
              <a:rect l="l" t="t" r="r" b="b"/>
              <a:pathLst>
                <a:path w="4738" h="4572" extrusionOk="0">
                  <a:moveTo>
                    <a:pt x="2114" y="0"/>
                  </a:moveTo>
                  <a:lnTo>
                    <a:pt x="365" y="2806"/>
                  </a:lnTo>
                  <a:cubicBezTo>
                    <a:pt x="0" y="3353"/>
                    <a:pt x="219" y="4118"/>
                    <a:pt x="838" y="4446"/>
                  </a:cubicBezTo>
                  <a:cubicBezTo>
                    <a:pt x="996" y="4531"/>
                    <a:pt x="1170" y="4571"/>
                    <a:pt x="1344" y="4571"/>
                  </a:cubicBezTo>
                  <a:cubicBezTo>
                    <a:pt x="1693" y="4571"/>
                    <a:pt x="2041" y="4409"/>
                    <a:pt x="2259" y="4118"/>
                  </a:cubicBezTo>
                  <a:lnTo>
                    <a:pt x="4737" y="875"/>
                  </a:lnTo>
                  <a:lnTo>
                    <a:pt x="2114" y="0"/>
                  </a:lnTo>
                  <a:close/>
                </a:path>
              </a:pathLst>
            </a:custGeom>
            <a:solidFill>
              <a:srgbClr val="E6A9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3891;p74">
              <a:extLst>
                <a:ext uri="{FF2B5EF4-FFF2-40B4-BE49-F238E27FC236}">
                  <a16:creationId xmlns:a16="http://schemas.microsoft.com/office/drawing/2014/main" id="{C0CFA85D-4294-48C9-BD35-0924C5EE96D1}"/>
                </a:ext>
              </a:extLst>
            </p:cNvPr>
            <p:cNvSpPr/>
            <p:nvPr/>
          </p:nvSpPr>
          <p:spPr>
            <a:xfrm>
              <a:off x="6778800" y="2115050"/>
              <a:ext cx="496500" cy="857250"/>
            </a:xfrm>
            <a:custGeom>
              <a:avLst/>
              <a:gdLst/>
              <a:ahLst/>
              <a:cxnLst/>
              <a:rect l="l" t="t" r="r" b="b"/>
              <a:pathLst>
                <a:path w="19860" h="34290" extrusionOk="0">
                  <a:moveTo>
                    <a:pt x="9438" y="1"/>
                  </a:moveTo>
                  <a:cubicBezTo>
                    <a:pt x="5612" y="2296"/>
                    <a:pt x="3134" y="6341"/>
                    <a:pt x="2807" y="10787"/>
                  </a:cubicBezTo>
                  <a:lnTo>
                    <a:pt x="1" y="32176"/>
                  </a:lnTo>
                  <a:lnTo>
                    <a:pt x="11734" y="34289"/>
                  </a:lnTo>
                  <a:lnTo>
                    <a:pt x="17054" y="17637"/>
                  </a:lnTo>
                  <a:cubicBezTo>
                    <a:pt x="19860" y="10823"/>
                    <a:pt x="16690" y="3062"/>
                    <a:pt x="9912" y="183"/>
                  </a:cubicBezTo>
                  <a:lnTo>
                    <a:pt x="9438" y="1"/>
                  </a:ln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3892;p74">
              <a:extLst>
                <a:ext uri="{FF2B5EF4-FFF2-40B4-BE49-F238E27FC236}">
                  <a16:creationId xmlns:a16="http://schemas.microsoft.com/office/drawing/2014/main" id="{36778F9F-D3C2-413B-9E5E-DD0A692E4CDB}"/>
                </a:ext>
              </a:extLst>
            </p:cNvPr>
            <p:cNvSpPr/>
            <p:nvPr/>
          </p:nvSpPr>
          <p:spPr>
            <a:xfrm>
              <a:off x="6801575" y="3142625"/>
              <a:ext cx="573925" cy="995875"/>
            </a:xfrm>
            <a:custGeom>
              <a:avLst/>
              <a:gdLst/>
              <a:ahLst/>
              <a:cxnLst/>
              <a:rect l="l" t="t" r="r" b="b"/>
              <a:pathLst>
                <a:path w="22957" h="39835" extrusionOk="0">
                  <a:moveTo>
                    <a:pt x="6487" y="0"/>
                  </a:moveTo>
                  <a:lnTo>
                    <a:pt x="802" y="474"/>
                  </a:lnTo>
                  <a:cubicBezTo>
                    <a:pt x="256" y="1603"/>
                    <a:pt x="1" y="2879"/>
                    <a:pt x="37" y="4154"/>
                  </a:cubicBezTo>
                  <a:cubicBezTo>
                    <a:pt x="147" y="6158"/>
                    <a:pt x="766" y="8089"/>
                    <a:pt x="1823" y="9766"/>
                  </a:cubicBezTo>
                  <a:lnTo>
                    <a:pt x="2041" y="10130"/>
                  </a:lnTo>
                  <a:cubicBezTo>
                    <a:pt x="2151" y="10312"/>
                    <a:pt x="2296" y="10494"/>
                    <a:pt x="2406" y="10677"/>
                  </a:cubicBezTo>
                  <a:cubicBezTo>
                    <a:pt x="3025" y="11551"/>
                    <a:pt x="3754" y="12353"/>
                    <a:pt x="4519" y="13118"/>
                  </a:cubicBezTo>
                  <a:cubicBezTo>
                    <a:pt x="5977" y="14612"/>
                    <a:pt x="7653" y="15924"/>
                    <a:pt x="9256" y="17272"/>
                  </a:cubicBezTo>
                  <a:cubicBezTo>
                    <a:pt x="10859" y="18547"/>
                    <a:pt x="12317" y="19968"/>
                    <a:pt x="13665" y="21499"/>
                  </a:cubicBezTo>
                  <a:cubicBezTo>
                    <a:pt x="13884" y="21754"/>
                    <a:pt x="14139" y="22045"/>
                    <a:pt x="14357" y="22337"/>
                  </a:cubicBezTo>
                  <a:cubicBezTo>
                    <a:pt x="14940" y="23139"/>
                    <a:pt x="15451" y="24013"/>
                    <a:pt x="15888" y="24888"/>
                  </a:cubicBezTo>
                  <a:cubicBezTo>
                    <a:pt x="17236" y="27912"/>
                    <a:pt x="17273" y="31337"/>
                    <a:pt x="15961" y="34325"/>
                  </a:cubicBezTo>
                  <a:cubicBezTo>
                    <a:pt x="15888" y="34544"/>
                    <a:pt x="15779" y="34762"/>
                    <a:pt x="15669" y="34945"/>
                  </a:cubicBezTo>
                  <a:cubicBezTo>
                    <a:pt x="15524" y="35236"/>
                    <a:pt x="15341" y="35528"/>
                    <a:pt x="15159" y="35783"/>
                  </a:cubicBezTo>
                  <a:cubicBezTo>
                    <a:pt x="14795" y="36366"/>
                    <a:pt x="14321" y="36912"/>
                    <a:pt x="13847" y="37386"/>
                  </a:cubicBezTo>
                  <a:cubicBezTo>
                    <a:pt x="13811" y="37422"/>
                    <a:pt x="13774" y="37459"/>
                    <a:pt x="13774" y="37459"/>
                  </a:cubicBezTo>
                  <a:cubicBezTo>
                    <a:pt x="13046" y="38151"/>
                    <a:pt x="12171" y="38698"/>
                    <a:pt x="11260" y="39062"/>
                  </a:cubicBezTo>
                  <a:lnTo>
                    <a:pt x="11078" y="39135"/>
                  </a:lnTo>
                  <a:cubicBezTo>
                    <a:pt x="9584" y="38771"/>
                    <a:pt x="8236" y="38042"/>
                    <a:pt x="7179" y="36949"/>
                  </a:cubicBezTo>
                  <a:lnTo>
                    <a:pt x="1531" y="37386"/>
                  </a:lnTo>
                  <a:cubicBezTo>
                    <a:pt x="3081" y="38968"/>
                    <a:pt x="5173" y="39834"/>
                    <a:pt x="7353" y="39834"/>
                  </a:cubicBezTo>
                  <a:cubicBezTo>
                    <a:pt x="7634" y="39834"/>
                    <a:pt x="7917" y="39820"/>
                    <a:pt x="8199" y="39791"/>
                  </a:cubicBezTo>
                  <a:lnTo>
                    <a:pt x="8163" y="39791"/>
                  </a:lnTo>
                  <a:lnTo>
                    <a:pt x="14503" y="39317"/>
                  </a:lnTo>
                  <a:lnTo>
                    <a:pt x="14503" y="39281"/>
                  </a:lnTo>
                  <a:cubicBezTo>
                    <a:pt x="16325" y="39062"/>
                    <a:pt x="18074" y="38260"/>
                    <a:pt x="19459" y="37021"/>
                  </a:cubicBezTo>
                  <a:lnTo>
                    <a:pt x="19532" y="36912"/>
                  </a:lnTo>
                  <a:cubicBezTo>
                    <a:pt x="20005" y="36438"/>
                    <a:pt x="20479" y="35928"/>
                    <a:pt x="20844" y="35345"/>
                  </a:cubicBezTo>
                  <a:cubicBezTo>
                    <a:pt x="20916" y="35200"/>
                    <a:pt x="21026" y="35090"/>
                    <a:pt x="21062" y="34945"/>
                  </a:cubicBezTo>
                  <a:cubicBezTo>
                    <a:pt x="21281" y="34617"/>
                    <a:pt x="21499" y="34252"/>
                    <a:pt x="21645" y="33888"/>
                  </a:cubicBezTo>
                  <a:cubicBezTo>
                    <a:pt x="22957" y="30863"/>
                    <a:pt x="22921" y="27438"/>
                    <a:pt x="21572" y="24450"/>
                  </a:cubicBezTo>
                  <a:cubicBezTo>
                    <a:pt x="21135" y="23539"/>
                    <a:pt x="20625" y="22701"/>
                    <a:pt x="20005" y="21863"/>
                  </a:cubicBezTo>
                  <a:cubicBezTo>
                    <a:pt x="19933" y="21754"/>
                    <a:pt x="19823" y="21608"/>
                    <a:pt x="19714" y="21499"/>
                  </a:cubicBezTo>
                  <a:cubicBezTo>
                    <a:pt x="18293" y="19786"/>
                    <a:pt x="16690" y="18219"/>
                    <a:pt x="14940" y="16798"/>
                  </a:cubicBezTo>
                  <a:cubicBezTo>
                    <a:pt x="13337" y="15486"/>
                    <a:pt x="11661" y="14138"/>
                    <a:pt x="10204" y="12681"/>
                  </a:cubicBezTo>
                  <a:cubicBezTo>
                    <a:pt x="9438" y="11916"/>
                    <a:pt x="8710" y="11077"/>
                    <a:pt x="8090" y="10203"/>
                  </a:cubicBezTo>
                  <a:cubicBezTo>
                    <a:pt x="7944" y="10021"/>
                    <a:pt x="7835" y="9839"/>
                    <a:pt x="7726" y="9656"/>
                  </a:cubicBezTo>
                  <a:cubicBezTo>
                    <a:pt x="7653" y="9547"/>
                    <a:pt x="7580" y="9438"/>
                    <a:pt x="7507" y="9328"/>
                  </a:cubicBezTo>
                  <a:cubicBezTo>
                    <a:pt x="6414" y="7616"/>
                    <a:pt x="5831" y="5685"/>
                    <a:pt x="5722" y="3680"/>
                  </a:cubicBezTo>
                  <a:cubicBezTo>
                    <a:pt x="5685" y="2405"/>
                    <a:pt x="5940" y="1166"/>
                    <a:pt x="64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3893;p74">
              <a:extLst>
                <a:ext uri="{FF2B5EF4-FFF2-40B4-BE49-F238E27FC236}">
                  <a16:creationId xmlns:a16="http://schemas.microsoft.com/office/drawing/2014/main" id="{F7D6D145-C298-4472-9673-C5D9B537C952}"/>
                </a:ext>
              </a:extLst>
            </p:cNvPr>
            <p:cNvSpPr/>
            <p:nvPr/>
          </p:nvSpPr>
          <p:spPr>
            <a:xfrm>
              <a:off x="6744200" y="2783700"/>
              <a:ext cx="378975" cy="470075"/>
            </a:xfrm>
            <a:custGeom>
              <a:avLst/>
              <a:gdLst/>
              <a:ahLst/>
              <a:cxnLst/>
              <a:rect l="l" t="t" r="r" b="b"/>
              <a:pathLst>
                <a:path w="15159" h="18803" extrusionOk="0">
                  <a:moveTo>
                    <a:pt x="1421" y="1"/>
                  </a:moveTo>
                  <a:lnTo>
                    <a:pt x="1203" y="2114"/>
                  </a:lnTo>
                  <a:lnTo>
                    <a:pt x="1020" y="3972"/>
                  </a:lnTo>
                  <a:lnTo>
                    <a:pt x="948" y="4993"/>
                  </a:lnTo>
                  <a:lnTo>
                    <a:pt x="765" y="6851"/>
                  </a:lnTo>
                  <a:lnTo>
                    <a:pt x="255" y="12025"/>
                  </a:lnTo>
                  <a:cubicBezTo>
                    <a:pt x="0" y="15122"/>
                    <a:pt x="2114" y="17965"/>
                    <a:pt x="5138" y="18620"/>
                  </a:cubicBezTo>
                  <a:cubicBezTo>
                    <a:pt x="5612" y="18730"/>
                    <a:pt x="6049" y="18803"/>
                    <a:pt x="6523" y="18803"/>
                  </a:cubicBezTo>
                  <a:cubicBezTo>
                    <a:pt x="9365" y="18803"/>
                    <a:pt x="11879" y="16835"/>
                    <a:pt x="12608" y="14066"/>
                  </a:cubicBezTo>
                  <a:lnTo>
                    <a:pt x="13555" y="10385"/>
                  </a:lnTo>
                  <a:lnTo>
                    <a:pt x="13992" y="8564"/>
                  </a:lnTo>
                  <a:lnTo>
                    <a:pt x="14430" y="6924"/>
                  </a:lnTo>
                  <a:lnTo>
                    <a:pt x="14867" y="5102"/>
                  </a:lnTo>
                  <a:lnTo>
                    <a:pt x="15159" y="3936"/>
                  </a:lnTo>
                  <a:lnTo>
                    <a:pt x="14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3894;p74">
              <a:extLst>
                <a:ext uri="{FF2B5EF4-FFF2-40B4-BE49-F238E27FC236}">
                  <a16:creationId xmlns:a16="http://schemas.microsoft.com/office/drawing/2014/main" id="{FDB0A958-8158-4D88-861E-E58F14ACB2AD}"/>
                </a:ext>
              </a:extLst>
            </p:cNvPr>
            <p:cNvSpPr/>
            <p:nvPr/>
          </p:nvSpPr>
          <p:spPr>
            <a:xfrm>
              <a:off x="6769700" y="2836525"/>
              <a:ext cx="346175" cy="119375"/>
            </a:xfrm>
            <a:custGeom>
              <a:avLst/>
              <a:gdLst/>
              <a:ahLst/>
              <a:cxnLst/>
              <a:rect l="l" t="t" r="r" b="b"/>
              <a:pathLst>
                <a:path w="13847" h="4775" extrusionOk="0">
                  <a:moveTo>
                    <a:pt x="183" y="1"/>
                  </a:moveTo>
                  <a:lnTo>
                    <a:pt x="0" y="1859"/>
                  </a:lnTo>
                  <a:lnTo>
                    <a:pt x="13373" y="4774"/>
                  </a:lnTo>
                  <a:lnTo>
                    <a:pt x="13847" y="2989"/>
                  </a:lnTo>
                  <a:lnTo>
                    <a:pt x="1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3895;p74">
              <a:extLst>
                <a:ext uri="{FF2B5EF4-FFF2-40B4-BE49-F238E27FC236}">
                  <a16:creationId xmlns:a16="http://schemas.microsoft.com/office/drawing/2014/main" id="{C22D3658-E792-42FC-BB19-DA9B8899F737}"/>
                </a:ext>
              </a:extLst>
            </p:cNvPr>
            <p:cNvSpPr/>
            <p:nvPr/>
          </p:nvSpPr>
          <p:spPr>
            <a:xfrm>
              <a:off x="6762400" y="2908500"/>
              <a:ext cx="331625" cy="133925"/>
            </a:xfrm>
            <a:custGeom>
              <a:avLst/>
              <a:gdLst/>
              <a:ahLst/>
              <a:cxnLst/>
              <a:rect l="l" t="t" r="r" b="b"/>
              <a:pathLst>
                <a:path w="13265" h="5357" extrusionOk="0">
                  <a:moveTo>
                    <a:pt x="183" y="1"/>
                  </a:moveTo>
                  <a:lnTo>
                    <a:pt x="1" y="1859"/>
                  </a:lnTo>
                  <a:lnTo>
                    <a:pt x="12791" y="5357"/>
                  </a:lnTo>
                  <a:lnTo>
                    <a:pt x="13264" y="3535"/>
                  </a:lnTo>
                  <a:lnTo>
                    <a:pt x="1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3896;p74">
              <a:extLst>
                <a:ext uri="{FF2B5EF4-FFF2-40B4-BE49-F238E27FC236}">
                  <a16:creationId xmlns:a16="http://schemas.microsoft.com/office/drawing/2014/main" id="{9E6C7F3B-9043-413B-8A6E-09B49916F4A8}"/>
                </a:ext>
              </a:extLst>
            </p:cNvPr>
            <p:cNvSpPr/>
            <p:nvPr/>
          </p:nvSpPr>
          <p:spPr>
            <a:xfrm>
              <a:off x="6393475" y="1364425"/>
              <a:ext cx="327050" cy="516550"/>
            </a:xfrm>
            <a:custGeom>
              <a:avLst/>
              <a:gdLst/>
              <a:ahLst/>
              <a:cxnLst/>
              <a:rect l="l" t="t" r="r" b="b"/>
              <a:pathLst>
                <a:path w="13082" h="20662" extrusionOk="0">
                  <a:moveTo>
                    <a:pt x="8673" y="1"/>
                  </a:moveTo>
                  <a:cubicBezTo>
                    <a:pt x="3389" y="2843"/>
                    <a:pt x="0" y="19604"/>
                    <a:pt x="0" y="19604"/>
                  </a:cubicBezTo>
                  <a:lnTo>
                    <a:pt x="13082" y="20661"/>
                  </a:lnTo>
                  <a:lnTo>
                    <a:pt x="8673" y="1"/>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3897;p74">
              <a:extLst>
                <a:ext uri="{FF2B5EF4-FFF2-40B4-BE49-F238E27FC236}">
                  <a16:creationId xmlns:a16="http://schemas.microsoft.com/office/drawing/2014/main" id="{DF6CBDAA-8EC7-44BB-9A25-10F9B3A77870}"/>
                </a:ext>
              </a:extLst>
            </p:cNvPr>
            <p:cNvSpPr/>
            <p:nvPr/>
          </p:nvSpPr>
          <p:spPr>
            <a:xfrm>
              <a:off x="6653100" y="1735200"/>
              <a:ext cx="379900" cy="424525"/>
            </a:xfrm>
            <a:custGeom>
              <a:avLst/>
              <a:gdLst/>
              <a:ahLst/>
              <a:cxnLst/>
              <a:rect l="l" t="t" r="r" b="b"/>
              <a:pathLst>
                <a:path w="15196" h="16981" extrusionOk="0">
                  <a:moveTo>
                    <a:pt x="0" y="0"/>
                  </a:moveTo>
                  <a:lnTo>
                    <a:pt x="182" y="3899"/>
                  </a:lnTo>
                  <a:lnTo>
                    <a:pt x="583" y="11187"/>
                  </a:lnTo>
                  <a:lnTo>
                    <a:pt x="693" y="13373"/>
                  </a:lnTo>
                  <a:lnTo>
                    <a:pt x="729" y="13737"/>
                  </a:lnTo>
                  <a:lnTo>
                    <a:pt x="2150" y="14065"/>
                  </a:lnTo>
                  <a:lnTo>
                    <a:pt x="15195" y="16980"/>
                  </a:lnTo>
                  <a:lnTo>
                    <a:pt x="14721" y="8927"/>
                  </a:lnTo>
                  <a:lnTo>
                    <a:pt x="14685" y="8818"/>
                  </a:lnTo>
                  <a:lnTo>
                    <a:pt x="14321" y="2296"/>
                  </a:lnTo>
                  <a:lnTo>
                    <a:pt x="11041" y="1786"/>
                  </a:lnTo>
                  <a:lnTo>
                    <a:pt x="10713" y="1749"/>
                  </a:lnTo>
                  <a:lnTo>
                    <a:pt x="10640" y="1713"/>
                  </a:lnTo>
                  <a:lnTo>
                    <a:pt x="110" y="36"/>
                  </a:lnTo>
                  <a:lnTo>
                    <a:pt x="0" y="0"/>
                  </a:lnTo>
                  <a:close/>
                </a:path>
              </a:pathLst>
            </a:custGeom>
            <a:solidFill>
              <a:srgbClr val="A369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3898;p74">
              <a:extLst>
                <a:ext uri="{FF2B5EF4-FFF2-40B4-BE49-F238E27FC236}">
                  <a16:creationId xmlns:a16="http://schemas.microsoft.com/office/drawing/2014/main" id="{FDD36845-D7C4-429F-AF2E-261B8A7AE54C}"/>
                </a:ext>
              </a:extLst>
            </p:cNvPr>
            <p:cNvSpPr/>
            <p:nvPr/>
          </p:nvSpPr>
          <p:spPr>
            <a:xfrm>
              <a:off x="6614825" y="1954725"/>
              <a:ext cx="562100" cy="439100"/>
            </a:xfrm>
            <a:custGeom>
              <a:avLst/>
              <a:gdLst/>
              <a:ahLst/>
              <a:cxnLst/>
              <a:rect l="l" t="t" r="r" b="b"/>
              <a:pathLst>
                <a:path w="22484" h="17564" extrusionOk="0">
                  <a:moveTo>
                    <a:pt x="16216" y="1"/>
                  </a:moveTo>
                  <a:lnTo>
                    <a:pt x="2005" y="875"/>
                  </a:lnTo>
                  <a:lnTo>
                    <a:pt x="365" y="4920"/>
                  </a:lnTo>
                  <a:cubicBezTo>
                    <a:pt x="1" y="6232"/>
                    <a:pt x="2515" y="12827"/>
                    <a:pt x="9110" y="17564"/>
                  </a:cubicBezTo>
                  <a:cubicBezTo>
                    <a:pt x="9110" y="17564"/>
                    <a:pt x="12827" y="12025"/>
                    <a:pt x="22483" y="8527"/>
                  </a:cubicBezTo>
                  <a:lnTo>
                    <a:pt x="186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3899;p74">
              <a:extLst>
                <a:ext uri="{FF2B5EF4-FFF2-40B4-BE49-F238E27FC236}">
                  <a16:creationId xmlns:a16="http://schemas.microsoft.com/office/drawing/2014/main" id="{0DC074FE-0686-4852-AE8D-1280FCFA6960}"/>
                </a:ext>
              </a:extLst>
            </p:cNvPr>
            <p:cNvSpPr/>
            <p:nvPr/>
          </p:nvSpPr>
          <p:spPr>
            <a:xfrm>
              <a:off x="6652175" y="2011200"/>
              <a:ext cx="453700" cy="19175"/>
            </a:xfrm>
            <a:custGeom>
              <a:avLst/>
              <a:gdLst/>
              <a:ahLst/>
              <a:cxnLst/>
              <a:rect l="l" t="t" r="r" b="b"/>
              <a:pathLst>
                <a:path w="18148" h="767" extrusionOk="0">
                  <a:moveTo>
                    <a:pt x="18147" y="1"/>
                  </a:moveTo>
                  <a:lnTo>
                    <a:pt x="1" y="292"/>
                  </a:lnTo>
                  <a:lnTo>
                    <a:pt x="37" y="766"/>
                  </a:lnTo>
                  <a:lnTo>
                    <a:pt x="18147" y="511"/>
                  </a:lnTo>
                  <a:lnTo>
                    <a:pt x="181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3900;p74">
              <a:extLst>
                <a:ext uri="{FF2B5EF4-FFF2-40B4-BE49-F238E27FC236}">
                  <a16:creationId xmlns:a16="http://schemas.microsoft.com/office/drawing/2014/main" id="{7E0B80E1-64C3-4C69-BA71-CDDE3F5745CA}"/>
                </a:ext>
              </a:extLst>
            </p:cNvPr>
            <p:cNvSpPr/>
            <p:nvPr/>
          </p:nvSpPr>
          <p:spPr>
            <a:xfrm>
              <a:off x="6610275" y="1305225"/>
              <a:ext cx="559350" cy="670475"/>
            </a:xfrm>
            <a:custGeom>
              <a:avLst/>
              <a:gdLst/>
              <a:ahLst/>
              <a:cxnLst/>
              <a:rect l="l" t="t" r="r" b="b"/>
              <a:pathLst>
                <a:path w="22374" h="26819" extrusionOk="0">
                  <a:moveTo>
                    <a:pt x="6523" y="0"/>
                  </a:moveTo>
                  <a:lnTo>
                    <a:pt x="1" y="2405"/>
                  </a:lnTo>
                  <a:lnTo>
                    <a:pt x="438" y="8162"/>
                  </a:lnTo>
                  <a:lnTo>
                    <a:pt x="1312" y="16397"/>
                  </a:lnTo>
                  <a:lnTo>
                    <a:pt x="1349" y="16725"/>
                  </a:lnTo>
                  <a:lnTo>
                    <a:pt x="1458" y="17964"/>
                  </a:lnTo>
                  <a:lnTo>
                    <a:pt x="1895" y="21900"/>
                  </a:lnTo>
                  <a:lnTo>
                    <a:pt x="2406" y="26819"/>
                  </a:lnTo>
                  <a:lnTo>
                    <a:pt x="18876" y="26126"/>
                  </a:lnTo>
                  <a:lnTo>
                    <a:pt x="18876" y="25981"/>
                  </a:lnTo>
                  <a:lnTo>
                    <a:pt x="21682" y="8891"/>
                  </a:lnTo>
                  <a:lnTo>
                    <a:pt x="21682" y="8928"/>
                  </a:lnTo>
                  <a:cubicBezTo>
                    <a:pt x="22374" y="4737"/>
                    <a:pt x="19313" y="875"/>
                    <a:pt x="15086" y="583"/>
                  </a:cubicBezTo>
                  <a:lnTo>
                    <a:pt x="65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3901;p74">
              <a:extLst>
                <a:ext uri="{FF2B5EF4-FFF2-40B4-BE49-F238E27FC236}">
                  <a16:creationId xmlns:a16="http://schemas.microsoft.com/office/drawing/2014/main" id="{BD31BAAC-EBFC-49C7-879F-C8065F5CC114}"/>
                </a:ext>
              </a:extLst>
            </p:cNvPr>
            <p:cNvSpPr/>
            <p:nvPr/>
          </p:nvSpPr>
          <p:spPr>
            <a:xfrm>
              <a:off x="6555625" y="1352575"/>
              <a:ext cx="399925" cy="525675"/>
            </a:xfrm>
            <a:custGeom>
              <a:avLst/>
              <a:gdLst/>
              <a:ahLst/>
              <a:cxnLst/>
              <a:rect l="l" t="t" r="r" b="b"/>
              <a:pathLst>
                <a:path w="15997" h="21027" extrusionOk="0">
                  <a:moveTo>
                    <a:pt x="6341" y="1"/>
                  </a:moveTo>
                  <a:cubicBezTo>
                    <a:pt x="4992" y="2041"/>
                    <a:pt x="3754" y="4155"/>
                    <a:pt x="2624" y="6305"/>
                  </a:cubicBezTo>
                  <a:cubicBezTo>
                    <a:pt x="838" y="9766"/>
                    <a:pt x="0" y="12426"/>
                    <a:pt x="0" y="14540"/>
                  </a:cubicBezTo>
                  <a:cubicBezTo>
                    <a:pt x="0" y="15524"/>
                    <a:pt x="219" y="16471"/>
                    <a:pt x="656" y="17346"/>
                  </a:cubicBezTo>
                  <a:cubicBezTo>
                    <a:pt x="1421" y="18548"/>
                    <a:pt x="2551" y="19459"/>
                    <a:pt x="3863" y="19933"/>
                  </a:cubicBezTo>
                  <a:lnTo>
                    <a:pt x="3899" y="19933"/>
                  </a:lnTo>
                  <a:lnTo>
                    <a:pt x="4045" y="20006"/>
                  </a:lnTo>
                  <a:cubicBezTo>
                    <a:pt x="5974" y="20777"/>
                    <a:pt x="8030" y="21027"/>
                    <a:pt x="9884" y="21027"/>
                  </a:cubicBezTo>
                  <a:cubicBezTo>
                    <a:pt x="13281" y="21027"/>
                    <a:pt x="15997" y="20188"/>
                    <a:pt x="15997" y="20188"/>
                  </a:cubicBezTo>
                  <a:lnTo>
                    <a:pt x="14612" y="17382"/>
                  </a:lnTo>
                  <a:lnTo>
                    <a:pt x="14321" y="16726"/>
                  </a:lnTo>
                  <a:lnTo>
                    <a:pt x="10750" y="9293"/>
                  </a:lnTo>
                  <a:lnTo>
                    <a:pt x="6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3902;p74">
              <a:extLst>
                <a:ext uri="{FF2B5EF4-FFF2-40B4-BE49-F238E27FC236}">
                  <a16:creationId xmlns:a16="http://schemas.microsoft.com/office/drawing/2014/main" id="{736EF89F-985D-453B-9A1E-89CE2E328ED6}"/>
                </a:ext>
              </a:extLst>
            </p:cNvPr>
            <p:cNvSpPr/>
            <p:nvPr/>
          </p:nvSpPr>
          <p:spPr>
            <a:xfrm>
              <a:off x="6730525" y="1174050"/>
              <a:ext cx="218650" cy="239675"/>
            </a:xfrm>
            <a:custGeom>
              <a:avLst/>
              <a:gdLst/>
              <a:ahLst/>
              <a:cxnLst/>
              <a:rect l="l" t="t" r="r" b="b"/>
              <a:pathLst>
                <a:path w="8746" h="9587" extrusionOk="0">
                  <a:moveTo>
                    <a:pt x="8381" y="0"/>
                  </a:moveTo>
                  <a:lnTo>
                    <a:pt x="1" y="364"/>
                  </a:lnTo>
                  <a:lnTo>
                    <a:pt x="292" y="7178"/>
                  </a:lnTo>
                  <a:cubicBezTo>
                    <a:pt x="363" y="8553"/>
                    <a:pt x="1456" y="9587"/>
                    <a:pt x="2781" y="9587"/>
                  </a:cubicBezTo>
                  <a:cubicBezTo>
                    <a:pt x="2826" y="9587"/>
                    <a:pt x="2870" y="9586"/>
                    <a:pt x="2916" y="9583"/>
                  </a:cubicBezTo>
                  <a:lnTo>
                    <a:pt x="6450" y="9438"/>
                  </a:lnTo>
                  <a:cubicBezTo>
                    <a:pt x="7762" y="9401"/>
                    <a:pt x="8746" y="8308"/>
                    <a:pt x="8709" y="6996"/>
                  </a:cubicBezTo>
                  <a:lnTo>
                    <a:pt x="8381" y="0"/>
                  </a:ln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3903;p74">
              <a:extLst>
                <a:ext uri="{FF2B5EF4-FFF2-40B4-BE49-F238E27FC236}">
                  <a16:creationId xmlns:a16="http://schemas.microsoft.com/office/drawing/2014/main" id="{D748E104-9700-4D8A-B271-808F246E6B9F}"/>
                </a:ext>
              </a:extLst>
            </p:cNvPr>
            <p:cNvSpPr/>
            <p:nvPr/>
          </p:nvSpPr>
          <p:spPr>
            <a:xfrm>
              <a:off x="6728700" y="1143975"/>
              <a:ext cx="192925" cy="198850"/>
            </a:xfrm>
            <a:custGeom>
              <a:avLst/>
              <a:gdLst/>
              <a:ahLst/>
              <a:cxnLst/>
              <a:rect l="l" t="t" r="r" b="b"/>
              <a:pathLst>
                <a:path w="7717" h="7954" extrusionOk="0">
                  <a:moveTo>
                    <a:pt x="6414" y="1"/>
                  </a:moveTo>
                  <a:lnTo>
                    <a:pt x="1" y="292"/>
                  </a:lnTo>
                  <a:lnTo>
                    <a:pt x="292" y="6669"/>
                  </a:lnTo>
                  <a:lnTo>
                    <a:pt x="365" y="7944"/>
                  </a:lnTo>
                  <a:cubicBezTo>
                    <a:pt x="485" y="7950"/>
                    <a:pt x="606" y="7953"/>
                    <a:pt x="727" y="7953"/>
                  </a:cubicBezTo>
                  <a:cubicBezTo>
                    <a:pt x="4188" y="7953"/>
                    <a:pt x="7717" y="5423"/>
                    <a:pt x="6414" y="1"/>
                  </a:cubicBez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3904;p74">
              <a:extLst>
                <a:ext uri="{FF2B5EF4-FFF2-40B4-BE49-F238E27FC236}">
                  <a16:creationId xmlns:a16="http://schemas.microsoft.com/office/drawing/2014/main" id="{1E79E95C-6E43-4A84-BDB1-6FE1C941B77C}"/>
                </a:ext>
              </a:extLst>
            </p:cNvPr>
            <p:cNvSpPr/>
            <p:nvPr/>
          </p:nvSpPr>
          <p:spPr>
            <a:xfrm>
              <a:off x="6571100" y="840250"/>
              <a:ext cx="384450" cy="425075"/>
            </a:xfrm>
            <a:custGeom>
              <a:avLst/>
              <a:gdLst/>
              <a:ahLst/>
              <a:cxnLst/>
              <a:rect l="l" t="t" r="r" b="b"/>
              <a:pathLst>
                <a:path w="15378" h="17003" extrusionOk="0">
                  <a:moveTo>
                    <a:pt x="7730" y="1"/>
                  </a:moveTo>
                  <a:cubicBezTo>
                    <a:pt x="3853" y="1"/>
                    <a:pt x="612" y="3015"/>
                    <a:pt x="402" y="6939"/>
                  </a:cubicBezTo>
                  <a:lnTo>
                    <a:pt x="219" y="9380"/>
                  </a:lnTo>
                  <a:cubicBezTo>
                    <a:pt x="1" y="13133"/>
                    <a:pt x="2843" y="16376"/>
                    <a:pt x="6633" y="16595"/>
                  </a:cubicBezTo>
                  <a:lnTo>
                    <a:pt x="13410" y="16996"/>
                  </a:lnTo>
                  <a:cubicBezTo>
                    <a:pt x="13450" y="17001"/>
                    <a:pt x="13489" y="17003"/>
                    <a:pt x="13528" y="17003"/>
                  </a:cubicBezTo>
                  <a:cubicBezTo>
                    <a:pt x="14098" y="17003"/>
                    <a:pt x="14581" y="16519"/>
                    <a:pt x="14649" y="15939"/>
                  </a:cubicBezTo>
                  <a:lnTo>
                    <a:pt x="15123" y="7813"/>
                  </a:lnTo>
                  <a:cubicBezTo>
                    <a:pt x="15378" y="3769"/>
                    <a:pt x="12281" y="271"/>
                    <a:pt x="8199" y="16"/>
                  </a:cubicBezTo>
                  <a:cubicBezTo>
                    <a:pt x="8042" y="6"/>
                    <a:pt x="7886" y="1"/>
                    <a:pt x="7730" y="1"/>
                  </a:cubicBez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3905;p74">
              <a:extLst>
                <a:ext uri="{FF2B5EF4-FFF2-40B4-BE49-F238E27FC236}">
                  <a16:creationId xmlns:a16="http://schemas.microsoft.com/office/drawing/2014/main" id="{EE3B7099-C226-4589-81C5-B9BB169F7CD6}"/>
                </a:ext>
              </a:extLst>
            </p:cNvPr>
            <p:cNvSpPr/>
            <p:nvPr/>
          </p:nvSpPr>
          <p:spPr>
            <a:xfrm>
              <a:off x="6630325" y="1012800"/>
              <a:ext cx="35550" cy="52850"/>
            </a:xfrm>
            <a:custGeom>
              <a:avLst/>
              <a:gdLst/>
              <a:ahLst/>
              <a:cxnLst/>
              <a:rect l="l" t="t" r="r" b="b"/>
              <a:pathLst>
                <a:path w="1422" h="2114" extrusionOk="0">
                  <a:moveTo>
                    <a:pt x="729" y="0"/>
                  </a:moveTo>
                  <a:cubicBezTo>
                    <a:pt x="365" y="0"/>
                    <a:pt x="37" y="474"/>
                    <a:pt x="0" y="1057"/>
                  </a:cubicBezTo>
                  <a:cubicBezTo>
                    <a:pt x="0" y="1640"/>
                    <a:pt x="292" y="2114"/>
                    <a:pt x="656" y="2114"/>
                  </a:cubicBezTo>
                  <a:cubicBezTo>
                    <a:pt x="1057" y="2114"/>
                    <a:pt x="1385" y="1640"/>
                    <a:pt x="1385" y="1094"/>
                  </a:cubicBezTo>
                  <a:cubicBezTo>
                    <a:pt x="1421" y="511"/>
                    <a:pt x="1130" y="37"/>
                    <a:pt x="729" y="0"/>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3906;p74">
              <a:extLst>
                <a:ext uri="{FF2B5EF4-FFF2-40B4-BE49-F238E27FC236}">
                  <a16:creationId xmlns:a16="http://schemas.microsoft.com/office/drawing/2014/main" id="{73FBA6DA-2E36-4509-93E8-6D637F940253}"/>
                </a:ext>
              </a:extLst>
            </p:cNvPr>
            <p:cNvSpPr/>
            <p:nvPr/>
          </p:nvSpPr>
          <p:spPr>
            <a:xfrm>
              <a:off x="6758775" y="1023675"/>
              <a:ext cx="35550" cy="52050"/>
            </a:xfrm>
            <a:custGeom>
              <a:avLst/>
              <a:gdLst/>
              <a:ahLst/>
              <a:cxnLst/>
              <a:rect l="l" t="t" r="r" b="b"/>
              <a:pathLst>
                <a:path w="1422" h="2082" extrusionOk="0">
                  <a:moveTo>
                    <a:pt x="689" y="1"/>
                  </a:moveTo>
                  <a:cubicBezTo>
                    <a:pt x="339" y="1"/>
                    <a:pt x="0" y="461"/>
                    <a:pt x="0" y="1023"/>
                  </a:cubicBezTo>
                  <a:cubicBezTo>
                    <a:pt x="0" y="1606"/>
                    <a:pt x="292" y="2080"/>
                    <a:pt x="656" y="2080"/>
                  </a:cubicBezTo>
                  <a:cubicBezTo>
                    <a:pt x="671" y="2081"/>
                    <a:pt x="685" y="2082"/>
                    <a:pt x="699" y="2082"/>
                  </a:cubicBezTo>
                  <a:cubicBezTo>
                    <a:pt x="1080" y="2082"/>
                    <a:pt x="1385" y="1621"/>
                    <a:pt x="1385" y="1059"/>
                  </a:cubicBezTo>
                  <a:cubicBezTo>
                    <a:pt x="1421" y="476"/>
                    <a:pt x="1130" y="3"/>
                    <a:pt x="729" y="3"/>
                  </a:cubicBezTo>
                  <a:cubicBezTo>
                    <a:pt x="716" y="1"/>
                    <a:pt x="703" y="1"/>
                    <a:pt x="689" y="1"/>
                  </a:cubicBezTo>
                  <a:close/>
                </a:path>
              </a:pathLst>
            </a:custGeom>
            <a:solidFill>
              <a:srgbClr val="3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3907;p74">
              <a:extLst>
                <a:ext uri="{FF2B5EF4-FFF2-40B4-BE49-F238E27FC236}">
                  <a16:creationId xmlns:a16="http://schemas.microsoft.com/office/drawing/2014/main" id="{E2065AE9-BF4D-4F44-8278-A4D9087E4CCA}"/>
                </a:ext>
              </a:extLst>
            </p:cNvPr>
            <p:cNvSpPr/>
            <p:nvPr/>
          </p:nvSpPr>
          <p:spPr>
            <a:xfrm>
              <a:off x="6700475" y="837425"/>
              <a:ext cx="341800" cy="255575"/>
            </a:xfrm>
            <a:custGeom>
              <a:avLst/>
              <a:gdLst/>
              <a:ahLst/>
              <a:cxnLst/>
              <a:rect l="l" t="t" r="r" b="b"/>
              <a:pathLst>
                <a:path w="13672" h="10223" extrusionOk="0">
                  <a:moveTo>
                    <a:pt x="4005" y="1"/>
                  </a:moveTo>
                  <a:cubicBezTo>
                    <a:pt x="3368" y="1"/>
                    <a:pt x="2690" y="42"/>
                    <a:pt x="1968" y="129"/>
                  </a:cubicBezTo>
                  <a:cubicBezTo>
                    <a:pt x="0" y="7999"/>
                    <a:pt x="8891" y="10222"/>
                    <a:pt x="8891" y="10222"/>
                  </a:cubicBezTo>
                  <a:cubicBezTo>
                    <a:pt x="13672" y="9095"/>
                    <a:pt x="13492" y="1"/>
                    <a:pt x="400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3908;p74">
              <a:extLst>
                <a:ext uri="{FF2B5EF4-FFF2-40B4-BE49-F238E27FC236}">
                  <a16:creationId xmlns:a16="http://schemas.microsoft.com/office/drawing/2014/main" id="{1C57C09F-2345-499B-A05A-394BF4217A79}"/>
                </a:ext>
              </a:extLst>
            </p:cNvPr>
            <p:cNvSpPr/>
            <p:nvPr/>
          </p:nvSpPr>
          <p:spPr>
            <a:xfrm>
              <a:off x="6861700" y="1132125"/>
              <a:ext cx="284250" cy="283925"/>
            </a:xfrm>
            <a:custGeom>
              <a:avLst/>
              <a:gdLst/>
              <a:ahLst/>
              <a:cxnLst/>
              <a:rect l="l" t="t" r="r" b="b"/>
              <a:pathLst>
                <a:path w="11370" h="11357" extrusionOk="0">
                  <a:moveTo>
                    <a:pt x="6159" y="1"/>
                  </a:moveTo>
                  <a:lnTo>
                    <a:pt x="2478" y="1932"/>
                  </a:lnTo>
                  <a:cubicBezTo>
                    <a:pt x="2478" y="1932"/>
                    <a:pt x="1" y="9693"/>
                    <a:pt x="2661" y="11042"/>
                  </a:cubicBezTo>
                  <a:cubicBezTo>
                    <a:pt x="3091" y="11269"/>
                    <a:pt x="3532" y="11357"/>
                    <a:pt x="3982" y="11357"/>
                  </a:cubicBezTo>
                  <a:cubicBezTo>
                    <a:pt x="5531" y="11357"/>
                    <a:pt x="7171" y="10310"/>
                    <a:pt x="8730" y="10310"/>
                  </a:cubicBezTo>
                  <a:cubicBezTo>
                    <a:pt x="9477" y="10310"/>
                    <a:pt x="10205" y="10550"/>
                    <a:pt x="10896" y="11260"/>
                  </a:cubicBezTo>
                  <a:cubicBezTo>
                    <a:pt x="10896" y="11260"/>
                    <a:pt x="11369" y="9438"/>
                    <a:pt x="7471" y="7289"/>
                  </a:cubicBezTo>
                  <a:lnTo>
                    <a:pt x="6159"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3909;p74">
              <a:extLst>
                <a:ext uri="{FF2B5EF4-FFF2-40B4-BE49-F238E27FC236}">
                  <a16:creationId xmlns:a16="http://schemas.microsoft.com/office/drawing/2014/main" id="{CF0F8B24-D539-4A22-9FEF-436120872284}"/>
                </a:ext>
              </a:extLst>
            </p:cNvPr>
            <p:cNvSpPr/>
            <p:nvPr/>
          </p:nvSpPr>
          <p:spPr>
            <a:xfrm>
              <a:off x="6879925" y="1027275"/>
              <a:ext cx="169975" cy="156200"/>
            </a:xfrm>
            <a:custGeom>
              <a:avLst/>
              <a:gdLst/>
              <a:ahLst/>
              <a:cxnLst/>
              <a:rect l="l" t="t" r="r" b="b"/>
              <a:pathLst>
                <a:path w="6799" h="6248" extrusionOk="0">
                  <a:moveTo>
                    <a:pt x="3488" y="1"/>
                  </a:moveTo>
                  <a:cubicBezTo>
                    <a:pt x="2415" y="1"/>
                    <a:pt x="1218" y="824"/>
                    <a:pt x="0" y="3393"/>
                  </a:cubicBezTo>
                  <a:lnTo>
                    <a:pt x="1749" y="6126"/>
                  </a:lnTo>
                  <a:cubicBezTo>
                    <a:pt x="2113" y="6209"/>
                    <a:pt x="2453" y="6247"/>
                    <a:pt x="2768" y="6247"/>
                  </a:cubicBezTo>
                  <a:cubicBezTo>
                    <a:pt x="6335" y="6247"/>
                    <a:pt x="6798" y="1331"/>
                    <a:pt x="4555" y="260"/>
                  </a:cubicBezTo>
                  <a:cubicBezTo>
                    <a:pt x="4217" y="100"/>
                    <a:pt x="3860" y="1"/>
                    <a:pt x="3488" y="1"/>
                  </a:cubicBez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3910;p74">
              <a:extLst>
                <a:ext uri="{FF2B5EF4-FFF2-40B4-BE49-F238E27FC236}">
                  <a16:creationId xmlns:a16="http://schemas.microsoft.com/office/drawing/2014/main" id="{08A11090-4DAF-4495-B75D-AA07B2D6AA10}"/>
                </a:ext>
              </a:extLst>
            </p:cNvPr>
            <p:cNvSpPr/>
            <p:nvPr/>
          </p:nvSpPr>
          <p:spPr>
            <a:xfrm>
              <a:off x="6570400" y="835150"/>
              <a:ext cx="245775" cy="202275"/>
            </a:xfrm>
            <a:custGeom>
              <a:avLst/>
              <a:gdLst/>
              <a:ahLst/>
              <a:cxnLst/>
              <a:rect l="l" t="t" r="r" b="b"/>
              <a:pathLst>
                <a:path w="9831" h="8091" extrusionOk="0">
                  <a:moveTo>
                    <a:pt x="7898" y="0"/>
                  </a:moveTo>
                  <a:cubicBezTo>
                    <a:pt x="3413" y="0"/>
                    <a:pt x="1" y="1983"/>
                    <a:pt x="320" y="8090"/>
                  </a:cubicBezTo>
                  <a:cubicBezTo>
                    <a:pt x="2227" y="363"/>
                    <a:pt x="8871" y="109"/>
                    <a:pt x="9737" y="109"/>
                  </a:cubicBezTo>
                  <a:cubicBezTo>
                    <a:pt x="9798" y="109"/>
                    <a:pt x="9831" y="110"/>
                    <a:pt x="9831" y="110"/>
                  </a:cubicBezTo>
                  <a:cubicBezTo>
                    <a:pt x="9170" y="39"/>
                    <a:pt x="8524" y="0"/>
                    <a:pt x="789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3911;p74">
              <a:extLst>
                <a:ext uri="{FF2B5EF4-FFF2-40B4-BE49-F238E27FC236}">
                  <a16:creationId xmlns:a16="http://schemas.microsoft.com/office/drawing/2014/main" id="{CAC44B53-2CAF-4C1C-AEC9-901079031DD3}"/>
                </a:ext>
              </a:extLst>
            </p:cNvPr>
            <p:cNvSpPr/>
            <p:nvPr/>
          </p:nvSpPr>
          <p:spPr>
            <a:xfrm>
              <a:off x="6590200" y="926000"/>
              <a:ext cx="92975" cy="28675"/>
            </a:xfrm>
            <a:custGeom>
              <a:avLst/>
              <a:gdLst/>
              <a:ahLst/>
              <a:cxnLst/>
              <a:rect l="l" t="t" r="r" b="b"/>
              <a:pathLst>
                <a:path w="3719" h="1147" extrusionOk="0">
                  <a:moveTo>
                    <a:pt x="2191" y="0"/>
                  </a:moveTo>
                  <a:cubicBezTo>
                    <a:pt x="898" y="0"/>
                    <a:pt x="0" y="1147"/>
                    <a:pt x="1706" y="1147"/>
                  </a:cubicBezTo>
                  <a:cubicBezTo>
                    <a:pt x="1777" y="1147"/>
                    <a:pt x="1853" y="1145"/>
                    <a:pt x="1933" y="1140"/>
                  </a:cubicBezTo>
                  <a:cubicBezTo>
                    <a:pt x="3646" y="1068"/>
                    <a:pt x="3719" y="157"/>
                    <a:pt x="2407" y="11"/>
                  </a:cubicBezTo>
                  <a:cubicBezTo>
                    <a:pt x="2334" y="4"/>
                    <a:pt x="2262" y="0"/>
                    <a:pt x="219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3912;p74">
              <a:extLst>
                <a:ext uri="{FF2B5EF4-FFF2-40B4-BE49-F238E27FC236}">
                  <a16:creationId xmlns:a16="http://schemas.microsoft.com/office/drawing/2014/main" id="{D2C516D0-DB85-4DDF-9DF2-F5B7DC2906CD}"/>
                </a:ext>
              </a:extLst>
            </p:cNvPr>
            <p:cNvSpPr/>
            <p:nvPr/>
          </p:nvSpPr>
          <p:spPr>
            <a:xfrm>
              <a:off x="6743925" y="931425"/>
              <a:ext cx="89750" cy="29425"/>
            </a:xfrm>
            <a:custGeom>
              <a:avLst/>
              <a:gdLst/>
              <a:ahLst/>
              <a:cxnLst/>
              <a:rect l="l" t="t" r="r" b="b"/>
              <a:pathLst>
                <a:path w="3590" h="1177" extrusionOk="0">
                  <a:moveTo>
                    <a:pt x="1863" y="0"/>
                  </a:moveTo>
                  <a:cubicBezTo>
                    <a:pt x="763" y="0"/>
                    <a:pt x="0" y="862"/>
                    <a:pt x="1833" y="1142"/>
                  </a:cubicBezTo>
                  <a:cubicBezTo>
                    <a:pt x="2015" y="1166"/>
                    <a:pt x="2179" y="1177"/>
                    <a:pt x="2327" y="1177"/>
                  </a:cubicBezTo>
                  <a:cubicBezTo>
                    <a:pt x="3539" y="1177"/>
                    <a:pt x="3590" y="443"/>
                    <a:pt x="2453" y="85"/>
                  </a:cubicBezTo>
                  <a:cubicBezTo>
                    <a:pt x="2254" y="26"/>
                    <a:pt x="2053" y="0"/>
                    <a:pt x="186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3913;p74">
              <a:extLst>
                <a:ext uri="{FF2B5EF4-FFF2-40B4-BE49-F238E27FC236}">
                  <a16:creationId xmlns:a16="http://schemas.microsoft.com/office/drawing/2014/main" id="{D12D65D6-37B9-4164-9014-A59C92574AD5}"/>
                </a:ext>
              </a:extLst>
            </p:cNvPr>
            <p:cNvSpPr/>
            <p:nvPr/>
          </p:nvSpPr>
          <p:spPr>
            <a:xfrm>
              <a:off x="6615675" y="1008250"/>
              <a:ext cx="83900" cy="135350"/>
            </a:xfrm>
            <a:custGeom>
              <a:avLst/>
              <a:gdLst/>
              <a:ahLst/>
              <a:cxnLst/>
              <a:rect l="l" t="t" r="r" b="b"/>
              <a:pathLst>
                <a:path w="3356" h="5414" extrusionOk="0">
                  <a:moveTo>
                    <a:pt x="2773" y="0"/>
                  </a:moveTo>
                  <a:cubicBezTo>
                    <a:pt x="2372" y="802"/>
                    <a:pt x="1862" y="1567"/>
                    <a:pt x="1206" y="2187"/>
                  </a:cubicBezTo>
                  <a:cubicBezTo>
                    <a:pt x="1" y="3426"/>
                    <a:pt x="943" y="5414"/>
                    <a:pt x="2557" y="5414"/>
                  </a:cubicBezTo>
                  <a:cubicBezTo>
                    <a:pt x="2651" y="5414"/>
                    <a:pt x="2747" y="5407"/>
                    <a:pt x="2846" y="5393"/>
                  </a:cubicBezTo>
                  <a:lnTo>
                    <a:pt x="2773" y="4737"/>
                  </a:lnTo>
                  <a:cubicBezTo>
                    <a:pt x="2711" y="4746"/>
                    <a:pt x="2649" y="4750"/>
                    <a:pt x="2589" y="4750"/>
                  </a:cubicBezTo>
                  <a:cubicBezTo>
                    <a:pt x="2114" y="4750"/>
                    <a:pt x="1687" y="4501"/>
                    <a:pt x="1461" y="4081"/>
                  </a:cubicBezTo>
                  <a:cubicBezTo>
                    <a:pt x="1206" y="3608"/>
                    <a:pt x="1315" y="3025"/>
                    <a:pt x="1679" y="2660"/>
                  </a:cubicBezTo>
                  <a:cubicBezTo>
                    <a:pt x="2372" y="1968"/>
                    <a:pt x="2955" y="1166"/>
                    <a:pt x="3356" y="292"/>
                  </a:cubicBezTo>
                  <a:lnTo>
                    <a:pt x="2773" y="0"/>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3914;p74">
              <a:extLst>
                <a:ext uri="{FF2B5EF4-FFF2-40B4-BE49-F238E27FC236}">
                  <a16:creationId xmlns:a16="http://schemas.microsoft.com/office/drawing/2014/main" id="{38879D3A-F30F-43E1-86F5-FC49B8FB4202}"/>
                </a:ext>
              </a:extLst>
            </p:cNvPr>
            <p:cNvSpPr/>
            <p:nvPr/>
          </p:nvSpPr>
          <p:spPr>
            <a:xfrm>
              <a:off x="6924550" y="1080200"/>
              <a:ext cx="68350" cy="61975"/>
            </a:xfrm>
            <a:custGeom>
              <a:avLst/>
              <a:gdLst/>
              <a:ahLst/>
              <a:cxnLst/>
              <a:rect l="l" t="t" r="r" b="b"/>
              <a:pathLst>
                <a:path w="2734" h="2479" extrusionOk="0">
                  <a:moveTo>
                    <a:pt x="2297" y="1"/>
                  </a:moveTo>
                  <a:lnTo>
                    <a:pt x="1" y="2005"/>
                  </a:lnTo>
                  <a:lnTo>
                    <a:pt x="438" y="2479"/>
                  </a:lnTo>
                  <a:lnTo>
                    <a:pt x="2734" y="475"/>
                  </a:lnTo>
                  <a:lnTo>
                    <a:pt x="2297" y="1"/>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3915;p74">
              <a:extLst>
                <a:ext uri="{FF2B5EF4-FFF2-40B4-BE49-F238E27FC236}">
                  <a16:creationId xmlns:a16="http://schemas.microsoft.com/office/drawing/2014/main" id="{D8B2515D-E7BD-4C19-B863-7D57A1EF5C5C}"/>
                </a:ext>
              </a:extLst>
            </p:cNvPr>
            <p:cNvSpPr/>
            <p:nvPr/>
          </p:nvSpPr>
          <p:spPr>
            <a:xfrm>
              <a:off x="6686800" y="1150350"/>
              <a:ext cx="73800" cy="35550"/>
            </a:xfrm>
            <a:custGeom>
              <a:avLst/>
              <a:gdLst/>
              <a:ahLst/>
              <a:cxnLst/>
              <a:rect l="l" t="t" r="r" b="b"/>
              <a:pathLst>
                <a:path w="2952" h="1422" extrusionOk="0">
                  <a:moveTo>
                    <a:pt x="2223" y="1"/>
                  </a:moveTo>
                  <a:cubicBezTo>
                    <a:pt x="2114" y="292"/>
                    <a:pt x="1822" y="547"/>
                    <a:pt x="1494" y="584"/>
                  </a:cubicBezTo>
                  <a:cubicBezTo>
                    <a:pt x="1454" y="588"/>
                    <a:pt x="1414" y="590"/>
                    <a:pt x="1374" y="590"/>
                  </a:cubicBezTo>
                  <a:cubicBezTo>
                    <a:pt x="1088" y="590"/>
                    <a:pt x="816" y="475"/>
                    <a:pt x="656" y="219"/>
                  </a:cubicBezTo>
                  <a:lnTo>
                    <a:pt x="1" y="693"/>
                  </a:lnTo>
                  <a:cubicBezTo>
                    <a:pt x="328" y="1130"/>
                    <a:pt x="839" y="1385"/>
                    <a:pt x="1385" y="1422"/>
                  </a:cubicBezTo>
                  <a:cubicBezTo>
                    <a:pt x="1458" y="1422"/>
                    <a:pt x="1531" y="1385"/>
                    <a:pt x="1604" y="1385"/>
                  </a:cubicBezTo>
                  <a:cubicBezTo>
                    <a:pt x="2260" y="1276"/>
                    <a:pt x="2770" y="839"/>
                    <a:pt x="2952" y="256"/>
                  </a:cubicBezTo>
                  <a:lnTo>
                    <a:pt x="2223" y="1"/>
                  </a:lnTo>
                  <a:close/>
                </a:path>
              </a:pathLst>
            </a:custGeom>
            <a:solidFill>
              <a:srgbClr val="E38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3916;p74">
              <a:extLst>
                <a:ext uri="{FF2B5EF4-FFF2-40B4-BE49-F238E27FC236}">
                  <a16:creationId xmlns:a16="http://schemas.microsoft.com/office/drawing/2014/main" id="{8D187D4B-5ED7-47BB-913E-4CAA9D1146C7}"/>
                </a:ext>
              </a:extLst>
            </p:cNvPr>
            <p:cNvSpPr/>
            <p:nvPr/>
          </p:nvSpPr>
          <p:spPr>
            <a:xfrm>
              <a:off x="6823450" y="2136000"/>
              <a:ext cx="457325" cy="501050"/>
            </a:xfrm>
            <a:custGeom>
              <a:avLst/>
              <a:gdLst/>
              <a:ahLst/>
              <a:cxnLst/>
              <a:rect l="l" t="t" r="r" b="b"/>
              <a:pathLst>
                <a:path w="18293" h="20042" extrusionOk="0">
                  <a:moveTo>
                    <a:pt x="13592" y="1"/>
                  </a:moveTo>
                  <a:lnTo>
                    <a:pt x="1859" y="1859"/>
                  </a:lnTo>
                  <a:lnTo>
                    <a:pt x="0" y="18074"/>
                  </a:lnTo>
                  <a:lnTo>
                    <a:pt x="14248" y="20042"/>
                  </a:lnTo>
                  <a:cubicBezTo>
                    <a:pt x="16361" y="15815"/>
                    <a:pt x="18292" y="8819"/>
                    <a:pt x="13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3917;p74">
              <a:extLst>
                <a:ext uri="{FF2B5EF4-FFF2-40B4-BE49-F238E27FC236}">
                  <a16:creationId xmlns:a16="http://schemas.microsoft.com/office/drawing/2014/main" id="{30631BF4-E2A5-403A-8929-7B1EABF99951}"/>
                </a:ext>
              </a:extLst>
            </p:cNvPr>
            <p:cNvSpPr/>
            <p:nvPr/>
          </p:nvSpPr>
          <p:spPr>
            <a:xfrm>
              <a:off x="6959175" y="2017575"/>
              <a:ext cx="174925" cy="157625"/>
            </a:xfrm>
            <a:custGeom>
              <a:avLst/>
              <a:gdLst/>
              <a:ahLst/>
              <a:cxnLst/>
              <a:rect l="l" t="t" r="r" b="b"/>
              <a:pathLst>
                <a:path w="6997" h="6305" extrusionOk="0">
                  <a:moveTo>
                    <a:pt x="438" y="1"/>
                  </a:moveTo>
                  <a:lnTo>
                    <a:pt x="1" y="147"/>
                  </a:lnTo>
                  <a:cubicBezTo>
                    <a:pt x="1632" y="6033"/>
                    <a:pt x="6403" y="6295"/>
                    <a:pt x="6960" y="6304"/>
                  </a:cubicBezTo>
                  <a:lnTo>
                    <a:pt x="6960" y="6304"/>
                  </a:lnTo>
                  <a:lnTo>
                    <a:pt x="6960" y="5795"/>
                  </a:lnTo>
                  <a:cubicBezTo>
                    <a:pt x="6960" y="5795"/>
                    <a:pt x="6959" y="5795"/>
                    <a:pt x="6957" y="5795"/>
                  </a:cubicBezTo>
                  <a:cubicBezTo>
                    <a:pt x="6805" y="5795"/>
                    <a:pt x="2057" y="5759"/>
                    <a:pt x="438" y="1"/>
                  </a:cubicBezTo>
                  <a:close/>
                  <a:moveTo>
                    <a:pt x="6960" y="6304"/>
                  </a:moveTo>
                  <a:lnTo>
                    <a:pt x="6960" y="6305"/>
                  </a:lnTo>
                  <a:lnTo>
                    <a:pt x="6997" y="6305"/>
                  </a:lnTo>
                  <a:cubicBezTo>
                    <a:pt x="6988" y="6305"/>
                    <a:pt x="6976" y="6305"/>
                    <a:pt x="6960" y="6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3918;p74">
              <a:extLst>
                <a:ext uri="{FF2B5EF4-FFF2-40B4-BE49-F238E27FC236}">
                  <a16:creationId xmlns:a16="http://schemas.microsoft.com/office/drawing/2014/main" id="{07312B4F-F67A-4447-9EFC-CFC116F8E388}"/>
                </a:ext>
              </a:extLst>
            </p:cNvPr>
            <p:cNvSpPr/>
            <p:nvPr/>
          </p:nvSpPr>
          <p:spPr>
            <a:xfrm>
              <a:off x="6044575" y="1797125"/>
              <a:ext cx="112975" cy="109575"/>
            </a:xfrm>
            <a:custGeom>
              <a:avLst/>
              <a:gdLst/>
              <a:ahLst/>
              <a:cxnLst/>
              <a:rect l="l" t="t" r="r" b="b"/>
              <a:pathLst>
                <a:path w="4519" h="4383" extrusionOk="0">
                  <a:moveTo>
                    <a:pt x="2478" y="1"/>
                  </a:moveTo>
                  <a:lnTo>
                    <a:pt x="328" y="2661"/>
                  </a:lnTo>
                  <a:cubicBezTo>
                    <a:pt x="0" y="3062"/>
                    <a:pt x="37" y="3681"/>
                    <a:pt x="401" y="4045"/>
                  </a:cubicBezTo>
                  <a:cubicBezTo>
                    <a:pt x="607" y="4272"/>
                    <a:pt x="884" y="4382"/>
                    <a:pt x="1164" y="4382"/>
                  </a:cubicBezTo>
                  <a:cubicBezTo>
                    <a:pt x="1379" y="4382"/>
                    <a:pt x="1596" y="4318"/>
                    <a:pt x="1786" y="4191"/>
                  </a:cubicBezTo>
                  <a:lnTo>
                    <a:pt x="4519" y="2151"/>
                  </a:lnTo>
                  <a:lnTo>
                    <a:pt x="2478" y="1"/>
                  </a:lnTo>
                  <a:close/>
                </a:path>
              </a:pathLst>
            </a:custGeom>
            <a:solidFill>
              <a:srgbClr val="E09A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3919;p74">
              <a:extLst>
                <a:ext uri="{FF2B5EF4-FFF2-40B4-BE49-F238E27FC236}">
                  <a16:creationId xmlns:a16="http://schemas.microsoft.com/office/drawing/2014/main" id="{27039741-657F-4713-9A2C-C908D62BE0F0}"/>
                </a:ext>
              </a:extLst>
            </p:cNvPr>
            <p:cNvSpPr/>
            <p:nvPr/>
          </p:nvSpPr>
          <p:spPr>
            <a:xfrm>
              <a:off x="6011775" y="1793450"/>
              <a:ext cx="308850" cy="91200"/>
            </a:xfrm>
            <a:custGeom>
              <a:avLst/>
              <a:gdLst/>
              <a:ahLst/>
              <a:cxnLst/>
              <a:rect l="l" t="t" r="r" b="b"/>
              <a:pathLst>
                <a:path w="12354" h="3648" extrusionOk="0">
                  <a:moveTo>
                    <a:pt x="1209" y="0"/>
                  </a:moveTo>
                  <a:cubicBezTo>
                    <a:pt x="618" y="0"/>
                    <a:pt x="109" y="462"/>
                    <a:pt x="74" y="1059"/>
                  </a:cubicBezTo>
                  <a:lnTo>
                    <a:pt x="37" y="1860"/>
                  </a:lnTo>
                  <a:cubicBezTo>
                    <a:pt x="1" y="2516"/>
                    <a:pt x="474" y="3026"/>
                    <a:pt x="1094" y="3063"/>
                  </a:cubicBezTo>
                  <a:lnTo>
                    <a:pt x="11041" y="3646"/>
                  </a:lnTo>
                  <a:cubicBezTo>
                    <a:pt x="11064" y="3647"/>
                    <a:pt x="11086" y="3648"/>
                    <a:pt x="11108" y="3648"/>
                  </a:cubicBezTo>
                  <a:cubicBezTo>
                    <a:pt x="11734" y="3648"/>
                    <a:pt x="12245" y="3151"/>
                    <a:pt x="12280" y="2553"/>
                  </a:cubicBezTo>
                  <a:lnTo>
                    <a:pt x="12317" y="1751"/>
                  </a:lnTo>
                  <a:cubicBezTo>
                    <a:pt x="12353" y="1132"/>
                    <a:pt x="11843" y="585"/>
                    <a:pt x="11224" y="549"/>
                  </a:cubicBezTo>
                  <a:lnTo>
                    <a:pt x="1276" y="2"/>
                  </a:lnTo>
                  <a:cubicBezTo>
                    <a:pt x="1254" y="1"/>
                    <a:pt x="1231" y="0"/>
                    <a:pt x="120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3920;p74">
              <a:extLst>
                <a:ext uri="{FF2B5EF4-FFF2-40B4-BE49-F238E27FC236}">
                  <a16:creationId xmlns:a16="http://schemas.microsoft.com/office/drawing/2014/main" id="{BE8830E6-F39A-47D7-AE36-7A4CEC2B3F8F}"/>
                </a:ext>
              </a:extLst>
            </p:cNvPr>
            <p:cNvSpPr/>
            <p:nvPr/>
          </p:nvSpPr>
          <p:spPr>
            <a:xfrm>
              <a:off x="6091950" y="1706950"/>
              <a:ext cx="239425" cy="147725"/>
            </a:xfrm>
            <a:custGeom>
              <a:avLst/>
              <a:gdLst/>
              <a:ahLst/>
              <a:cxnLst/>
              <a:rect l="l" t="t" r="r" b="b"/>
              <a:pathLst>
                <a:path w="9577" h="5909" extrusionOk="0">
                  <a:moveTo>
                    <a:pt x="0" y="0"/>
                  </a:moveTo>
                  <a:lnTo>
                    <a:pt x="802" y="5612"/>
                  </a:lnTo>
                  <a:lnTo>
                    <a:pt x="5867" y="5903"/>
                  </a:lnTo>
                  <a:cubicBezTo>
                    <a:pt x="5929" y="5907"/>
                    <a:pt x="5990" y="5908"/>
                    <a:pt x="6052" y="5908"/>
                  </a:cubicBezTo>
                  <a:cubicBezTo>
                    <a:pt x="8007" y="5908"/>
                    <a:pt x="9577" y="4238"/>
                    <a:pt x="9365" y="2260"/>
                  </a:cubicBezTo>
                  <a:lnTo>
                    <a:pt x="0" y="0"/>
                  </a:ln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3921;p74">
              <a:extLst>
                <a:ext uri="{FF2B5EF4-FFF2-40B4-BE49-F238E27FC236}">
                  <a16:creationId xmlns:a16="http://schemas.microsoft.com/office/drawing/2014/main" id="{2172D2BC-ECF3-482E-A106-96C681A80471}"/>
                </a:ext>
              </a:extLst>
            </p:cNvPr>
            <p:cNvSpPr/>
            <p:nvPr/>
          </p:nvSpPr>
          <p:spPr>
            <a:xfrm>
              <a:off x="6067350" y="1715150"/>
              <a:ext cx="127550" cy="194600"/>
            </a:xfrm>
            <a:custGeom>
              <a:avLst/>
              <a:gdLst/>
              <a:ahLst/>
              <a:cxnLst/>
              <a:rect l="l" t="t" r="r" b="b"/>
              <a:pathLst>
                <a:path w="5102" h="7784" extrusionOk="0">
                  <a:moveTo>
                    <a:pt x="802" y="0"/>
                  </a:moveTo>
                  <a:lnTo>
                    <a:pt x="0" y="4482"/>
                  </a:lnTo>
                  <a:lnTo>
                    <a:pt x="2114" y="7470"/>
                  </a:lnTo>
                  <a:cubicBezTo>
                    <a:pt x="2259" y="7673"/>
                    <a:pt x="2496" y="7784"/>
                    <a:pt x="2734" y="7784"/>
                  </a:cubicBezTo>
                  <a:cubicBezTo>
                    <a:pt x="2795" y="7784"/>
                    <a:pt x="2856" y="7777"/>
                    <a:pt x="2915" y="7762"/>
                  </a:cubicBezTo>
                  <a:cubicBezTo>
                    <a:pt x="3280" y="7616"/>
                    <a:pt x="3498" y="7215"/>
                    <a:pt x="3389" y="6851"/>
                  </a:cubicBezTo>
                  <a:lnTo>
                    <a:pt x="2588" y="4519"/>
                  </a:lnTo>
                  <a:lnTo>
                    <a:pt x="5102" y="1421"/>
                  </a:lnTo>
                  <a:lnTo>
                    <a:pt x="802" y="0"/>
                  </a:ln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3922;p74">
              <a:extLst>
                <a:ext uri="{FF2B5EF4-FFF2-40B4-BE49-F238E27FC236}">
                  <a16:creationId xmlns:a16="http://schemas.microsoft.com/office/drawing/2014/main" id="{0731286F-4721-4AC6-A20F-2CBBF83B3246}"/>
                </a:ext>
              </a:extLst>
            </p:cNvPr>
            <p:cNvSpPr/>
            <p:nvPr/>
          </p:nvSpPr>
          <p:spPr>
            <a:xfrm>
              <a:off x="6110150" y="1732450"/>
              <a:ext cx="133950" cy="182350"/>
            </a:xfrm>
            <a:custGeom>
              <a:avLst/>
              <a:gdLst/>
              <a:ahLst/>
              <a:cxnLst/>
              <a:rect l="l" t="t" r="r" b="b"/>
              <a:pathLst>
                <a:path w="5358" h="7294" extrusionOk="0">
                  <a:moveTo>
                    <a:pt x="1604" y="1"/>
                  </a:moveTo>
                  <a:lnTo>
                    <a:pt x="1" y="3681"/>
                  </a:lnTo>
                  <a:lnTo>
                    <a:pt x="1750" y="6924"/>
                  </a:lnTo>
                  <a:cubicBezTo>
                    <a:pt x="1881" y="7153"/>
                    <a:pt x="2159" y="7294"/>
                    <a:pt x="2425" y="7294"/>
                  </a:cubicBezTo>
                  <a:cubicBezTo>
                    <a:pt x="2455" y="7294"/>
                    <a:pt x="2485" y="7292"/>
                    <a:pt x="2515" y="7288"/>
                  </a:cubicBezTo>
                  <a:cubicBezTo>
                    <a:pt x="2880" y="7179"/>
                    <a:pt x="3135" y="6815"/>
                    <a:pt x="3062" y="6450"/>
                  </a:cubicBezTo>
                  <a:lnTo>
                    <a:pt x="2552" y="4045"/>
                  </a:lnTo>
                  <a:lnTo>
                    <a:pt x="5357" y="1203"/>
                  </a:lnTo>
                  <a:lnTo>
                    <a:pt x="1604" y="1"/>
                  </a:ln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3923;p74">
              <a:extLst>
                <a:ext uri="{FF2B5EF4-FFF2-40B4-BE49-F238E27FC236}">
                  <a16:creationId xmlns:a16="http://schemas.microsoft.com/office/drawing/2014/main" id="{EE1878B8-1E5B-4D7C-B111-ADC980B71DAA}"/>
                </a:ext>
              </a:extLst>
            </p:cNvPr>
            <p:cNvSpPr/>
            <p:nvPr/>
          </p:nvSpPr>
          <p:spPr>
            <a:xfrm>
              <a:off x="6194875" y="1816275"/>
              <a:ext cx="65625" cy="61950"/>
            </a:xfrm>
            <a:custGeom>
              <a:avLst/>
              <a:gdLst/>
              <a:ahLst/>
              <a:cxnLst/>
              <a:rect l="l" t="t" r="r" b="b"/>
              <a:pathLst>
                <a:path w="2625" h="2478" extrusionOk="0">
                  <a:moveTo>
                    <a:pt x="1791" y="0"/>
                  </a:moveTo>
                  <a:cubicBezTo>
                    <a:pt x="1613" y="0"/>
                    <a:pt x="1440" y="73"/>
                    <a:pt x="1313" y="219"/>
                  </a:cubicBezTo>
                  <a:lnTo>
                    <a:pt x="292" y="1239"/>
                  </a:lnTo>
                  <a:cubicBezTo>
                    <a:pt x="37" y="1494"/>
                    <a:pt x="1" y="1931"/>
                    <a:pt x="292" y="2186"/>
                  </a:cubicBezTo>
                  <a:lnTo>
                    <a:pt x="365" y="2259"/>
                  </a:lnTo>
                  <a:cubicBezTo>
                    <a:pt x="493" y="2405"/>
                    <a:pt x="666" y="2478"/>
                    <a:pt x="839" y="2478"/>
                  </a:cubicBezTo>
                  <a:cubicBezTo>
                    <a:pt x="1012" y="2478"/>
                    <a:pt x="1185" y="2405"/>
                    <a:pt x="1313" y="2259"/>
                  </a:cubicBezTo>
                  <a:lnTo>
                    <a:pt x="2369" y="1239"/>
                  </a:lnTo>
                  <a:cubicBezTo>
                    <a:pt x="2624" y="984"/>
                    <a:pt x="2624" y="547"/>
                    <a:pt x="2369" y="292"/>
                  </a:cubicBezTo>
                  <a:lnTo>
                    <a:pt x="2296" y="219"/>
                  </a:lnTo>
                  <a:cubicBezTo>
                    <a:pt x="2151" y="73"/>
                    <a:pt x="1968" y="0"/>
                    <a:pt x="1791" y="0"/>
                  </a:cubicBez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3924;p74">
              <a:extLst>
                <a:ext uri="{FF2B5EF4-FFF2-40B4-BE49-F238E27FC236}">
                  <a16:creationId xmlns:a16="http://schemas.microsoft.com/office/drawing/2014/main" id="{62417D00-46C3-4875-A250-3F7AF1C7EAEB}"/>
                </a:ext>
              </a:extLst>
            </p:cNvPr>
            <p:cNvSpPr/>
            <p:nvPr/>
          </p:nvSpPr>
          <p:spPr>
            <a:xfrm>
              <a:off x="5999025" y="1706950"/>
              <a:ext cx="103875" cy="91225"/>
            </a:xfrm>
            <a:custGeom>
              <a:avLst/>
              <a:gdLst/>
              <a:ahLst/>
              <a:cxnLst/>
              <a:rect l="l" t="t" r="r" b="b"/>
              <a:pathLst>
                <a:path w="4155" h="3649" extrusionOk="0">
                  <a:moveTo>
                    <a:pt x="3717" y="0"/>
                  </a:moveTo>
                  <a:lnTo>
                    <a:pt x="438" y="2296"/>
                  </a:lnTo>
                  <a:cubicBezTo>
                    <a:pt x="110" y="2515"/>
                    <a:pt x="1" y="2988"/>
                    <a:pt x="256" y="3316"/>
                  </a:cubicBezTo>
                  <a:cubicBezTo>
                    <a:pt x="397" y="3528"/>
                    <a:pt x="629" y="3649"/>
                    <a:pt x="874" y="3649"/>
                  </a:cubicBezTo>
                  <a:cubicBezTo>
                    <a:pt x="1009" y="3649"/>
                    <a:pt x="1147" y="3612"/>
                    <a:pt x="1276" y="3535"/>
                  </a:cubicBezTo>
                  <a:lnTo>
                    <a:pt x="4154" y="2369"/>
                  </a:lnTo>
                  <a:lnTo>
                    <a:pt x="3717" y="0"/>
                  </a:ln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3925;p74">
              <a:extLst>
                <a:ext uri="{FF2B5EF4-FFF2-40B4-BE49-F238E27FC236}">
                  <a16:creationId xmlns:a16="http://schemas.microsoft.com/office/drawing/2014/main" id="{564E8228-0478-4308-81FA-6EE548679656}"/>
                </a:ext>
              </a:extLst>
            </p:cNvPr>
            <p:cNvSpPr/>
            <p:nvPr/>
          </p:nvSpPr>
          <p:spPr>
            <a:xfrm>
              <a:off x="5999025" y="1760325"/>
              <a:ext cx="65625" cy="95500"/>
            </a:xfrm>
            <a:custGeom>
              <a:avLst/>
              <a:gdLst/>
              <a:ahLst/>
              <a:cxnLst/>
              <a:rect l="l" t="t" r="r" b="b"/>
              <a:pathLst>
                <a:path w="2625" h="3820" extrusionOk="0">
                  <a:moveTo>
                    <a:pt x="877" y="1"/>
                  </a:moveTo>
                  <a:cubicBezTo>
                    <a:pt x="793" y="1"/>
                    <a:pt x="707" y="17"/>
                    <a:pt x="620" y="52"/>
                  </a:cubicBezTo>
                  <a:lnTo>
                    <a:pt x="511" y="88"/>
                  </a:lnTo>
                  <a:cubicBezTo>
                    <a:pt x="146" y="234"/>
                    <a:pt x="1" y="635"/>
                    <a:pt x="110" y="999"/>
                  </a:cubicBezTo>
                  <a:lnTo>
                    <a:pt x="1094" y="3404"/>
                  </a:lnTo>
                  <a:cubicBezTo>
                    <a:pt x="1205" y="3654"/>
                    <a:pt x="1464" y="3819"/>
                    <a:pt x="1742" y="3819"/>
                  </a:cubicBezTo>
                  <a:cubicBezTo>
                    <a:pt x="1829" y="3819"/>
                    <a:pt x="1918" y="3803"/>
                    <a:pt x="2005" y="3768"/>
                  </a:cubicBezTo>
                  <a:lnTo>
                    <a:pt x="2114" y="3732"/>
                  </a:lnTo>
                  <a:cubicBezTo>
                    <a:pt x="2478" y="3586"/>
                    <a:pt x="2624" y="3185"/>
                    <a:pt x="2478" y="2821"/>
                  </a:cubicBezTo>
                  <a:lnTo>
                    <a:pt x="1494" y="416"/>
                  </a:lnTo>
                  <a:cubicBezTo>
                    <a:pt x="1383" y="166"/>
                    <a:pt x="1145" y="1"/>
                    <a:pt x="877" y="1"/>
                  </a:cubicBez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3926;p74">
              <a:extLst>
                <a:ext uri="{FF2B5EF4-FFF2-40B4-BE49-F238E27FC236}">
                  <a16:creationId xmlns:a16="http://schemas.microsoft.com/office/drawing/2014/main" id="{AD1BC67D-2DC0-4E7F-858F-58D73B90989C}"/>
                </a:ext>
              </a:extLst>
            </p:cNvPr>
            <p:cNvSpPr/>
            <p:nvPr/>
          </p:nvSpPr>
          <p:spPr>
            <a:xfrm>
              <a:off x="6173025" y="1817925"/>
              <a:ext cx="71075" cy="93275"/>
            </a:xfrm>
            <a:custGeom>
              <a:avLst/>
              <a:gdLst/>
              <a:ahLst/>
              <a:cxnLst/>
              <a:rect l="l" t="t" r="r" b="b"/>
              <a:pathLst>
                <a:path w="2843" h="3731" extrusionOk="0">
                  <a:moveTo>
                    <a:pt x="888" y="0"/>
                  </a:moveTo>
                  <a:cubicBezTo>
                    <a:pt x="785" y="0"/>
                    <a:pt x="681" y="26"/>
                    <a:pt x="583" y="80"/>
                  </a:cubicBezTo>
                  <a:lnTo>
                    <a:pt x="474" y="153"/>
                  </a:lnTo>
                  <a:cubicBezTo>
                    <a:pt x="110" y="298"/>
                    <a:pt x="0" y="736"/>
                    <a:pt x="146" y="1064"/>
                  </a:cubicBezTo>
                  <a:lnTo>
                    <a:pt x="1348" y="3359"/>
                  </a:lnTo>
                  <a:cubicBezTo>
                    <a:pt x="1451" y="3590"/>
                    <a:pt x="1697" y="3730"/>
                    <a:pt x="1948" y="3730"/>
                  </a:cubicBezTo>
                  <a:cubicBezTo>
                    <a:pt x="2055" y="3730"/>
                    <a:pt x="2162" y="3705"/>
                    <a:pt x="2259" y="3651"/>
                  </a:cubicBezTo>
                  <a:lnTo>
                    <a:pt x="2369" y="3614"/>
                  </a:lnTo>
                  <a:cubicBezTo>
                    <a:pt x="2697" y="3432"/>
                    <a:pt x="2842" y="3031"/>
                    <a:pt x="2660" y="2667"/>
                  </a:cubicBezTo>
                  <a:lnTo>
                    <a:pt x="1494" y="371"/>
                  </a:lnTo>
                  <a:cubicBezTo>
                    <a:pt x="1366" y="141"/>
                    <a:pt x="1130" y="0"/>
                    <a:pt x="888" y="0"/>
                  </a:cubicBez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3927;p74">
              <a:extLst>
                <a:ext uri="{FF2B5EF4-FFF2-40B4-BE49-F238E27FC236}">
                  <a16:creationId xmlns:a16="http://schemas.microsoft.com/office/drawing/2014/main" id="{308F20E9-F44F-4C99-9D48-994F086735F9}"/>
                </a:ext>
              </a:extLst>
            </p:cNvPr>
            <p:cNvSpPr/>
            <p:nvPr/>
          </p:nvSpPr>
          <p:spPr>
            <a:xfrm>
              <a:off x="6275050" y="1763425"/>
              <a:ext cx="698725" cy="281900"/>
            </a:xfrm>
            <a:custGeom>
              <a:avLst/>
              <a:gdLst/>
              <a:ahLst/>
              <a:cxnLst/>
              <a:rect l="l" t="t" r="r" b="b"/>
              <a:pathLst>
                <a:path w="27949" h="11276" extrusionOk="0">
                  <a:moveTo>
                    <a:pt x="2041" y="1"/>
                  </a:moveTo>
                  <a:lnTo>
                    <a:pt x="0" y="2515"/>
                  </a:lnTo>
                  <a:cubicBezTo>
                    <a:pt x="5536" y="8491"/>
                    <a:pt x="12159" y="11275"/>
                    <a:pt x="17626" y="11275"/>
                  </a:cubicBezTo>
                  <a:cubicBezTo>
                    <a:pt x="22558" y="11275"/>
                    <a:pt x="26549" y="9009"/>
                    <a:pt x="27949" y="4774"/>
                  </a:cubicBezTo>
                  <a:lnTo>
                    <a:pt x="2041" y="1"/>
                  </a:ln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3928;p74">
              <a:extLst>
                <a:ext uri="{FF2B5EF4-FFF2-40B4-BE49-F238E27FC236}">
                  <a16:creationId xmlns:a16="http://schemas.microsoft.com/office/drawing/2014/main" id="{C7B7FF00-058B-4613-92D0-02BF2DAF04E9}"/>
                </a:ext>
              </a:extLst>
            </p:cNvPr>
            <p:cNvSpPr/>
            <p:nvPr/>
          </p:nvSpPr>
          <p:spPr>
            <a:xfrm>
              <a:off x="6741450" y="1340125"/>
              <a:ext cx="411775" cy="542675"/>
            </a:xfrm>
            <a:custGeom>
              <a:avLst/>
              <a:gdLst/>
              <a:ahLst/>
              <a:cxnLst/>
              <a:rect l="l" t="t" r="r" b="b"/>
              <a:pathLst>
                <a:path w="16471" h="21707" extrusionOk="0">
                  <a:moveTo>
                    <a:pt x="11530" y="0"/>
                  </a:moveTo>
                  <a:cubicBezTo>
                    <a:pt x="9792" y="0"/>
                    <a:pt x="8168" y="1037"/>
                    <a:pt x="7471" y="2722"/>
                  </a:cubicBezTo>
                  <a:lnTo>
                    <a:pt x="1" y="20649"/>
                  </a:lnTo>
                  <a:lnTo>
                    <a:pt x="9293" y="21706"/>
                  </a:lnTo>
                  <a:cubicBezTo>
                    <a:pt x="11734" y="18099"/>
                    <a:pt x="14321" y="10519"/>
                    <a:pt x="15779" y="5710"/>
                  </a:cubicBezTo>
                  <a:cubicBezTo>
                    <a:pt x="16471" y="3414"/>
                    <a:pt x="15196" y="936"/>
                    <a:pt x="12864" y="207"/>
                  </a:cubicBezTo>
                  <a:cubicBezTo>
                    <a:pt x="12420" y="67"/>
                    <a:pt x="11971" y="0"/>
                    <a:pt x="11530" y="0"/>
                  </a:cubicBezTo>
                  <a:close/>
                </a:path>
              </a:pathLst>
            </a:custGeom>
            <a:solidFill>
              <a:srgbClr val="EDB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3929;p74">
              <a:extLst>
                <a:ext uri="{FF2B5EF4-FFF2-40B4-BE49-F238E27FC236}">
                  <a16:creationId xmlns:a16="http://schemas.microsoft.com/office/drawing/2014/main" id="{41CB3AD0-6786-433A-A915-2D019EC3696C}"/>
                </a:ext>
              </a:extLst>
            </p:cNvPr>
            <p:cNvSpPr/>
            <p:nvPr/>
          </p:nvSpPr>
          <p:spPr>
            <a:xfrm>
              <a:off x="6746025" y="2199775"/>
              <a:ext cx="83825" cy="387175"/>
            </a:xfrm>
            <a:custGeom>
              <a:avLst/>
              <a:gdLst/>
              <a:ahLst/>
              <a:cxnLst/>
              <a:rect l="l" t="t" r="r" b="b"/>
              <a:pathLst>
                <a:path w="3353" h="15487" extrusionOk="0">
                  <a:moveTo>
                    <a:pt x="292" y="1"/>
                  </a:moveTo>
                  <a:lnTo>
                    <a:pt x="0" y="438"/>
                  </a:lnTo>
                  <a:lnTo>
                    <a:pt x="2842" y="2333"/>
                  </a:lnTo>
                  <a:lnTo>
                    <a:pt x="2842" y="15487"/>
                  </a:lnTo>
                  <a:lnTo>
                    <a:pt x="3352" y="15487"/>
                  </a:lnTo>
                  <a:lnTo>
                    <a:pt x="3352" y="2078"/>
                  </a:lnTo>
                  <a:lnTo>
                    <a:pt x="2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3930;p74">
              <a:extLst>
                <a:ext uri="{FF2B5EF4-FFF2-40B4-BE49-F238E27FC236}">
                  <a16:creationId xmlns:a16="http://schemas.microsoft.com/office/drawing/2014/main" id="{A0B28981-896F-42DD-A701-B3E425F34865}"/>
                </a:ext>
              </a:extLst>
            </p:cNvPr>
            <p:cNvSpPr/>
            <p:nvPr/>
          </p:nvSpPr>
          <p:spPr>
            <a:xfrm>
              <a:off x="7038425" y="1957450"/>
              <a:ext cx="170375" cy="673225"/>
            </a:xfrm>
            <a:custGeom>
              <a:avLst/>
              <a:gdLst/>
              <a:ahLst/>
              <a:cxnLst/>
              <a:rect l="l" t="t" r="r" b="b"/>
              <a:pathLst>
                <a:path w="6815" h="26929" extrusionOk="0">
                  <a:moveTo>
                    <a:pt x="438" y="1"/>
                  </a:moveTo>
                  <a:lnTo>
                    <a:pt x="1" y="220"/>
                  </a:lnTo>
                  <a:cubicBezTo>
                    <a:pt x="5394" y="10313"/>
                    <a:pt x="6305" y="17783"/>
                    <a:pt x="3171" y="26783"/>
                  </a:cubicBezTo>
                  <a:lnTo>
                    <a:pt x="3645" y="26929"/>
                  </a:lnTo>
                  <a:cubicBezTo>
                    <a:pt x="6815" y="17783"/>
                    <a:pt x="5904" y="10240"/>
                    <a:pt x="4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3931;p74">
              <a:extLst>
                <a:ext uri="{FF2B5EF4-FFF2-40B4-BE49-F238E27FC236}">
                  <a16:creationId xmlns:a16="http://schemas.microsoft.com/office/drawing/2014/main" id="{DF89E90D-1627-4C70-9BC2-0D7D851E1254}"/>
                </a:ext>
              </a:extLst>
            </p:cNvPr>
            <p:cNvSpPr/>
            <p:nvPr/>
          </p:nvSpPr>
          <p:spPr>
            <a:xfrm>
              <a:off x="6822525" y="2529550"/>
              <a:ext cx="373525" cy="63775"/>
            </a:xfrm>
            <a:custGeom>
              <a:avLst/>
              <a:gdLst/>
              <a:ahLst/>
              <a:cxnLst/>
              <a:rect l="l" t="t" r="r" b="b"/>
              <a:pathLst>
                <a:path w="14941" h="2551" extrusionOk="0">
                  <a:moveTo>
                    <a:pt x="74" y="0"/>
                  </a:moveTo>
                  <a:lnTo>
                    <a:pt x="1" y="510"/>
                  </a:lnTo>
                  <a:lnTo>
                    <a:pt x="14868" y="2551"/>
                  </a:lnTo>
                  <a:lnTo>
                    <a:pt x="14941" y="2041"/>
                  </a:lnTo>
                  <a:lnTo>
                    <a:pt x="7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3932;p74">
              <a:extLst>
                <a:ext uri="{FF2B5EF4-FFF2-40B4-BE49-F238E27FC236}">
                  <a16:creationId xmlns:a16="http://schemas.microsoft.com/office/drawing/2014/main" id="{548A20FF-B1C9-4977-81EF-8CA3E71A6D67}"/>
                </a:ext>
              </a:extLst>
            </p:cNvPr>
            <p:cNvSpPr/>
            <p:nvPr/>
          </p:nvSpPr>
          <p:spPr>
            <a:xfrm>
              <a:off x="4055950" y="2519925"/>
              <a:ext cx="452775" cy="834975"/>
            </a:xfrm>
            <a:custGeom>
              <a:avLst/>
              <a:gdLst/>
              <a:ahLst/>
              <a:cxnLst/>
              <a:rect l="l" t="t" r="r" b="b"/>
              <a:pathLst>
                <a:path w="18111" h="33399" extrusionOk="0">
                  <a:moveTo>
                    <a:pt x="13337" y="1"/>
                  </a:moveTo>
                  <a:cubicBezTo>
                    <a:pt x="9383" y="1"/>
                    <a:pt x="5904" y="2802"/>
                    <a:pt x="5175" y="6762"/>
                  </a:cubicBezTo>
                  <a:lnTo>
                    <a:pt x="0" y="33398"/>
                  </a:lnTo>
                  <a:lnTo>
                    <a:pt x="14394" y="33398"/>
                  </a:lnTo>
                  <a:lnTo>
                    <a:pt x="18110" y="312"/>
                  </a:lnTo>
                  <a:lnTo>
                    <a:pt x="13920" y="21"/>
                  </a:lnTo>
                  <a:cubicBezTo>
                    <a:pt x="13724" y="7"/>
                    <a:pt x="13530" y="1"/>
                    <a:pt x="13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3933;p74">
            <a:extLst>
              <a:ext uri="{FF2B5EF4-FFF2-40B4-BE49-F238E27FC236}">
                <a16:creationId xmlns:a16="http://schemas.microsoft.com/office/drawing/2014/main" id="{002C9A12-9672-45DE-9F67-4536772226FA}"/>
              </a:ext>
            </a:extLst>
          </p:cNvPr>
          <p:cNvGrpSpPr/>
          <p:nvPr/>
        </p:nvGrpSpPr>
        <p:grpSpPr>
          <a:xfrm flipH="1">
            <a:off x="3684080" y="2510090"/>
            <a:ext cx="2310260" cy="2300104"/>
            <a:chOff x="3659900" y="2926800"/>
            <a:chExt cx="2525150" cy="2514050"/>
          </a:xfrm>
        </p:grpSpPr>
        <p:sp>
          <p:nvSpPr>
            <p:cNvPr id="590" name="Google Shape;3934;p74">
              <a:extLst>
                <a:ext uri="{FF2B5EF4-FFF2-40B4-BE49-F238E27FC236}">
                  <a16:creationId xmlns:a16="http://schemas.microsoft.com/office/drawing/2014/main" id="{7B6BA61B-A815-49E4-9A12-8DBA3BA28C13}"/>
                </a:ext>
              </a:extLst>
            </p:cNvPr>
            <p:cNvSpPr/>
            <p:nvPr/>
          </p:nvSpPr>
          <p:spPr>
            <a:xfrm>
              <a:off x="3664075" y="4653900"/>
              <a:ext cx="428500" cy="727775"/>
            </a:xfrm>
            <a:custGeom>
              <a:avLst/>
              <a:gdLst/>
              <a:ahLst/>
              <a:cxnLst/>
              <a:rect l="l" t="t" r="r" b="b"/>
              <a:pathLst>
                <a:path w="17140" h="29111" extrusionOk="0">
                  <a:moveTo>
                    <a:pt x="12326" y="1"/>
                  </a:moveTo>
                  <a:cubicBezTo>
                    <a:pt x="11579" y="1"/>
                    <a:pt x="10870" y="188"/>
                    <a:pt x="10397" y="508"/>
                  </a:cubicBezTo>
                  <a:cubicBezTo>
                    <a:pt x="9372" y="1201"/>
                    <a:pt x="8817" y="2754"/>
                    <a:pt x="8318" y="3835"/>
                  </a:cubicBezTo>
                  <a:cubicBezTo>
                    <a:pt x="6044" y="8881"/>
                    <a:pt x="5906" y="13012"/>
                    <a:pt x="2634" y="20165"/>
                  </a:cubicBezTo>
                  <a:cubicBezTo>
                    <a:pt x="2246" y="20831"/>
                    <a:pt x="1802" y="21441"/>
                    <a:pt x="1303" y="21967"/>
                  </a:cubicBezTo>
                  <a:cubicBezTo>
                    <a:pt x="804" y="22466"/>
                    <a:pt x="0" y="23298"/>
                    <a:pt x="111" y="24047"/>
                  </a:cubicBezTo>
                  <a:cubicBezTo>
                    <a:pt x="250" y="24962"/>
                    <a:pt x="1470" y="25350"/>
                    <a:pt x="2385" y="25683"/>
                  </a:cubicBezTo>
                  <a:cubicBezTo>
                    <a:pt x="3549" y="26071"/>
                    <a:pt x="4520" y="27318"/>
                    <a:pt x="5684" y="27984"/>
                  </a:cubicBezTo>
                  <a:cubicBezTo>
                    <a:pt x="6347" y="28377"/>
                    <a:pt x="7365" y="29111"/>
                    <a:pt x="8242" y="29111"/>
                  </a:cubicBezTo>
                  <a:cubicBezTo>
                    <a:pt x="8539" y="29111"/>
                    <a:pt x="8821" y="29026"/>
                    <a:pt x="9067" y="28816"/>
                  </a:cubicBezTo>
                  <a:cubicBezTo>
                    <a:pt x="9372" y="28566"/>
                    <a:pt x="8928" y="28206"/>
                    <a:pt x="8762" y="28012"/>
                  </a:cubicBezTo>
                  <a:cubicBezTo>
                    <a:pt x="7847" y="27097"/>
                    <a:pt x="7264" y="25904"/>
                    <a:pt x="6682" y="24795"/>
                  </a:cubicBezTo>
                  <a:cubicBezTo>
                    <a:pt x="5462" y="22494"/>
                    <a:pt x="5850" y="21912"/>
                    <a:pt x="7126" y="19666"/>
                  </a:cubicBezTo>
                  <a:cubicBezTo>
                    <a:pt x="9649" y="15313"/>
                    <a:pt x="12477" y="11099"/>
                    <a:pt x="14750" y="6497"/>
                  </a:cubicBezTo>
                  <a:cubicBezTo>
                    <a:pt x="17140" y="1676"/>
                    <a:pt x="14562" y="1"/>
                    <a:pt x="12326" y="1"/>
                  </a:cubicBezTo>
                  <a:close/>
                </a:path>
              </a:pathLst>
            </a:custGeom>
            <a:solidFill>
              <a:srgbClr val="F0D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3935;p74">
              <a:extLst>
                <a:ext uri="{FF2B5EF4-FFF2-40B4-BE49-F238E27FC236}">
                  <a16:creationId xmlns:a16="http://schemas.microsoft.com/office/drawing/2014/main" id="{4AB0E90F-1E52-4A5B-8263-FA65D64DC793}"/>
                </a:ext>
              </a:extLst>
            </p:cNvPr>
            <p:cNvSpPr/>
            <p:nvPr/>
          </p:nvSpPr>
          <p:spPr>
            <a:xfrm>
              <a:off x="3659900" y="5161650"/>
              <a:ext cx="238475" cy="238675"/>
            </a:xfrm>
            <a:custGeom>
              <a:avLst/>
              <a:gdLst/>
              <a:ahLst/>
              <a:cxnLst/>
              <a:rect l="l" t="t" r="r" b="b"/>
              <a:pathLst>
                <a:path w="9539" h="9547" extrusionOk="0">
                  <a:moveTo>
                    <a:pt x="2666" y="0"/>
                  </a:moveTo>
                  <a:cubicBezTo>
                    <a:pt x="2611" y="0"/>
                    <a:pt x="2554" y="7"/>
                    <a:pt x="2496" y="22"/>
                  </a:cubicBezTo>
                  <a:cubicBezTo>
                    <a:pt x="2219" y="22"/>
                    <a:pt x="1969" y="188"/>
                    <a:pt x="1831" y="437"/>
                  </a:cubicBezTo>
                  <a:cubicBezTo>
                    <a:pt x="1276" y="1297"/>
                    <a:pt x="750" y="2212"/>
                    <a:pt x="334" y="3155"/>
                  </a:cubicBezTo>
                  <a:cubicBezTo>
                    <a:pt x="278" y="3238"/>
                    <a:pt x="250" y="3349"/>
                    <a:pt x="223" y="3432"/>
                  </a:cubicBezTo>
                  <a:cubicBezTo>
                    <a:pt x="1" y="4014"/>
                    <a:pt x="1" y="4624"/>
                    <a:pt x="555" y="4984"/>
                  </a:cubicBezTo>
                  <a:cubicBezTo>
                    <a:pt x="1831" y="5899"/>
                    <a:pt x="6932" y="8811"/>
                    <a:pt x="7043" y="8866"/>
                  </a:cubicBezTo>
                  <a:cubicBezTo>
                    <a:pt x="7542" y="9171"/>
                    <a:pt x="8097" y="9393"/>
                    <a:pt x="8651" y="9531"/>
                  </a:cubicBezTo>
                  <a:cubicBezTo>
                    <a:pt x="8701" y="9541"/>
                    <a:pt x="8751" y="9546"/>
                    <a:pt x="8799" y="9546"/>
                  </a:cubicBezTo>
                  <a:cubicBezTo>
                    <a:pt x="9155" y="9546"/>
                    <a:pt x="9459" y="9288"/>
                    <a:pt x="9483" y="8922"/>
                  </a:cubicBezTo>
                  <a:cubicBezTo>
                    <a:pt x="9539" y="8783"/>
                    <a:pt x="9539" y="8644"/>
                    <a:pt x="9483" y="8506"/>
                  </a:cubicBezTo>
                  <a:cubicBezTo>
                    <a:pt x="9317" y="8007"/>
                    <a:pt x="9095" y="7507"/>
                    <a:pt x="8790" y="7064"/>
                  </a:cubicBezTo>
                  <a:cubicBezTo>
                    <a:pt x="8485" y="6509"/>
                    <a:pt x="8152" y="5983"/>
                    <a:pt x="7875" y="5428"/>
                  </a:cubicBezTo>
                  <a:cubicBezTo>
                    <a:pt x="7625" y="4818"/>
                    <a:pt x="7293" y="4264"/>
                    <a:pt x="6932" y="3737"/>
                  </a:cubicBezTo>
                  <a:cubicBezTo>
                    <a:pt x="6627" y="3349"/>
                    <a:pt x="5934" y="3432"/>
                    <a:pt x="5518" y="3293"/>
                  </a:cubicBezTo>
                  <a:cubicBezTo>
                    <a:pt x="5130" y="3182"/>
                    <a:pt x="4742" y="2988"/>
                    <a:pt x="4437" y="2711"/>
                  </a:cubicBezTo>
                  <a:cubicBezTo>
                    <a:pt x="3883" y="2156"/>
                    <a:pt x="3633" y="1297"/>
                    <a:pt x="3356" y="576"/>
                  </a:cubicBezTo>
                  <a:cubicBezTo>
                    <a:pt x="3328" y="521"/>
                    <a:pt x="3300" y="465"/>
                    <a:pt x="3273" y="410"/>
                  </a:cubicBezTo>
                  <a:cubicBezTo>
                    <a:pt x="3158" y="158"/>
                    <a:pt x="2930" y="0"/>
                    <a:pt x="26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3936;p74">
              <a:extLst>
                <a:ext uri="{FF2B5EF4-FFF2-40B4-BE49-F238E27FC236}">
                  <a16:creationId xmlns:a16="http://schemas.microsoft.com/office/drawing/2014/main" id="{D626B4B3-1E9B-45DA-BE44-FB234552E490}"/>
                </a:ext>
              </a:extLst>
            </p:cNvPr>
            <p:cNvSpPr/>
            <p:nvPr/>
          </p:nvSpPr>
          <p:spPr>
            <a:xfrm>
              <a:off x="3659900" y="5247425"/>
              <a:ext cx="237775" cy="152900"/>
            </a:xfrm>
            <a:custGeom>
              <a:avLst/>
              <a:gdLst/>
              <a:ahLst/>
              <a:cxnLst/>
              <a:rect l="l" t="t" r="r" b="b"/>
              <a:pathLst>
                <a:path w="9511" h="6116" extrusionOk="0">
                  <a:moveTo>
                    <a:pt x="223" y="1"/>
                  </a:moveTo>
                  <a:cubicBezTo>
                    <a:pt x="1" y="583"/>
                    <a:pt x="1" y="1193"/>
                    <a:pt x="555" y="1553"/>
                  </a:cubicBezTo>
                  <a:cubicBezTo>
                    <a:pt x="1831" y="2468"/>
                    <a:pt x="6932" y="5380"/>
                    <a:pt x="7043" y="5435"/>
                  </a:cubicBezTo>
                  <a:cubicBezTo>
                    <a:pt x="7542" y="5740"/>
                    <a:pt x="8097" y="5962"/>
                    <a:pt x="8651" y="6100"/>
                  </a:cubicBezTo>
                  <a:cubicBezTo>
                    <a:pt x="8701" y="6110"/>
                    <a:pt x="8751" y="6115"/>
                    <a:pt x="8799" y="6115"/>
                  </a:cubicBezTo>
                  <a:cubicBezTo>
                    <a:pt x="9155" y="6115"/>
                    <a:pt x="9462" y="5857"/>
                    <a:pt x="9511" y="5491"/>
                  </a:cubicBezTo>
                  <a:cubicBezTo>
                    <a:pt x="9234" y="5324"/>
                    <a:pt x="8929" y="5158"/>
                    <a:pt x="8651" y="4991"/>
                  </a:cubicBezTo>
                  <a:lnTo>
                    <a:pt x="4853" y="2746"/>
                  </a:lnTo>
                  <a:lnTo>
                    <a:pt x="361" y="84"/>
                  </a:lnTo>
                  <a:lnTo>
                    <a:pt x="2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3937;p74">
              <a:extLst>
                <a:ext uri="{FF2B5EF4-FFF2-40B4-BE49-F238E27FC236}">
                  <a16:creationId xmlns:a16="http://schemas.microsoft.com/office/drawing/2014/main" id="{9A4FF62D-85A2-4495-B3D1-8274D9EC2DE8}"/>
                </a:ext>
              </a:extLst>
            </p:cNvPr>
            <p:cNvSpPr/>
            <p:nvPr/>
          </p:nvSpPr>
          <p:spPr>
            <a:xfrm>
              <a:off x="3830425" y="5212075"/>
              <a:ext cx="38150" cy="56875"/>
            </a:xfrm>
            <a:custGeom>
              <a:avLst/>
              <a:gdLst/>
              <a:ahLst/>
              <a:cxnLst/>
              <a:rect l="l" t="t" r="r" b="b"/>
              <a:pathLst>
                <a:path w="1526" h="2275" extrusionOk="0">
                  <a:moveTo>
                    <a:pt x="1137" y="1"/>
                  </a:moveTo>
                  <a:cubicBezTo>
                    <a:pt x="860" y="1"/>
                    <a:pt x="638" y="112"/>
                    <a:pt x="472" y="306"/>
                  </a:cubicBezTo>
                  <a:cubicBezTo>
                    <a:pt x="305" y="500"/>
                    <a:pt x="194" y="722"/>
                    <a:pt x="139" y="944"/>
                  </a:cubicBezTo>
                  <a:cubicBezTo>
                    <a:pt x="0" y="1387"/>
                    <a:pt x="56" y="1886"/>
                    <a:pt x="305" y="2274"/>
                  </a:cubicBezTo>
                  <a:cubicBezTo>
                    <a:pt x="139" y="1858"/>
                    <a:pt x="111" y="1415"/>
                    <a:pt x="278" y="971"/>
                  </a:cubicBezTo>
                  <a:cubicBezTo>
                    <a:pt x="333" y="777"/>
                    <a:pt x="444" y="583"/>
                    <a:pt x="583" y="417"/>
                  </a:cubicBezTo>
                  <a:cubicBezTo>
                    <a:pt x="721" y="278"/>
                    <a:pt x="915" y="167"/>
                    <a:pt x="1109" y="167"/>
                  </a:cubicBezTo>
                  <a:cubicBezTo>
                    <a:pt x="1304" y="195"/>
                    <a:pt x="1387" y="389"/>
                    <a:pt x="1331" y="583"/>
                  </a:cubicBezTo>
                  <a:cubicBezTo>
                    <a:pt x="1276" y="805"/>
                    <a:pt x="1193" y="999"/>
                    <a:pt x="1082" y="1193"/>
                  </a:cubicBezTo>
                  <a:cubicBezTo>
                    <a:pt x="860" y="1581"/>
                    <a:pt x="555" y="1914"/>
                    <a:pt x="305" y="2274"/>
                  </a:cubicBezTo>
                  <a:cubicBezTo>
                    <a:pt x="638" y="1969"/>
                    <a:pt x="943" y="1637"/>
                    <a:pt x="1220" y="1276"/>
                  </a:cubicBezTo>
                  <a:cubicBezTo>
                    <a:pt x="1359" y="1082"/>
                    <a:pt x="1442" y="860"/>
                    <a:pt x="1498" y="611"/>
                  </a:cubicBezTo>
                  <a:cubicBezTo>
                    <a:pt x="1525" y="500"/>
                    <a:pt x="1525" y="361"/>
                    <a:pt x="1470" y="250"/>
                  </a:cubicBezTo>
                  <a:cubicBezTo>
                    <a:pt x="1414" y="112"/>
                    <a:pt x="1276" y="1"/>
                    <a:pt x="1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3938;p74">
              <a:extLst>
                <a:ext uri="{FF2B5EF4-FFF2-40B4-BE49-F238E27FC236}">
                  <a16:creationId xmlns:a16="http://schemas.microsoft.com/office/drawing/2014/main" id="{0F989B24-3D0F-4025-A355-BA839646721E}"/>
                </a:ext>
              </a:extLst>
            </p:cNvPr>
            <p:cNvSpPr/>
            <p:nvPr/>
          </p:nvSpPr>
          <p:spPr>
            <a:xfrm>
              <a:off x="3837350" y="5250200"/>
              <a:ext cx="60325" cy="29225"/>
            </a:xfrm>
            <a:custGeom>
              <a:avLst/>
              <a:gdLst/>
              <a:ahLst/>
              <a:cxnLst/>
              <a:rect l="l" t="t" r="r" b="b"/>
              <a:pathLst>
                <a:path w="2413" h="1169" extrusionOk="0">
                  <a:moveTo>
                    <a:pt x="1886" y="1"/>
                  </a:moveTo>
                  <a:cubicBezTo>
                    <a:pt x="1636" y="1"/>
                    <a:pt x="1415" y="28"/>
                    <a:pt x="1193" y="139"/>
                  </a:cubicBezTo>
                  <a:cubicBezTo>
                    <a:pt x="777" y="306"/>
                    <a:pt x="389" y="500"/>
                    <a:pt x="1" y="749"/>
                  </a:cubicBezTo>
                  <a:cubicBezTo>
                    <a:pt x="417" y="583"/>
                    <a:pt x="805" y="389"/>
                    <a:pt x="1221" y="250"/>
                  </a:cubicBezTo>
                  <a:cubicBezTo>
                    <a:pt x="1415" y="195"/>
                    <a:pt x="1636" y="167"/>
                    <a:pt x="1858" y="167"/>
                  </a:cubicBezTo>
                  <a:cubicBezTo>
                    <a:pt x="2052" y="167"/>
                    <a:pt x="2246" y="278"/>
                    <a:pt x="2219" y="444"/>
                  </a:cubicBezTo>
                  <a:cubicBezTo>
                    <a:pt x="2191" y="638"/>
                    <a:pt x="2052" y="805"/>
                    <a:pt x="1886" y="860"/>
                  </a:cubicBezTo>
                  <a:cubicBezTo>
                    <a:pt x="1664" y="943"/>
                    <a:pt x="1470" y="999"/>
                    <a:pt x="1248" y="1027"/>
                  </a:cubicBezTo>
                  <a:cubicBezTo>
                    <a:pt x="1167" y="1037"/>
                    <a:pt x="1083" y="1043"/>
                    <a:pt x="998" y="1043"/>
                  </a:cubicBezTo>
                  <a:cubicBezTo>
                    <a:pt x="652" y="1043"/>
                    <a:pt x="290" y="950"/>
                    <a:pt x="1" y="749"/>
                  </a:cubicBezTo>
                  <a:lnTo>
                    <a:pt x="1" y="749"/>
                  </a:lnTo>
                  <a:cubicBezTo>
                    <a:pt x="331" y="1029"/>
                    <a:pt x="731" y="1169"/>
                    <a:pt x="1159" y="1169"/>
                  </a:cubicBezTo>
                  <a:cubicBezTo>
                    <a:pt x="1198" y="1169"/>
                    <a:pt x="1237" y="1168"/>
                    <a:pt x="1276" y="1165"/>
                  </a:cubicBezTo>
                  <a:cubicBezTo>
                    <a:pt x="1498" y="1165"/>
                    <a:pt x="1720" y="1110"/>
                    <a:pt x="1941" y="1027"/>
                  </a:cubicBezTo>
                  <a:cubicBezTo>
                    <a:pt x="2191" y="943"/>
                    <a:pt x="2357" y="722"/>
                    <a:pt x="2413" y="472"/>
                  </a:cubicBezTo>
                  <a:cubicBezTo>
                    <a:pt x="2413" y="333"/>
                    <a:pt x="2357" y="195"/>
                    <a:pt x="2219" y="112"/>
                  </a:cubicBezTo>
                  <a:cubicBezTo>
                    <a:pt x="2136" y="56"/>
                    <a:pt x="1997" y="1"/>
                    <a:pt x="18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3939;p74">
              <a:extLst>
                <a:ext uri="{FF2B5EF4-FFF2-40B4-BE49-F238E27FC236}">
                  <a16:creationId xmlns:a16="http://schemas.microsoft.com/office/drawing/2014/main" id="{D4A2D1C4-242E-425B-BA66-BB255277C969}"/>
                </a:ext>
              </a:extLst>
            </p:cNvPr>
            <p:cNvSpPr/>
            <p:nvPr/>
          </p:nvSpPr>
          <p:spPr>
            <a:xfrm>
              <a:off x="3718125" y="5177425"/>
              <a:ext cx="99850" cy="91525"/>
            </a:xfrm>
            <a:custGeom>
              <a:avLst/>
              <a:gdLst/>
              <a:ahLst/>
              <a:cxnLst/>
              <a:rect l="l" t="t" r="r" b="b"/>
              <a:pathLst>
                <a:path w="3994" h="3661" extrusionOk="0">
                  <a:moveTo>
                    <a:pt x="112" y="1"/>
                  </a:moveTo>
                  <a:lnTo>
                    <a:pt x="112" y="1"/>
                  </a:lnTo>
                  <a:cubicBezTo>
                    <a:pt x="1" y="500"/>
                    <a:pt x="56" y="1026"/>
                    <a:pt x="278" y="1498"/>
                  </a:cubicBezTo>
                  <a:cubicBezTo>
                    <a:pt x="472" y="1941"/>
                    <a:pt x="777" y="2357"/>
                    <a:pt x="1193" y="2690"/>
                  </a:cubicBezTo>
                  <a:cubicBezTo>
                    <a:pt x="1581" y="2995"/>
                    <a:pt x="2025" y="3217"/>
                    <a:pt x="2524" y="3383"/>
                  </a:cubicBezTo>
                  <a:cubicBezTo>
                    <a:pt x="2746" y="3439"/>
                    <a:pt x="2995" y="3549"/>
                    <a:pt x="3245" y="3577"/>
                  </a:cubicBezTo>
                  <a:cubicBezTo>
                    <a:pt x="3494" y="3605"/>
                    <a:pt x="3744" y="3633"/>
                    <a:pt x="3993" y="3660"/>
                  </a:cubicBezTo>
                  <a:cubicBezTo>
                    <a:pt x="3744" y="3605"/>
                    <a:pt x="3494" y="3549"/>
                    <a:pt x="3272" y="3494"/>
                  </a:cubicBezTo>
                  <a:cubicBezTo>
                    <a:pt x="3023" y="3411"/>
                    <a:pt x="2801" y="3328"/>
                    <a:pt x="2579" y="3244"/>
                  </a:cubicBezTo>
                  <a:cubicBezTo>
                    <a:pt x="2108" y="3078"/>
                    <a:pt x="1692" y="2829"/>
                    <a:pt x="1304" y="2524"/>
                  </a:cubicBezTo>
                  <a:cubicBezTo>
                    <a:pt x="916" y="2246"/>
                    <a:pt x="611" y="1858"/>
                    <a:pt x="389" y="1415"/>
                  </a:cubicBezTo>
                  <a:cubicBezTo>
                    <a:pt x="195" y="971"/>
                    <a:pt x="84" y="472"/>
                    <a:pt x="1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3940;p74">
              <a:extLst>
                <a:ext uri="{FF2B5EF4-FFF2-40B4-BE49-F238E27FC236}">
                  <a16:creationId xmlns:a16="http://schemas.microsoft.com/office/drawing/2014/main" id="{01545E32-37A4-4102-AAEC-598B64B34FC9}"/>
                </a:ext>
              </a:extLst>
            </p:cNvPr>
            <p:cNvSpPr/>
            <p:nvPr/>
          </p:nvSpPr>
          <p:spPr>
            <a:xfrm>
              <a:off x="4270575" y="4706250"/>
              <a:ext cx="353525" cy="702425"/>
            </a:xfrm>
            <a:custGeom>
              <a:avLst/>
              <a:gdLst/>
              <a:ahLst/>
              <a:cxnLst/>
              <a:rect l="l" t="t" r="r" b="b"/>
              <a:pathLst>
                <a:path w="14141" h="28097" extrusionOk="0">
                  <a:moveTo>
                    <a:pt x="4125" y="1"/>
                  </a:moveTo>
                  <a:cubicBezTo>
                    <a:pt x="3217" y="1"/>
                    <a:pt x="2318" y="358"/>
                    <a:pt x="1636" y="1020"/>
                  </a:cubicBezTo>
                  <a:cubicBezTo>
                    <a:pt x="0" y="2739"/>
                    <a:pt x="1386" y="9338"/>
                    <a:pt x="2800" y="15299"/>
                  </a:cubicBezTo>
                  <a:cubicBezTo>
                    <a:pt x="3383" y="17794"/>
                    <a:pt x="3826" y="20317"/>
                    <a:pt x="4104" y="22868"/>
                  </a:cubicBezTo>
                  <a:cubicBezTo>
                    <a:pt x="4104" y="23616"/>
                    <a:pt x="4020" y="24393"/>
                    <a:pt x="3854" y="25114"/>
                  </a:cubicBezTo>
                  <a:cubicBezTo>
                    <a:pt x="3660" y="25779"/>
                    <a:pt x="3383" y="26888"/>
                    <a:pt x="3854" y="27498"/>
                  </a:cubicBezTo>
                  <a:cubicBezTo>
                    <a:pt x="4154" y="27853"/>
                    <a:pt x="4603" y="27966"/>
                    <a:pt x="5096" y="27966"/>
                  </a:cubicBezTo>
                  <a:cubicBezTo>
                    <a:pt x="5605" y="27966"/>
                    <a:pt x="6162" y="27846"/>
                    <a:pt x="6654" y="27747"/>
                  </a:cubicBezTo>
                  <a:cubicBezTo>
                    <a:pt x="6870" y="27703"/>
                    <a:pt x="7092" y="27685"/>
                    <a:pt x="7319" y="27685"/>
                  </a:cubicBezTo>
                  <a:cubicBezTo>
                    <a:pt x="8380" y="27685"/>
                    <a:pt x="9556" y="28080"/>
                    <a:pt x="10674" y="28080"/>
                  </a:cubicBezTo>
                  <a:cubicBezTo>
                    <a:pt x="10953" y="28080"/>
                    <a:pt x="11294" y="28096"/>
                    <a:pt x="11652" y="28096"/>
                  </a:cubicBezTo>
                  <a:cubicBezTo>
                    <a:pt x="12615" y="28096"/>
                    <a:pt x="13698" y="27979"/>
                    <a:pt x="14002" y="27110"/>
                  </a:cubicBezTo>
                  <a:cubicBezTo>
                    <a:pt x="14140" y="26722"/>
                    <a:pt x="13586" y="26611"/>
                    <a:pt x="13336" y="26555"/>
                  </a:cubicBezTo>
                  <a:cubicBezTo>
                    <a:pt x="12088" y="26195"/>
                    <a:pt x="11007" y="25502"/>
                    <a:pt x="9898" y="24809"/>
                  </a:cubicBezTo>
                  <a:cubicBezTo>
                    <a:pt x="7708" y="23450"/>
                    <a:pt x="7763" y="22757"/>
                    <a:pt x="7708" y="20206"/>
                  </a:cubicBezTo>
                  <a:cubicBezTo>
                    <a:pt x="7652" y="8589"/>
                    <a:pt x="8789" y="1436"/>
                    <a:pt x="5157" y="161"/>
                  </a:cubicBezTo>
                  <a:cubicBezTo>
                    <a:pt x="4820" y="53"/>
                    <a:pt x="4472" y="1"/>
                    <a:pt x="4125" y="1"/>
                  </a:cubicBezTo>
                  <a:close/>
                </a:path>
              </a:pathLst>
            </a:custGeom>
            <a:solidFill>
              <a:srgbClr val="F0D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3941;p74">
              <a:extLst>
                <a:ext uri="{FF2B5EF4-FFF2-40B4-BE49-F238E27FC236}">
                  <a16:creationId xmlns:a16="http://schemas.microsoft.com/office/drawing/2014/main" id="{7A325914-3448-4210-AC0E-C5D9D88E2767}"/>
                </a:ext>
              </a:extLst>
            </p:cNvPr>
            <p:cNvSpPr/>
            <p:nvPr/>
          </p:nvSpPr>
          <p:spPr>
            <a:xfrm>
              <a:off x="4357900" y="5280225"/>
              <a:ext cx="279350" cy="139400"/>
            </a:xfrm>
            <a:custGeom>
              <a:avLst/>
              <a:gdLst/>
              <a:ahLst/>
              <a:cxnLst/>
              <a:rect l="l" t="t" r="r" b="b"/>
              <a:pathLst>
                <a:path w="11174" h="5576" extrusionOk="0">
                  <a:moveTo>
                    <a:pt x="880" y="1"/>
                  </a:moveTo>
                  <a:cubicBezTo>
                    <a:pt x="716" y="1"/>
                    <a:pt x="554" y="64"/>
                    <a:pt x="416" y="186"/>
                  </a:cubicBezTo>
                  <a:cubicBezTo>
                    <a:pt x="195" y="352"/>
                    <a:pt x="56" y="602"/>
                    <a:pt x="56" y="879"/>
                  </a:cubicBezTo>
                  <a:cubicBezTo>
                    <a:pt x="1" y="1933"/>
                    <a:pt x="28" y="2959"/>
                    <a:pt x="111" y="4012"/>
                  </a:cubicBezTo>
                  <a:cubicBezTo>
                    <a:pt x="139" y="4095"/>
                    <a:pt x="139" y="4206"/>
                    <a:pt x="167" y="4289"/>
                  </a:cubicBezTo>
                  <a:cubicBezTo>
                    <a:pt x="278" y="4927"/>
                    <a:pt x="583" y="5454"/>
                    <a:pt x="1248" y="5482"/>
                  </a:cubicBezTo>
                  <a:cubicBezTo>
                    <a:pt x="2126" y="5559"/>
                    <a:pt x="4322" y="5576"/>
                    <a:pt x="6124" y="5576"/>
                  </a:cubicBezTo>
                  <a:cubicBezTo>
                    <a:pt x="7566" y="5576"/>
                    <a:pt x="8756" y="5565"/>
                    <a:pt x="8817" y="5565"/>
                  </a:cubicBezTo>
                  <a:cubicBezTo>
                    <a:pt x="9399" y="5565"/>
                    <a:pt x="9982" y="5482"/>
                    <a:pt x="10536" y="5288"/>
                  </a:cubicBezTo>
                  <a:cubicBezTo>
                    <a:pt x="10952" y="5177"/>
                    <a:pt x="11174" y="4705"/>
                    <a:pt x="10980" y="4317"/>
                  </a:cubicBezTo>
                  <a:cubicBezTo>
                    <a:pt x="10924" y="4179"/>
                    <a:pt x="10841" y="4068"/>
                    <a:pt x="10730" y="3984"/>
                  </a:cubicBezTo>
                  <a:cubicBezTo>
                    <a:pt x="10342" y="3624"/>
                    <a:pt x="9871" y="3319"/>
                    <a:pt x="9399" y="3097"/>
                  </a:cubicBezTo>
                  <a:cubicBezTo>
                    <a:pt x="8873" y="2764"/>
                    <a:pt x="8318" y="2487"/>
                    <a:pt x="7791" y="2127"/>
                  </a:cubicBezTo>
                  <a:cubicBezTo>
                    <a:pt x="7265" y="1739"/>
                    <a:pt x="6710" y="1434"/>
                    <a:pt x="6100" y="1156"/>
                  </a:cubicBezTo>
                  <a:cubicBezTo>
                    <a:pt x="6027" y="1129"/>
                    <a:pt x="5952" y="1118"/>
                    <a:pt x="5874" y="1118"/>
                  </a:cubicBezTo>
                  <a:cubicBezTo>
                    <a:pt x="5478" y="1118"/>
                    <a:pt x="5034" y="1420"/>
                    <a:pt x="4686" y="1489"/>
                  </a:cubicBezTo>
                  <a:cubicBezTo>
                    <a:pt x="4434" y="1556"/>
                    <a:pt x="4182" y="1593"/>
                    <a:pt x="3937" y="1593"/>
                  </a:cubicBezTo>
                  <a:cubicBezTo>
                    <a:pt x="3777" y="1593"/>
                    <a:pt x="3619" y="1577"/>
                    <a:pt x="3466" y="1545"/>
                  </a:cubicBezTo>
                  <a:cubicBezTo>
                    <a:pt x="2690" y="1350"/>
                    <a:pt x="2052" y="741"/>
                    <a:pt x="1442" y="241"/>
                  </a:cubicBezTo>
                  <a:cubicBezTo>
                    <a:pt x="1387" y="214"/>
                    <a:pt x="1331" y="158"/>
                    <a:pt x="1276" y="131"/>
                  </a:cubicBezTo>
                  <a:cubicBezTo>
                    <a:pt x="1151" y="43"/>
                    <a:pt x="1015" y="1"/>
                    <a:pt x="8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3942;p74">
              <a:extLst>
                <a:ext uri="{FF2B5EF4-FFF2-40B4-BE49-F238E27FC236}">
                  <a16:creationId xmlns:a16="http://schemas.microsoft.com/office/drawing/2014/main" id="{3D5282B2-84BF-404A-A8E4-5E3F529CB742}"/>
                </a:ext>
              </a:extLst>
            </p:cNvPr>
            <p:cNvSpPr/>
            <p:nvPr/>
          </p:nvSpPr>
          <p:spPr>
            <a:xfrm>
              <a:off x="4362050" y="5387450"/>
              <a:ext cx="274525" cy="32175"/>
            </a:xfrm>
            <a:custGeom>
              <a:avLst/>
              <a:gdLst/>
              <a:ahLst/>
              <a:cxnLst/>
              <a:rect l="l" t="t" r="r" b="b"/>
              <a:pathLst>
                <a:path w="10981" h="1287" extrusionOk="0">
                  <a:moveTo>
                    <a:pt x="1" y="0"/>
                  </a:moveTo>
                  <a:cubicBezTo>
                    <a:pt x="112" y="638"/>
                    <a:pt x="417" y="1165"/>
                    <a:pt x="1082" y="1193"/>
                  </a:cubicBezTo>
                  <a:cubicBezTo>
                    <a:pt x="1960" y="1270"/>
                    <a:pt x="4156" y="1287"/>
                    <a:pt x="5958" y="1287"/>
                  </a:cubicBezTo>
                  <a:cubicBezTo>
                    <a:pt x="7400" y="1287"/>
                    <a:pt x="8590" y="1276"/>
                    <a:pt x="8651" y="1276"/>
                  </a:cubicBezTo>
                  <a:cubicBezTo>
                    <a:pt x="9233" y="1276"/>
                    <a:pt x="9816" y="1193"/>
                    <a:pt x="10370" y="999"/>
                  </a:cubicBezTo>
                  <a:cubicBezTo>
                    <a:pt x="10786" y="888"/>
                    <a:pt x="10980" y="444"/>
                    <a:pt x="10814" y="56"/>
                  </a:cubicBezTo>
                  <a:lnTo>
                    <a:pt x="9788" y="56"/>
                  </a:lnTo>
                  <a:lnTo>
                    <a:pt x="5380" y="28"/>
                  </a:lnTo>
                  <a:lnTo>
                    <a:pt x="1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3943;p74">
              <a:extLst>
                <a:ext uri="{FF2B5EF4-FFF2-40B4-BE49-F238E27FC236}">
                  <a16:creationId xmlns:a16="http://schemas.microsoft.com/office/drawing/2014/main" id="{9873933A-6DD4-4E39-862F-197CD1E46031}"/>
                </a:ext>
              </a:extLst>
            </p:cNvPr>
            <p:cNvSpPr/>
            <p:nvPr/>
          </p:nvSpPr>
          <p:spPr>
            <a:xfrm>
              <a:off x="4500000" y="5258950"/>
              <a:ext cx="29125" cy="60600"/>
            </a:xfrm>
            <a:custGeom>
              <a:avLst/>
              <a:gdLst/>
              <a:ahLst/>
              <a:cxnLst/>
              <a:rect l="l" t="t" r="r" b="b"/>
              <a:pathLst>
                <a:path w="1165" h="2424" extrusionOk="0">
                  <a:moveTo>
                    <a:pt x="640" y="0"/>
                  </a:moveTo>
                  <a:cubicBezTo>
                    <a:pt x="574" y="0"/>
                    <a:pt x="506" y="14"/>
                    <a:pt x="444" y="39"/>
                  </a:cubicBezTo>
                  <a:cubicBezTo>
                    <a:pt x="222" y="178"/>
                    <a:pt x="83" y="399"/>
                    <a:pt x="28" y="649"/>
                  </a:cubicBezTo>
                  <a:cubicBezTo>
                    <a:pt x="0" y="871"/>
                    <a:pt x="0" y="1120"/>
                    <a:pt x="83" y="1342"/>
                  </a:cubicBezTo>
                  <a:cubicBezTo>
                    <a:pt x="194" y="1813"/>
                    <a:pt x="472" y="2201"/>
                    <a:pt x="887" y="2423"/>
                  </a:cubicBezTo>
                  <a:cubicBezTo>
                    <a:pt x="527" y="2146"/>
                    <a:pt x="278" y="1758"/>
                    <a:pt x="194" y="1314"/>
                  </a:cubicBezTo>
                  <a:cubicBezTo>
                    <a:pt x="167" y="1092"/>
                    <a:pt x="167" y="871"/>
                    <a:pt x="194" y="677"/>
                  </a:cubicBezTo>
                  <a:cubicBezTo>
                    <a:pt x="222" y="455"/>
                    <a:pt x="361" y="288"/>
                    <a:pt x="527" y="178"/>
                  </a:cubicBezTo>
                  <a:cubicBezTo>
                    <a:pt x="561" y="161"/>
                    <a:pt x="595" y="153"/>
                    <a:pt x="627" y="153"/>
                  </a:cubicBezTo>
                  <a:cubicBezTo>
                    <a:pt x="756" y="153"/>
                    <a:pt x="871" y="272"/>
                    <a:pt x="915" y="427"/>
                  </a:cubicBezTo>
                  <a:cubicBezTo>
                    <a:pt x="998" y="649"/>
                    <a:pt x="1026" y="871"/>
                    <a:pt x="1026" y="1065"/>
                  </a:cubicBezTo>
                  <a:cubicBezTo>
                    <a:pt x="1026" y="1508"/>
                    <a:pt x="915" y="1980"/>
                    <a:pt x="887" y="2423"/>
                  </a:cubicBezTo>
                  <a:cubicBezTo>
                    <a:pt x="998" y="1980"/>
                    <a:pt x="1109" y="1536"/>
                    <a:pt x="1165" y="1092"/>
                  </a:cubicBezTo>
                  <a:cubicBezTo>
                    <a:pt x="1165" y="843"/>
                    <a:pt x="1137" y="621"/>
                    <a:pt x="1082" y="399"/>
                  </a:cubicBezTo>
                  <a:cubicBezTo>
                    <a:pt x="1026" y="261"/>
                    <a:pt x="971" y="150"/>
                    <a:pt x="860" y="67"/>
                  </a:cubicBezTo>
                  <a:cubicBezTo>
                    <a:pt x="799" y="21"/>
                    <a:pt x="721" y="0"/>
                    <a:pt x="6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3944;p74">
              <a:extLst>
                <a:ext uri="{FF2B5EF4-FFF2-40B4-BE49-F238E27FC236}">
                  <a16:creationId xmlns:a16="http://schemas.microsoft.com/office/drawing/2014/main" id="{39137D5F-18EF-446B-954B-A8F6D39F872E}"/>
                </a:ext>
              </a:extLst>
            </p:cNvPr>
            <p:cNvSpPr/>
            <p:nvPr/>
          </p:nvSpPr>
          <p:spPr>
            <a:xfrm>
              <a:off x="4521475" y="5277250"/>
              <a:ext cx="50625" cy="42975"/>
            </a:xfrm>
            <a:custGeom>
              <a:avLst/>
              <a:gdLst/>
              <a:ahLst/>
              <a:cxnLst/>
              <a:rect l="l" t="t" r="r" b="b"/>
              <a:pathLst>
                <a:path w="2025" h="1719" extrusionOk="0">
                  <a:moveTo>
                    <a:pt x="1581" y="0"/>
                  </a:moveTo>
                  <a:cubicBezTo>
                    <a:pt x="1470" y="0"/>
                    <a:pt x="1332" y="28"/>
                    <a:pt x="1248" y="111"/>
                  </a:cubicBezTo>
                  <a:cubicBezTo>
                    <a:pt x="1027" y="194"/>
                    <a:pt x="860" y="360"/>
                    <a:pt x="722" y="555"/>
                  </a:cubicBezTo>
                  <a:cubicBezTo>
                    <a:pt x="444" y="915"/>
                    <a:pt x="195" y="1275"/>
                    <a:pt x="1" y="1691"/>
                  </a:cubicBezTo>
                  <a:cubicBezTo>
                    <a:pt x="278" y="1331"/>
                    <a:pt x="528" y="970"/>
                    <a:pt x="805" y="638"/>
                  </a:cubicBezTo>
                  <a:cubicBezTo>
                    <a:pt x="943" y="471"/>
                    <a:pt x="1110" y="333"/>
                    <a:pt x="1304" y="250"/>
                  </a:cubicBezTo>
                  <a:cubicBezTo>
                    <a:pt x="1391" y="200"/>
                    <a:pt x="1484" y="172"/>
                    <a:pt x="1565" y="172"/>
                  </a:cubicBezTo>
                  <a:cubicBezTo>
                    <a:pt x="1664" y="172"/>
                    <a:pt x="1745" y="213"/>
                    <a:pt x="1775" y="305"/>
                  </a:cubicBezTo>
                  <a:cubicBezTo>
                    <a:pt x="1858" y="499"/>
                    <a:pt x="1803" y="693"/>
                    <a:pt x="1664" y="832"/>
                  </a:cubicBezTo>
                  <a:cubicBezTo>
                    <a:pt x="1553" y="1026"/>
                    <a:pt x="1387" y="1165"/>
                    <a:pt x="1221" y="1303"/>
                  </a:cubicBezTo>
                  <a:cubicBezTo>
                    <a:pt x="916" y="1557"/>
                    <a:pt x="518" y="1695"/>
                    <a:pt x="112" y="1695"/>
                  </a:cubicBezTo>
                  <a:cubicBezTo>
                    <a:pt x="75" y="1695"/>
                    <a:pt x="38" y="1694"/>
                    <a:pt x="1" y="1691"/>
                  </a:cubicBezTo>
                  <a:lnTo>
                    <a:pt x="1" y="1691"/>
                  </a:lnTo>
                  <a:cubicBezTo>
                    <a:pt x="97" y="1709"/>
                    <a:pt x="195" y="1718"/>
                    <a:pt x="293" y="1718"/>
                  </a:cubicBezTo>
                  <a:cubicBezTo>
                    <a:pt x="646" y="1718"/>
                    <a:pt x="1000" y="1603"/>
                    <a:pt x="1304" y="1386"/>
                  </a:cubicBezTo>
                  <a:cubicBezTo>
                    <a:pt x="1498" y="1275"/>
                    <a:pt x="1664" y="1109"/>
                    <a:pt x="1803" y="915"/>
                  </a:cubicBezTo>
                  <a:cubicBezTo>
                    <a:pt x="1969" y="721"/>
                    <a:pt x="2025" y="471"/>
                    <a:pt x="1942" y="222"/>
                  </a:cubicBezTo>
                  <a:cubicBezTo>
                    <a:pt x="1858" y="83"/>
                    <a:pt x="1747" y="0"/>
                    <a:pt x="15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3945;p74">
              <a:extLst>
                <a:ext uri="{FF2B5EF4-FFF2-40B4-BE49-F238E27FC236}">
                  <a16:creationId xmlns:a16="http://schemas.microsoft.com/office/drawing/2014/main" id="{F5C5DBC9-BD43-4B99-BACF-33FDD6ABBD14}"/>
                </a:ext>
              </a:extLst>
            </p:cNvPr>
            <p:cNvSpPr/>
            <p:nvPr/>
          </p:nvSpPr>
          <p:spPr>
            <a:xfrm>
              <a:off x="4374525" y="5299425"/>
              <a:ext cx="130350" cy="44900"/>
            </a:xfrm>
            <a:custGeom>
              <a:avLst/>
              <a:gdLst/>
              <a:ahLst/>
              <a:cxnLst/>
              <a:rect l="l" t="t" r="r" b="b"/>
              <a:pathLst>
                <a:path w="5214" h="1796" extrusionOk="0">
                  <a:moveTo>
                    <a:pt x="1" y="0"/>
                  </a:moveTo>
                  <a:cubicBezTo>
                    <a:pt x="167" y="472"/>
                    <a:pt x="472" y="887"/>
                    <a:pt x="888" y="1192"/>
                  </a:cubicBezTo>
                  <a:cubicBezTo>
                    <a:pt x="1304" y="1470"/>
                    <a:pt x="1775" y="1692"/>
                    <a:pt x="2274" y="1747"/>
                  </a:cubicBezTo>
                  <a:cubicBezTo>
                    <a:pt x="2471" y="1780"/>
                    <a:pt x="2668" y="1795"/>
                    <a:pt x="2865" y="1795"/>
                  </a:cubicBezTo>
                  <a:cubicBezTo>
                    <a:pt x="3167" y="1795"/>
                    <a:pt x="3469" y="1759"/>
                    <a:pt x="3772" y="1692"/>
                  </a:cubicBezTo>
                  <a:cubicBezTo>
                    <a:pt x="4021" y="1636"/>
                    <a:pt x="4271" y="1581"/>
                    <a:pt x="4520" y="1497"/>
                  </a:cubicBezTo>
                  <a:cubicBezTo>
                    <a:pt x="4742" y="1387"/>
                    <a:pt x="4964" y="1303"/>
                    <a:pt x="5213" y="1192"/>
                  </a:cubicBezTo>
                  <a:lnTo>
                    <a:pt x="5213" y="1192"/>
                  </a:lnTo>
                  <a:cubicBezTo>
                    <a:pt x="4964" y="1276"/>
                    <a:pt x="4714" y="1359"/>
                    <a:pt x="4492" y="1414"/>
                  </a:cubicBezTo>
                  <a:cubicBezTo>
                    <a:pt x="4243" y="1470"/>
                    <a:pt x="3993" y="1525"/>
                    <a:pt x="3772" y="1553"/>
                  </a:cubicBezTo>
                  <a:cubicBezTo>
                    <a:pt x="3497" y="1599"/>
                    <a:pt x="3231" y="1619"/>
                    <a:pt x="2963" y="1619"/>
                  </a:cubicBezTo>
                  <a:cubicBezTo>
                    <a:pt x="2745" y="1619"/>
                    <a:pt x="2526" y="1606"/>
                    <a:pt x="2302" y="1581"/>
                  </a:cubicBezTo>
                  <a:cubicBezTo>
                    <a:pt x="1831" y="1525"/>
                    <a:pt x="1360" y="1331"/>
                    <a:pt x="971" y="1082"/>
                  </a:cubicBezTo>
                  <a:cubicBezTo>
                    <a:pt x="555" y="804"/>
                    <a:pt x="223" y="416"/>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3946;p74">
              <a:extLst>
                <a:ext uri="{FF2B5EF4-FFF2-40B4-BE49-F238E27FC236}">
                  <a16:creationId xmlns:a16="http://schemas.microsoft.com/office/drawing/2014/main" id="{B04F57AA-4520-4E4E-A554-74960FC13DE5}"/>
                </a:ext>
              </a:extLst>
            </p:cNvPr>
            <p:cNvSpPr/>
            <p:nvPr/>
          </p:nvSpPr>
          <p:spPr>
            <a:xfrm>
              <a:off x="4155500" y="4050300"/>
              <a:ext cx="333425" cy="1062475"/>
            </a:xfrm>
            <a:custGeom>
              <a:avLst/>
              <a:gdLst/>
              <a:ahLst/>
              <a:cxnLst/>
              <a:rect l="l" t="t" r="r" b="b"/>
              <a:pathLst>
                <a:path w="13337" h="42499" extrusionOk="0">
                  <a:moveTo>
                    <a:pt x="5581" y="1"/>
                  </a:moveTo>
                  <a:cubicBezTo>
                    <a:pt x="5216" y="1"/>
                    <a:pt x="4859" y="45"/>
                    <a:pt x="4520" y="142"/>
                  </a:cubicBezTo>
                  <a:cubicBezTo>
                    <a:pt x="2635" y="669"/>
                    <a:pt x="1" y="1834"/>
                    <a:pt x="195" y="4218"/>
                  </a:cubicBezTo>
                  <a:cubicBezTo>
                    <a:pt x="417" y="6907"/>
                    <a:pt x="1553" y="11177"/>
                    <a:pt x="2773" y="14948"/>
                  </a:cubicBezTo>
                  <a:cubicBezTo>
                    <a:pt x="3245" y="16390"/>
                    <a:pt x="3716" y="17776"/>
                    <a:pt x="4160" y="18940"/>
                  </a:cubicBezTo>
                  <a:cubicBezTo>
                    <a:pt x="4769" y="20465"/>
                    <a:pt x="5269" y="21990"/>
                    <a:pt x="5684" y="23570"/>
                  </a:cubicBezTo>
                  <a:cubicBezTo>
                    <a:pt x="5684" y="23626"/>
                    <a:pt x="5712" y="23709"/>
                    <a:pt x="5712" y="23792"/>
                  </a:cubicBezTo>
                  <a:cubicBezTo>
                    <a:pt x="4880" y="28949"/>
                    <a:pt x="5518" y="34467"/>
                    <a:pt x="6544" y="39540"/>
                  </a:cubicBezTo>
                  <a:cubicBezTo>
                    <a:pt x="6978" y="41585"/>
                    <a:pt x="6989" y="42499"/>
                    <a:pt x="8747" y="42499"/>
                  </a:cubicBezTo>
                  <a:cubicBezTo>
                    <a:pt x="8896" y="42499"/>
                    <a:pt x="9058" y="42492"/>
                    <a:pt x="9233" y="42479"/>
                  </a:cubicBezTo>
                  <a:cubicBezTo>
                    <a:pt x="10287" y="42424"/>
                    <a:pt x="11507" y="42424"/>
                    <a:pt x="12477" y="42008"/>
                  </a:cubicBezTo>
                  <a:cubicBezTo>
                    <a:pt x="13337" y="41620"/>
                    <a:pt x="13253" y="14920"/>
                    <a:pt x="12533" y="10290"/>
                  </a:cubicBezTo>
                  <a:cubicBezTo>
                    <a:pt x="12311" y="8820"/>
                    <a:pt x="12505" y="5965"/>
                    <a:pt x="10980" y="2915"/>
                  </a:cubicBezTo>
                  <a:cubicBezTo>
                    <a:pt x="10337" y="1652"/>
                    <a:pt x="7810" y="1"/>
                    <a:pt x="55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3947;p74">
              <a:extLst>
                <a:ext uri="{FF2B5EF4-FFF2-40B4-BE49-F238E27FC236}">
                  <a16:creationId xmlns:a16="http://schemas.microsoft.com/office/drawing/2014/main" id="{46F90C95-58D6-46A5-8FA5-411B8DF26495}"/>
                </a:ext>
              </a:extLst>
            </p:cNvPr>
            <p:cNvSpPr/>
            <p:nvPr/>
          </p:nvSpPr>
          <p:spPr>
            <a:xfrm>
              <a:off x="4355825" y="5062375"/>
              <a:ext cx="95675" cy="10250"/>
            </a:xfrm>
            <a:custGeom>
              <a:avLst/>
              <a:gdLst/>
              <a:ahLst/>
              <a:cxnLst/>
              <a:rect l="l" t="t" r="r" b="b"/>
              <a:pathLst>
                <a:path w="3827" h="410" extrusionOk="0">
                  <a:moveTo>
                    <a:pt x="3826" y="0"/>
                  </a:moveTo>
                  <a:lnTo>
                    <a:pt x="3826" y="0"/>
                  </a:lnTo>
                  <a:cubicBezTo>
                    <a:pt x="3189" y="111"/>
                    <a:pt x="2551" y="166"/>
                    <a:pt x="1913" y="222"/>
                  </a:cubicBezTo>
                  <a:cubicBezTo>
                    <a:pt x="1581" y="250"/>
                    <a:pt x="1276" y="250"/>
                    <a:pt x="943" y="250"/>
                  </a:cubicBezTo>
                  <a:lnTo>
                    <a:pt x="0" y="250"/>
                  </a:lnTo>
                  <a:cubicBezTo>
                    <a:pt x="305" y="333"/>
                    <a:pt x="638" y="361"/>
                    <a:pt x="943" y="388"/>
                  </a:cubicBezTo>
                  <a:cubicBezTo>
                    <a:pt x="1109" y="402"/>
                    <a:pt x="1276" y="409"/>
                    <a:pt x="1439" y="409"/>
                  </a:cubicBezTo>
                  <a:cubicBezTo>
                    <a:pt x="1602" y="409"/>
                    <a:pt x="1761" y="402"/>
                    <a:pt x="1913" y="388"/>
                  </a:cubicBezTo>
                  <a:cubicBezTo>
                    <a:pt x="2579" y="361"/>
                    <a:pt x="3217" y="222"/>
                    <a:pt x="3826" y="0"/>
                  </a:cubicBezTo>
                  <a:close/>
                </a:path>
              </a:pathLst>
            </a:custGeom>
            <a:solidFill>
              <a:srgbClr val="5C6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3948;p74">
              <a:extLst>
                <a:ext uri="{FF2B5EF4-FFF2-40B4-BE49-F238E27FC236}">
                  <a16:creationId xmlns:a16="http://schemas.microsoft.com/office/drawing/2014/main" id="{FA9E09A6-DDC2-4CDE-9450-8ADC3918B57F}"/>
                </a:ext>
              </a:extLst>
            </p:cNvPr>
            <p:cNvSpPr/>
            <p:nvPr/>
          </p:nvSpPr>
          <p:spPr>
            <a:xfrm>
              <a:off x="4409875" y="4602125"/>
              <a:ext cx="52025" cy="11375"/>
            </a:xfrm>
            <a:custGeom>
              <a:avLst/>
              <a:gdLst/>
              <a:ahLst/>
              <a:cxnLst/>
              <a:rect l="l" t="t" r="r" b="b"/>
              <a:pathLst>
                <a:path w="2081" h="455" extrusionOk="0">
                  <a:moveTo>
                    <a:pt x="2080" y="0"/>
                  </a:moveTo>
                  <a:lnTo>
                    <a:pt x="2080" y="0"/>
                  </a:lnTo>
                  <a:cubicBezTo>
                    <a:pt x="1775" y="167"/>
                    <a:pt x="1415" y="278"/>
                    <a:pt x="1027" y="278"/>
                  </a:cubicBezTo>
                  <a:cubicBezTo>
                    <a:pt x="982" y="281"/>
                    <a:pt x="937" y="283"/>
                    <a:pt x="892" y="283"/>
                  </a:cubicBezTo>
                  <a:cubicBezTo>
                    <a:pt x="577" y="283"/>
                    <a:pt x="268" y="198"/>
                    <a:pt x="1" y="28"/>
                  </a:cubicBezTo>
                  <a:lnTo>
                    <a:pt x="1" y="28"/>
                  </a:lnTo>
                  <a:cubicBezTo>
                    <a:pt x="112" y="194"/>
                    <a:pt x="278" y="305"/>
                    <a:pt x="472" y="361"/>
                  </a:cubicBezTo>
                  <a:cubicBezTo>
                    <a:pt x="597" y="423"/>
                    <a:pt x="737" y="454"/>
                    <a:pt x="893" y="454"/>
                  </a:cubicBezTo>
                  <a:cubicBezTo>
                    <a:pt x="945" y="454"/>
                    <a:pt x="999" y="451"/>
                    <a:pt x="1055" y="444"/>
                  </a:cubicBezTo>
                  <a:cubicBezTo>
                    <a:pt x="1249" y="444"/>
                    <a:pt x="1443" y="416"/>
                    <a:pt x="1609" y="333"/>
                  </a:cubicBezTo>
                  <a:cubicBezTo>
                    <a:pt x="1803" y="278"/>
                    <a:pt x="1969" y="139"/>
                    <a:pt x="2080" y="0"/>
                  </a:cubicBezTo>
                  <a:close/>
                </a:path>
              </a:pathLst>
            </a:custGeom>
            <a:solidFill>
              <a:srgbClr val="5C6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3949;p74">
              <a:extLst>
                <a:ext uri="{FF2B5EF4-FFF2-40B4-BE49-F238E27FC236}">
                  <a16:creationId xmlns:a16="http://schemas.microsoft.com/office/drawing/2014/main" id="{33522491-BE06-4F4E-B348-C312AA954D86}"/>
                </a:ext>
              </a:extLst>
            </p:cNvPr>
            <p:cNvSpPr/>
            <p:nvPr/>
          </p:nvSpPr>
          <p:spPr>
            <a:xfrm>
              <a:off x="3779825" y="4032325"/>
              <a:ext cx="521275" cy="1028000"/>
            </a:xfrm>
            <a:custGeom>
              <a:avLst/>
              <a:gdLst/>
              <a:ahLst/>
              <a:cxnLst/>
              <a:rect l="l" t="t" r="r" b="b"/>
              <a:pathLst>
                <a:path w="20851" h="41120" extrusionOk="0">
                  <a:moveTo>
                    <a:pt x="15683" y="1"/>
                  </a:moveTo>
                  <a:cubicBezTo>
                    <a:pt x="12885" y="1"/>
                    <a:pt x="9593" y="3745"/>
                    <a:pt x="7597" y="17053"/>
                  </a:cubicBezTo>
                  <a:cubicBezTo>
                    <a:pt x="6960" y="21212"/>
                    <a:pt x="7126" y="21434"/>
                    <a:pt x="6876" y="21794"/>
                  </a:cubicBezTo>
                  <a:cubicBezTo>
                    <a:pt x="3577" y="26480"/>
                    <a:pt x="1165" y="33245"/>
                    <a:pt x="167" y="38180"/>
                  </a:cubicBezTo>
                  <a:cubicBezTo>
                    <a:pt x="84" y="38540"/>
                    <a:pt x="0" y="38707"/>
                    <a:pt x="222" y="38984"/>
                  </a:cubicBezTo>
                  <a:cubicBezTo>
                    <a:pt x="1082" y="39982"/>
                    <a:pt x="3522" y="41008"/>
                    <a:pt x="4742" y="41119"/>
                  </a:cubicBezTo>
                  <a:cubicBezTo>
                    <a:pt x="4745" y="41119"/>
                    <a:pt x="4748" y="41119"/>
                    <a:pt x="4751" y="41119"/>
                  </a:cubicBezTo>
                  <a:cubicBezTo>
                    <a:pt x="5531" y="41119"/>
                    <a:pt x="10442" y="31076"/>
                    <a:pt x="14445" y="22820"/>
                  </a:cubicBezTo>
                  <a:cubicBezTo>
                    <a:pt x="16636" y="18301"/>
                    <a:pt x="18438" y="14308"/>
                    <a:pt x="18937" y="12728"/>
                  </a:cubicBezTo>
                  <a:cubicBezTo>
                    <a:pt x="19408" y="11314"/>
                    <a:pt x="20850" y="8846"/>
                    <a:pt x="20822" y="5408"/>
                  </a:cubicBezTo>
                  <a:cubicBezTo>
                    <a:pt x="20822" y="4188"/>
                    <a:pt x="19491" y="1749"/>
                    <a:pt x="17662" y="612"/>
                  </a:cubicBezTo>
                  <a:cubicBezTo>
                    <a:pt x="17052" y="235"/>
                    <a:pt x="16383" y="1"/>
                    <a:pt x="156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3950;p74">
              <a:extLst>
                <a:ext uri="{FF2B5EF4-FFF2-40B4-BE49-F238E27FC236}">
                  <a16:creationId xmlns:a16="http://schemas.microsoft.com/office/drawing/2014/main" id="{0C694A0F-6CE4-40B6-A371-B41FA1BFF41B}"/>
                </a:ext>
              </a:extLst>
            </p:cNvPr>
            <p:cNvSpPr/>
            <p:nvPr/>
          </p:nvSpPr>
          <p:spPr>
            <a:xfrm>
              <a:off x="3815175" y="4982650"/>
              <a:ext cx="88750" cy="37450"/>
            </a:xfrm>
            <a:custGeom>
              <a:avLst/>
              <a:gdLst/>
              <a:ahLst/>
              <a:cxnLst/>
              <a:rect l="l" t="t" r="r" b="b"/>
              <a:pathLst>
                <a:path w="3550" h="1498" extrusionOk="0">
                  <a:moveTo>
                    <a:pt x="0" y="1"/>
                  </a:moveTo>
                  <a:lnTo>
                    <a:pt x="0" y="1"/>
                  </a:lnTo>
                  <a:cubicBezTo>
                    <a:pt x="250" y="195"/>
                    <a:pt x="527" y="389"/>
                    <a:pt x="804" y="555"/>
                  </a:cubicBezTo>
                  <a:cubicBezTo>
                    <a:pt x="1082" y="722"/>
                    <a:pt x="1359" y="860"/>
                    <a:pt x="1664" y="999"/>
                  </a:cubicBezTo>
                  <a:cubicBezTo>
                    <a:pt x="2246" y="1248"/>
                    <a:pt x="2884" y="1415"/>
                    <a:pt x="3549" y="1498"/>
                  </a:cubicBezTo>
                  <a:cubicBezTo>
                    <a:pt x="2912" y="1304"/>
                    <a:pt x="2329" y="1082"/>
                    <a:pt x="1747" y="832"/>
                  </a:cubicBezTo>
                  <a:cubicBezTo>
                    <a:pt x="1442" y="694"/>
                    <a:pt x="1165" y="583"/>
                    <a:pt x="860" y="444"/>
                  </a:cubicBezTo>
                  <a:cubicBezTo>
                    <a:pt x="583" y="306"/>
                    <a:pt x="305" y="139"/>
                    <a:pt x="0" y="1"/>
                  </a:cubicBezTo>
                  <a:close/>
                </a:path>
              </a:pathLst>
            </a:custGeom>
            <a:solidFill>
              <a:srgbClr val="5C6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3951;p74">
              <a:extLst>
                <a:ext uri="{FF2B5EF4-FFF2-40B4-BE49-F238E27FC236}">
                  <a16:creationId xmlns:a16="http://schemas.microsoft.com/office/drawing/2014/main" id="{D795815D-F406-4EAF-BCCA-01397D5265FC}"/>
                </a:ext>
              </a:extLst>
            </p:cNvPr>
            <p:cNvSpPr/>
            <p:nvPr/>
          </p:nvSpPr>
          <p:spPr>
            <a:xfrm>
              <a:off x="4069550" y="4589650"/>
              <a:ext cx="47175" cy="25150"/>
            </a:xfrm>
            <a:custGeom>
              <a:avLst/>
              <a:gdLst/>
              <a:ahLst/>
              <a:cxnLst/>
              <a:rect l="l" t="t" r="r" b="b"/>
              <a:pathLst>
                <a:path w="1887" h="1006" extrusionOk="0">
                  <a:moveTo>
                    <a:pt x="1" y="0"/>
                  </a:moveTo>
                  <a:lnTo>
                    <a:pt x="1" y="0"/>
                  </a:lnTo>
                  <a:cubicBezTo>
                    <a:pt x="56" y="194"/>
                    <a:pt x="139" y="361"/>
                    <a:pt x="278" y="499"/>
                  </a:cubicBezTo>
                  <a:cubicBezTo>
                    <a:pt x="417" y="638"/>
                    <a:pt x="583" y="777"/>
                    <a:pt x="777" y="860"/>
                  </a:cubicBezTo>
                  <a:cubicBezTo>
                    <a:pt x="943" y="943"/>
                    <a:pt x="1137" y="971"/>
                    <a:pt x="1332" y="998"/>
                  </a:cubicBezTo>
                  <a:cubicBezTo>
                    <a:pt x="1366" y="1003"/>
                    <a:pt x="1400" y="1006"/>
                    <a:pt x="1435" y="1006"/>
                  </a:cubicBezTo>
                  <a:cubicBezTo>
                    <a:pt x="1594" y="1006"/>
                    <a:pt x="1749" y="956"/>
                    <a:pt x="1886" y="887"/>
                  </a:cubicBezTo>
                  <a:lnTo>
                    <a:pt x="1886" y="887"/>
                  </a:lnTo>
                  <a:cubicBezTo>
                    <a:pt x="1828" y="892"/>
                    <a:pt x="1769" y="894"/>
                    <a:pt x="1711" y="894"/>
                  </a:cubicBezTo>
                  <a:cubicBezTo>
                    <a:pt x="1409" y="894"/>
                    <a:pt x="1111" y="833"/>
                    <a:pt x="832" y="693"/>
                  </a:cubicBezTo>
                  <a:cubicBezTo>
                    <a:pt x="500" y="527"/>
                    <a:pt x="223" y="305"/>
                    <a:pt x="1" y="0"/>
                  </a:cubicBezTo>
                  <a:close/>
                </a:path>
              </a:pathLst>
            </a:custGeom>
            <a:solidFill>
              <a:srgbClr val="5C6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3952;p74">
              <a:extLst>
                <a:ext uri="{FF2B5EF4-FFF2-40B4-BE49-F238E27FC236}">
                  <a16:creationId xmlns:a16="http://schemas.microsoft.com/office/drawing/2014/main" id="{C912EAA9-0081-42F4-BAD9-0C108A8CAA9F}"/>
                </a:ext>
              </a:extLst>
            </p:cNvPr>
            <p:cNvSpPr/>
            <p:nvPr/>
          </p:nvSpPr>
          <p:spPr>
            <a:xfrm>
              <a:off x="4224825" y="4337350"/>
              <a:ext cx="42300" cy="84575"/>
            </a:xfrm>
            <a:custGeom>
              <a:avLst/>
              <a:gdLst/>
              <a:ahLst/>
              <a:cxnLst/>
              <a:rect l="l" t="t" r="r" b="b"/>
              <a:pathLst>
                <a:path w="1692" h="3383" extrusionOk="0">
                  <a:moveTo>
                    <a:pt x="1691" y="0"/>
                  </a:moveTo>
                  <a:lnTo>
                    <a:pt x="1691" y="0"/>
                  </a:lnTo>
                  <a:cubicBezTo>
                    <a:pt x="1331" y="527"/>
                    <a:pt x="1026" y="1081"/>
                    <a:pt x="749" y="1664"/>
                  </a:cubicBezTo>
                  <a:cubicBezTo>
                    <a:pt x="610" y="1941"/>
                    <a:pt x="472" y="2218"/>
                    <a:pt x="361" y="2495"/>
                  </a:cubicBezTo>
                  <a:cubicBezTo>
                    <a:pt x="222" y="2800"/>
                    <a:pt x="111" y="3078"/>
                    <a:pt x="0" y="3383"/>
                  </a:cubicBezTo>
                  <a:cubicBezTo>
                    <a:pt x="167" y="3105"/>
                    <a:pt x="333" y="2856"/>
                    <a:pt x="472" y="2579"/>
                  </a:cubicBezTo>
                  <a:cubicBezTo>
                    <a:pt x="638" y="2301"/>
                    <a:pt x="777" y="2024"/>
                    <a:pt x="915" y="1747"/>
                  </a:cubicBezTo>
                  <a:cubicBezTo>
                    <a:pt x="1192" y="1165"/>
                    <a:pt x="1442" y="582"/>
                    <a:pt x="1691" y="0"/>
                  </a:cubicBezTo>
                  <a:close/>
                </a:path>
              </a:pathLst>
            </a:custGeom>
            <a:solidFill>
              <a:srgbClr val="5C62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3953;p74">
              <a:extLst>
                <a:ext uri="{FF2B5EF4-FFF2-40B4-BE49-F238E27FC236}">
                  <a16:creationId xmlns:a16="http://schemas.microsoft.com/office/drawing/2014/main" id="{85E0B3A4-96E3-44D4-B2C9-BCE3D8F73F90}"/>
                </a:ext>
              </a:extLst>
            </p:cNvPr>
            <p:cNvSpPr/>
            <p:nvPr/>
          </p:nvSpPr>
          <p:spPr>
            <a:xfrm>
              <a:off x="4974100" y="3918675"/>
              <a:ext cx="605125" cy="1522175"/>
            </a:xfrm>
            <a:custGeom>
              <a:avLst/>
              <a:gdLst/>
              <a:ahLst/>
              <a:cxnLst/>
              <a:rect l="l" t="t" r="r" b="b"/>
              <a:pathLst>
                <a:path w="24205" h="60887" fill="none" extrusionOk="0">
                  <a:moveTo>
                    <a:pt x="1" y="1"/>
                  </a:moveTo>
                  <a:lnTo>
                    <a:pt x="24205" y="60886"/>
                  </a:lnTo>
                </a:path>
              </a:pathLst>
            </a:custGeom>
            <a:noFill/>
            <a:ln w="13175" cap="rnd" cmpd="sng">
              <a:solidFill>
                <a:schemeClr val="dk1"/>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3954;p74">
              <a:extLst>
                <a:ext uri="{FF2B5EF4-FFF2-40B4-BE49-F238E27FC236}">
                  <a16:creationId xmlns:a16="http://schemas.microsoft.com/office/drawing/2014/main" id="{F76D8921-7839-43D5-8429-0BD2EBC78A74}"/>
                </a:ext>
              </a:extLst>
            </p:cNvPr>
            <p:cNvSpPr/>
            <p:nvPr/>
          </p:nvSpPr>
          <p:spPr>
            <a:xfrm>
              <a:off x="4926275" y="3798775"/>
              <a:ext cx="123400" cy="309850"/>
            </a:xfrm>
            <a:custGeom>
              <a:avLst/>
              <a:gdLst/>
              <a:ahLst/>
              <a:cxnLst/>
              <a:rect l="l" t="t" r="r" b="b"/>
              <a:pathLst>
                <a:path w="4936" h="12394" fill="none" extrusionOk="0">
                  <a:moveTo>
                    <a:pt x="4936" y="12394"/>
                  </a:moveTo>
                  <a:lnTo>
                    <a:pt x="0" y="0"/>
                  </a:lnTo>
                </a:path>
              </a:pathLst>
            </a:custGeom>
            <a:noFill/>
            <a:ln w="27025" cap="rnd" cmpd="sng">
              <a:solidFill>
                <a:schemeClr val="accent5"/>
              </a:solidFill>
              <a:prstDash val="solid"/>
              <a:miter lim="277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3955;p74">
              <a:extLst>
                <a:ext uri="{FF2B5EF4-FFF2-40B4-BE49-F238E27FC236}">
                  <a16:creationId xmlns:a16="http://schemas.microsoft.com/office/drawing/2014/main" id="{300FDCB0-A4F8-41A2-8524-B595BAC13E6E}"/>
                </a:ext>
              </a:extLst>
            </p:cNvPr>
            <p:cNvSpPr/>
            <p:nvPr/>
          </p:nvSpPr>
          <p:spPr>
            <a:xfrm>
              <a:off x="4265025" y="3438925"/>
              <a:ext cx="572550" cy="456425"/>
            </a:xfrm>
            <a:custGeom>
              <a:avLst/>
              <a:gdLst/>
              <a:ahLst/>
              <a:cxnLst/>
              <a:rect l="l" t="t" r="r" b="b"/>
              <a:pathLst>
                <a:path w="22902" h="18257" extrusionOk="0">
                  <a:moveTo>
                    <a:pt x="2850" y="0"/>
                  </a:moveTo>
                  <a:cubicBezTo>
                    <a:pt x="1499" y="0"/>
                    <a:pt x="246" y="1195"/>
                    <a:pt x="139" y="2805"/>
                  </a:cubicBezTo>
                  <a:cubicBezTo>
                    <a:pt x="0" y="4413"/>
                    <a:pt x="638" y="6021"/>
                    <a:pt x="1137" y="7546"/>
                  </a:cubicBezTo>
                  <a:cubicBezTo>
                    <a:pt x="2246" y="10790"/>
                    <a:pt x="3605" y="14644"/>
                    <a:pt x="5906" y="17472"/>
                  </a:cubicBezTo>
                  <a:cubicBezTo>
                    <a:pt x="6359" y="18035"/>
                    <a:pt x="7349" y="18256"/>
                    <a:pt x="8624" y="18256"/>
                  </a:cubicBezTo>
                  <a:cubicBezTo>
                    <a:pt x="12495" y="18256"/>
                    <a:pt x="18993" y="16219"/>
                    <a:pt x="21099" y="15531"/>
                  </a:cubicBezTo>
                  <a:cubicBezTo>
                    <a:pt x="21682" y="15337"/>
                    <a:pt x="22208" y="15365"/>
                    <a:pt x="22458" y="14921"/>
                  </a:cubicBezTo>
                  <a:cubicBezTo>
                    <a:pt x="22735" y="14394"/>
                    <a:pt x="22902" y="13701"/>
                    <a:pt x="22319" y="13313"/>
                  </a:cubicBezTo>
                  <a:cubicBezTo>
                    <a:pt x="22113" y="13178"/>
                    <a:pt x="21893" y="13134"/>
                    <a:pt x="21428" y="13134"/>
                  </a:cubicBezTo>
                  <a:cubicBezTo>
                    <a:pt x="20553" y="13134"/>
                    <a:pt x="18810" y="13290"/>
                    <a:pt x="14656" y="13290"/>
                  </a:cubicBezTo>
                  <a:cubicBezTo>
                    <a:pt x="13306" y="13290"/>
                    <a:pt x="11701" y="13274"/>
                    <a:pt x="9787" y="13230"/>
                  </a:cubicBezTo>
                  <a:cubicBezTo>
                    <a:pt x="9510" y="13230"/>
                    <a:pt x="9233" y="13202"/>
                    <a:pt x="8956" y="13174"/>
                  </a:cubicBezTo>
                  <a:cubicBezTo>
                    <a:pt x="8346" y="11012"/>
                    <a:pt x="7403" y="7518"/>
                    <a:pt x="5767" y="2750"/>
                  </a:cubicBezTo>
                  <a:cubicBezTo>
                    <a:pt x="5098" y="780"/>
                    <a:pt x="3942" y="0"/>
                    <a:pt x="2850" y="0"/>
                  </a:cubicBezTo>
                  <a:close/>
                </a:path>
              </a:pathLst>
            </a:custGeom>
            <a:solidFill>
              <a:srgbClr val="F0D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3956;p74">
              <a:extLst>
                <a:ext uri="{FF2B5EF4-FFF2-40B4-BE49-F238E27FC236}">
                  <a16:creationId xmlns:a16="http://schemas.microsoft.com/office/drawing/2014/main" id="{7606EFA9-DE36-485A-A974-E9F97401FCE5}"/>
                </a:ext>
              </a:extLst>
            </p:cNvPr>
            <p:cNvSpPr/>
            <p:nvPr/>
          </p:nvSpPr>
          <p:spPr>
            <a:xfrm>
              <a:off x="4434850" y="3765900"/>
              <a:ext cx="52700" cy="10025"/>
            </a:xfrm>
            <a:custGeom>
              <a:avLst/>
              <a:gdLst/>
              <a:ahLst/>
              <a:cxnLst/>
              <a:rect l="l" t="t" r="r" b="b"/>
              <a:pathLst>
                <a:path w="2108" h="401" extrusionOk="0">
                  <a:moveTo>
                    <a:pt x="1717" y="1"/>
                  </a:moveTo>
                  <a:cubicBezTo>
                    <a:pt x="1664" y="1"/>
                    <a:pt x="1610" y="4"/>
                    <a:pt x="1553" y="12"/>
                  </a:cubicBezTo>
                  <a:cubicBezTo>
                    <a:pt x="1386" y="12"/>
                    <a:pt x="1192" y="12"/>
                    <a:pt x="1026" y="40"/>
                  </a:cubicBezTo>
                  <a:cubicBezTo>
                    <a:pt x="832" y="68"/>
                    <a:pt x="665" y="123"/>
                    <a:pt x="499" y="179"/>
                  </a:cubicBezTo>
                  <a:cubicBezTo>
                    <a:pt x="305" y="234"/>
                    <a:pt x="139" y="317"/>
                    <a:pt x="0" y="400"/>
                  </a:cubicBezTo>
                  <a:cubicBezTo>
                    <a:pt x="361" y="345"/>
                    <a:pt x="721" y="290"/>
                    <a:pt x="1054" y="234"/>
                  </a:cubicBezTo>
                  <a:cubicBezTo>
                    <a:pt x="1414" y="179"/>
                    <a:pt x="1747" y="123"/>
                    <a:pt x="2107" y="40"/>
                  </a:cubicBezTo>
                  <a:cubicBezTo>
                    <a:pt x="1970" y="20"/>
                    <a:pt x="1847" y="1"/>
                    <a:pt x="1717" y="1"/>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3957;p74">
              <a:extLst>
                <a:ext uri="{FF2B5EF4-FFF2-40B4-BE49-F238E27FC236}">
                  <a16:creationId xmlns:a16="http://schemas.microsoft.com/office/drawing/2014/main" id="{3C69003B-EAE2-4B6A-BFC3-BFB268DDC76F}"/>
                </a:ext>
              </a:extLst>
            </p:cNvPr>
            <p:cNvSpPr/>
            <p:nvPr/>
          </p:nvSpPr>
          <p:spPr>
            <a:xfrm>
              <a:off x="4780025" y="3742825"/>
              <a:ext cx="198250" cy="92600"/>
            </a:xfrm>
            <a:custGeom>
              <a:avLst/>
              <a:gdLst/>
              <a:ahLst/>
              <a:cxnLst/>
              <a:rect l="l" t="t" r="r" b="b"/>
              <a:pathLst>
                <a:path w="7930" h="3704" extrusionOk="0">
                  <a:moveTo>
                    <a:pt x="4354" y="0"/>
                  </a:moveTo>
                  <a:cubicBezTo>
                    <a:pt x="3901" y="0"/>
                    <a:pt x="3437" y="37"/>
                    <a:pt x="2995" y="131"/>
                  </a:cubicBezTo>
                  <a:cubicBezTo>
                    <a:pt x="499" y="686"/>
                    <a:pt x="0" y="1656"/>
                    <a:pt x="389" y="2460"/>
                  </a:cubicBezTo>
                  <a:cubicBezTo>
                    <a:pt x="788" y="3277"/>
                    <a:pt x="2828" y="3704"/>
                    <a:pt x="4179" y="3704"/>
                  </a:cubicBezTo>
                  <a:cubicBezTo>
                    <a:pt x="4799" y="3704"/>
                    <a:pt x="5274" y="3614"/>
                    <a:pt x="5379" y="3431"/>
                  </a:cubicBezTo>
                  <a:cubicBezTo>
                    <a:pt x="5712" y="2848"/>
                    <a:pt x="3605" y="2599"/>
                    <a:pt x="3854" y="2100"/>
                  </a:cubicBezTo>
                  <a:cubicBezTo>
                    <a:pt x="3905" y="2057"/>
                    <a:pt x="4019" y="2041"/>
                    <a:pt x="4160" y="2041"/>
                  </a:cubicBezTo>
                  <a:cubicBezTo>
                    <a:pt x="4481" y="2041"/>
                    <a:pt x="4946" y="2125"/>
                    <a:pt x="5157" y="2183"/>
                  </a:cubicBezTo>
                  <a:cubicBezTo>
                    <a:pt x="5442" y="2236"/>
                    <a:pt x="6420" y="2449"/>
                    <a:pt x="7123" y="2449"/>
                  </a:cubicBezTo>
                  <a:cubicBezTo>
                    <a:pt x="7517" y="2449"/>
                    <a:pt x="7825" y="2382"/>
                    <a:pt x="7874" y="2183"/>
                  </a:cubicBezTo>
                  <a:cubicBezTo>
                    <a:pt x="7930" y="1878"/>
                    <a:pt x="7181" y="1601"/>
                    <a:pt x="6959" y="1517"/>
                  </a:cubicBezTo>
                  <a:cubicBezTo>
                    <a:pt x="6405" y="1296"/>
                    <a:pt x="7043" y="1323"/>
                    <a:pt x="7320" y="1185"/>
                  </a:cubicBezTo>
                  <a:cubicBezTo>
                    <a:pt x="7597" y="1074"/>
                    <a:pt x="7874" y="713"/>
                    <a:pt x="7348" y="492"/>
                  </a:cubicBezTo>
                  <a:cubicBezTo>
                    <a:pt x="7095" y="366"/>
                    <a:pt x="5775" y="0"/>
                    <a:pt x="4354" y="0"/>
                  </a:cubicBezTo>
                  <a:close/>
                </a:path>
              </a:pathLst>
            </a:custGeom>
            <a:solidFill>
              <a:srgbClr val="F0D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3958;p74">
              <a:extLst>
                <a:ext uri="{FF2B5EF4-FFF2-40B4-BE49-F238E27FC236}">
                  <a16:creationId xmlns:a16="http://schemas.microsoft.com/office/drawing/2014/main" id="{AB28A20D-A9A9-457F-975D-FE174F740FF9}"/>
                </a:ext>
              </a:extLst>
            </p:cNvPr>
            <p:cNvSpPr/>
            <p:nvPr/>
          </p:nvSpPr>
          <p:spPr>
            <a:xfrm>
              <a:off x="4895075" y="3764800"/>
              <a:ext cx="52025" cy="11125"/>
            </a:xfrm>
            <a:custGeom>
              <a:avLst/>
              <a:gdLst/>
              <a:ahLst/>
              <a:cxnLst/>
              <a:rect l="l" t="t" r="r" b="b"/>
              <a:pathLst>
                <a:path w="2081" h="445" extrusionOk="0">
                  <a:moveTo>
                    <a:pt x="555" y="1"/>
                  </a:moveTo>
                  <a:cubicBezTo>
                    <a:pt x="361" y="1"/>
                    <a:pt x="195" y="29"/>
                    <a:pt x="1" y="56"/>
                  </a:cubicBezTo>
                  <a:cubicBezTo>
                    <a:pt x="195" y="84"/>
                    <a:pt x="361" y="112"/>
                    <a:pt x="528" y="139"/>
                  </a:cubicBezTo>
                  <a:lnTo>
                    <a:pt x="1054" y="250"/>
                  </a:lnTo>
                  <a:cubicBezTo>
                    <a:pt x="1387" y="306"/>
                    <a:pt x="1748" y="389"/>
                    <a:pt x="2080" y="444"/>
                  </a:cubicBezTo>
                  <a:cubicBezTo>
                    <a:pt x="1775" y="278"/>
                    <a:pt x="1443" y="139"/>
                    <a:pt x="1082" y="56"/>
                  </a:cubicBezTo>
                  <a:cubicBezTo>
                    <a:pt x="916" y="29"/>
                    <a:pt x="722" y="1"/>
                    <a:pt x="555" y="1"/>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3959;p74">
              <a:extLst>
                <a:ext uri="{FF2B5EF4-FFF2-40B4-BE49-F238E27FC236}">
                  <a16:creationId xmlns:a16="http://schemas.microsoft.com/office/drawing/2014/main" id="{B7F47EE6-33A3-4ACE-A776-8D74C757EEA4}"/>
                </a:ext>
              </a:extLst>
            </p:cNvPr>
            <p:cNvSpPr/>
            <p:nvPr/>
          </p:nvSpPr>
          <p:spPr>
            <a:xfrm>
              <a:off x="4789025" y="3771750"/>
              <a:ext cx="9725" cy="40225"/>
            </a:xfrm>
            <a:custGeom>
              <a:avLst/>
              <a:gdLst/>
              <a:ahLst/>
              <a:cxnLst/>
              <a:rect l="l" t="t" r="r" b="b"/>
              <a:pathLst>
                <a:path w="389" h="1609" extrusionOk="0">
                  <a:moveTo>
                    <a:pt x="334" y="0"/>
                  </a:moveTo>
                  <a:lnTo>
                    <a:pt x="334" y="0"/>
                  </a:lnTo>
                  <a:cubicBezTo>
                    <a:pt x="223" y="111"/>
                    <a:pt x="139" y="222"/>
                    <a:pt x="84" y="360"/>
                  </a:cubicBezTo>
                  <a:cubicBezTo>
                    <a:pt x="29" y="499"/>
                    <a:pt x="1" y="665"/>
                    <a:pt x="1" y="804"/>
                  </a:cubicBezTo>
                  <a:cubicBezTo>
                    <a:pt x="1" y="970"/>
                    <a:pt x="29" y="1109"/>
                    <a:pt x="112" y="1248"/>
                  </a:cubicBezTo>
                  <a:cubicBezTo>
                    <a:pt x="167" y="1386"/>
                    <a:pt x="278" y="1525"/>
                    <a:pt x="389" y="1608"/>
                  </a:cubicBezTo>
                  <a:cubicBezTo>
                    <a:pt x="334" y="1470"/>
                    <a:pt x="278" y="1359"/>
                    <a:pt x="223" y="1220"/>
                  </a:cubicBezTo>
                  <a:cubicBezTo>
                    <a:pt x="195" y="1081"/>
                    <a:pt x="167" y="943"/>
                    <a:pt x="167" y="832"/>
                  </a:cubicBezTo>
                  <a:cubicBezTo>
                    <a:pt x="195" y="555"/>
                    <a:pt x="250" y="277"/>
                    <a:pt x="334" y="0"/>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3960;p74">
              <a:extLst>
                <a:ext uri="{FF2B5EF4-FFF2-40B4-BE49-F238E27FC236}">
                  <a16:creationId xmlns:a16="http://schemas.microsoft.com/office/drawing/2014/main" id="{647539C0-3BF7-4892-9E47-8D1E1CE0E55F}"/>
                </a:ext>
              </a:extLst>
            </p:cNvPr>
            <p:cNvSpPr/>
            <p:nvPr/>
          </p:nvSpPr>
          <p:spPr>
            <a:xfrm>
              <a:off x="4806350" y="3737600"/>
              <a:ext cx="138325" cy="123150"/>
            </a:xfrm>
            <a:custGeom>
              <a:avLst/>
              <a:gdLst/>
              <a:ahLst/>
              <a:cxnLst/>
              <a:rect l="l" t="t" r="r" b="b"/>
              <a:pathLst>
                <a:path w="5533" h="4926" extrusionOk="0">
                  <a:moveTo>
                    <a:pt x="2919" y="0"/>
                  </a:moveTo>
                  <a:cubicBezTo>
                    <a:pt x="2834" y="0"/>
                    <a:pt x="2748" y="3"/>
                    <a:pt x="2663" y="8"/>
                  </a:cubicBezTo>
                  <a:cubicBezTo>
                    <a:pt x="2136" y="8"/>
                    <a:pt x="1637" y="118"/>
                    <a:pt x="1165" y="340"/>
                  </a:cubicBezTo>
                  <a:cubicBezTo>
                    <a:pt x="694" y="562"/>
                    <a:pt x="334" y="978"/>
                    <a:pt x="167" y="1449"/>
                  </a:cubicBezTo>
                  <a:cubicBezTo>
                    <a:pt x="1" y="1948"/>
                    <a:pt x="29" y="2503"/>
                    <a:pt x="250" y="2974"/>
                  </a:cubicBezTo>
                  <a:cubicBezTo>
                    <a:pt x="912" y="4224"/>
                    <a:pt x="2195" y="4925"/>
                    <a:pt x="3509" y="4925"/>
                  </a:cubicBezTo>
                  <a:cubicBezTo>
                    <a:pt x="4178" y="4925"/>
                    <a:pt x="4855" y="4744"/>
                    <a:pt x="5463" y="4360"/>
                  </a:cubicBezTo>
                  <a:cubicBezTo>
                    <a:pt x="5533" y="4314"/>
                    <a:pt x="5485" y="4209"/>
                    <a:pt x="5436" y="4209"/>
                  </a:cubicBezTo>
                  <a:cubicBezTo>
                    <a:pt x="5426" y="4209"/>
                    <a:pt x="5416" y="4213"/>
                    <a:pt x="5407" y="4222"/>
                  </a:cubicBezTo>
                  <a:cubicBezTo>
                    <a:pt x="4815" y="4598"/>
                    <a:pt x="4158" y="4776"/>
                    <a:pt x="3513" y="4776"/>
                  </a:cubicBezTo>
                  <a:cubicBezTo>
                    <a:pt x="2256" y="4776"/>
                    <a:pt x="1040" y="4100"/>
                    <a:pt x="417" y="2891"/>
                  </a:cubicBezTo>
                  <a:cubicBezTo>
                    <a:pt x="223" y="2447"/>
                    <a:pt x="167" y="1976"/>
                    <a:pt x="334" y="1505"/>
                  </a:cubicBezTo>
                  <a:cubicBezTo>
                    <a:pt x="500" y="1061"/>
                    <a:pt x="833" y="701"/>
                    <a:pt x="1249" y="479"/>
                  </a:cubicBezTo>
                  <a:cubicBezTo>
                    <a:pt x="1692" y="285"/>
                    <a:pt x="2164" y="174"/>
                    <a:pt x="2663" y="174"/>
                  </a:cubicBezTo>
                  <a:cubicBezTo>
                    <a:pt x="2743" y="169"/>
                    <a:pt x="2825" y="167"/>
                    <a:pt x="2907" y="167"/>
                  </a:cubicBezTo>
                  <a:cubicBezTo>
                    <a:pt x="3304" y="167"/>
                    <a:pt x="3714" y="221"/>
                    <a:pt x="4104" y="312"/>
                  </a:cubicBezTo>
                  <a:cubicBezTo>
                    <a:pt x="4160" y="312"/>
                    <a:pt x="4188" y="285"/>
                    <a:pt x="4215" y="257"/>
                  </a:cubicBezTo>
                  <a:cubicBezTo>
                    <a:pt x="4215" y="202"/>
                    <a:pt x="4188" y="146"/>
                    <a:pt x="4160" y="146"/>
                  </a:cubicBezTo>
                  <a:cubicBezTo>
                    <a:pt x="3746" y="54"/>
                    <a:pt x="3333" y="0"/>
                    <a:pt x="2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3961;p74">
              <a:extLst>
                <a:ext uri="{FF2B5EF4-FFF2-40B4-BE49-F238E27FC236}">
                  <a16:creationId xmlns:a16="http://schemas.microsoft.com/office/drawing/2014/main" id="{0449B67A-46ED-400F-B183-DC347935F35B}"/>
                </a:ext>
              </a:extLst>
            </p:cNvPr>
            <p:cNvSpPr/>
            <p:nvPr/>
          </p:nvSpPr>
          <p:spPr>
            <a:xfrm>
              <a:off x="3892100" y="3393025"/>
              <a:ext cx="619700" cy="937925"/>
            </a:xfrm>
            <a:custGeom>
              <a:avLst/>
              <a:gdLst/>
              <a:ahLst/>
              <a:cxnLst/>
              <a:rect l="l" t="t" r="r" b="b"/>
              <a:pathLst>
                <a:path w="24788" h="37517" extrusionOk="0">
                  <a:moveTo>
                    <a:pt x="10221" y="0"/>
                  </a:moveTo>
                  <a:cubicBezTo>
                    <a:pt x="8559" y="0"/>
                    <a:pt x="6894" y="215"/>
                    <a:pt x="5269" y="649"/>
                  </a:cubicBezTo>
                  <a:cubicBezTo>
                    <a:pt x="3716" y="1037"/>
                    <a:pt x="2219" y="1674"/>
                    <a:pt x="833" y="2506"/>
                  </a:cubicBezTo>
                  <a:cubicBezTo>
                    <a:pt x="1" y="3033"/>
                    <a:pt x="833" y="2950"/>
                    <a:pt x="2053" y="10325"/>
                  </a:cubicBezTo>
                  <a:cubicBezTo>
                    <a:pt x="2247" y="11572"/>
                    <a:pt x="2469" y="13014"/>
                    <a:pt x="2690" y="14761"/>
                  </a:cubicBezTo>
                  <a:cubicBezTo>
                    <a:pt x="2912" y="17506"/>
                    <a:pt x="2912" y="20251"/>
                    <a:pt x="2690" y="22995"/>
                  </a:cubicBezTo>
                  <a:cubicBezTo>
                    <a:pt x="2441" y="25602"/>
                    <a:pt x="1443" y="32783"/>
                    <a:pt x="1803" y="34973"/>
                  </a:cubicBezTo>
                  <a:cubicBezTo>
                    <a:pt x="1859" y="35139"/>
                    <a:pt x="1942" y="35250"/>
                    <a:pt x="2080" y="35333"/>
                  </a:cubicBezTo>
                  <a:cubicBezTo>
                    <a:pt x="4569" y="36837"/>
                    <a:pt x="7766" y="37516"/>
                    <a:pt x="11032" y="37516"/>
                  </a:cubicBezTo>
                  <a:cubicBezTo>
                    <a:pt x="14753" y="37516"/>
                    <a:pt x="18563" y="36634"/>
                    <a:pt x="21516" y="35084"/>
                  </a:cubicBezTo>
                  <a:cubicBezTo>
                    <a:pt x="22514" y="34529"/>
                    <a:pt x="24289" y="33697"/>
                    <a:pt x="24704" y="32616"/>
                  </a:cubicBezTo>
                  <a:cubicBezTo>
                    <a:pt x="24788" y="32422"/>
                    <a:pt x="24788" y="32228"/>
                    <a:pt x="24788" y="32006"/>
                  </a:cubicBezTo>
                  <a:cubicBezTo>
                    <a:pt x="23873" y="24992"/>
                    <a:pt x="20546" y="20722"/>
                    <a:pt x="21239" y="15593"/>
                  </a:cubicBezTo>
                  <a:cubicBezTo>
                    <a:pt x="21433" y="14345"/>
                    <a:pt x="21544" y="13042"/>
                    <a:pt x="21544" y="11767"/>
                  </a:cubicBezTo>
                  <a:cubicBezTo>
                    <a:pt x="21488" y="9632"/>
                    <a:pt x="20573" y="5722"/>
                    <a:pt x="18965" y="2423"/>
                  </a:cubicBezTo>
                  <a:cubicBezTo>
                    <a:pt x="18827" y="2173"/>
                    <a:pt x="18633" y="1952"/>
                    <a:pt x="18383" y="1841"/>
                  </a:cubicBezTo>
                  <a:cubicBezTo>
                    <a:pt x="17440" y="1369"/>
                    <a:pt x="16414" y="981"/>
                    <a:pt x="15389" y="704"/>
                  </a:cubicBezTo>
                  <a:cubicBezTo>
                    <a:pt x="13701" y="236"/>
                    <a:pt x="11962" y="0"/>
                    <a:pt x="10221" y="0"/>
                  </a:cubicBezTo>
                  <a:close/>
                </a:path>
              </a:pathLst>
            </a:custGeom>
            <a:solidFill>
              <a:srgbClr val="D864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3962;p74">
              <a:extLst>
                <a:ext uri="{FF2B5EF4-FFF2-40B4-BE49-F238E27FC236}">
                  <a16:creationId xmlns:a16="http://schemas.microsoft.com/office/drawing/2014/main" id="{45A9AD40-6782-4E22-B03E-AEF90FCEEA52}"/>
                </a:ext>
              </a:extLst>
            </p:cNvPr>
            <p:cNvSpPr/>
            <p:nvPr/>
          </p:nvSpPr>
          <p:spPr>
            <a:xfrm>
              <a:off x="3892100" y="3387050"/>
              <a:ext cx="619700" cy="969725"/>
            </a:xfrm>
            <a:custGeom>
              <a:avLst/>
              <a:gdLst/>
              <a:ahLst/>
              <a:cxnLst/>
              <a:rect l="l" t="t" r="r" b="b"/>
              <a:pathLst>
                <a:path w="24788" h="38789" extrusionOk="0">
                  <a:moveTo>
                    <a:pt x="24704" y="32855"/>
                  </a:moveTo>
                  <a:cubicBezTo>
                    <a:pt x="24289" y="33936"/>
                    <a:pt x="22514" y="34768"/>
                    <a:pt x="21516" y="35323"/>
                  </a:cubicBezTo>
                  <a:cubicBezTo>
                    <a:pt x="15971" y="38234"/>
                    <a:pt x="7404" y="38788"/>
                    <a:pt x="2080" y="35572"/>
                  </a:cubicBezTo>
                  <a:cubicBezTo>
                    <a:pt x="1942" y="35489"/>
                    <a:pt x="1859" y="35378"/>
                    <a:pt x="1803" y="35212"/>
                  </a:cubicBezTo>
                  <a:cubicBezTo>
                    <a:pt x="1443" y="33022"/>
                    <a:pt x="2441" y="25841"/>
                    <a:pt x="2690" y="23234"/>
                  </a:cubicBezTo>
                  <a:cubicBezTo>
                    <a:pt x="2912" y="20490"/>
                    <a:pt x="2912" y="17745"/>
                    <a:pt x="2690" y="15000"/>
                  </a:cubicBezTo>
                  <a:cubicBezTo>
                    <a:pt x="2469" y="13253"/>
                    <a:pt x="2247" y="11811"/>
                    <a:pt x="2053" y="10564"/>
                  </a:cubicBezTo>
                  <a:cubicBezTo>
                    <a:pt x="833" y="3189"/>
                    <a:pt x="1" y="3272"/>
                    <a:pt x="833" y="2745"/>
                  </a:cubicBezTo>
                  <a:cubicBezTo>
                    <a:pt x="2219" y="1913"/>
                    <a:pt x="3716" y="1276"/>
                    <a:pt x="5269" y="888"/>
                  </a:cubicBezTo>
                  <a:cubicBezTo>
                    <a:pt x="8596" y="0"/>
                    <a:pt x="12089" y="28"/>
                    <a:pt x="15389" y="943"/>
                  </a:cubicBezTo>
                  <a:cubicBezTo>
                    <a:pt x="16414" y="1220"/>
                    <a:pt x="17440" y="1608"/>
                    <a:pt x="18383" y="2080"/>
                  </a:cubicBezTo>
                  <a:cubicBezTo>
                    <a:pt x="18633" y="2191"/>
                    <a:pt x="18827" y="2412"/>
                    <a:pt x="18965" y="2662"/>
                  </a:cubicBezTo>
                  <a:cubicBezTo>
                    <a:pt x="20573" y="5961"/>
                    <a:pt x="21488" y="9871"/>
                    <a:pt x="21544" y="12006"/>
                  </a:cubicBezTo>
                  <a:cubicBezTo>
                    <a:pt x="21544" y="13281"/>
                    <a:pt x="21433" y="14584"/>
                    <a:pt x="21239" y="15832"/>
                  </a:cubicBezTo>
                  <a:cubicBezTo>
                    <a:pt x="20546" y="20961"/>
                    <a:pt x="23873" y="25231"/>
                    <a:pt x="24788" y="32245"/>
                  </a:cubicBezTo>
                  <a:cubicBezTo>
                    <a:pt x="24788" y="32467"/>
                    <a:pt x="24788" y="32661"/>
                    <a:pt x="24704" y="328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3963;p74">
              <a:extLst>
                <a:ext uri="{FF2B5EF4-FFF2-40B4-BE49-F238E27FC236}">
                  <a16:creationId xmlns:a16="http://schemas.microsoft.com/office/drawing/2014/main" id="{BCFD1079-F5C9-40D6-818C-7679D4ED5001}"/>
                </a:ext>
              </a:extLst>
            </p:cNvPr>
            <p:cNvSpPr/>
            <p:nvPr/>
          </p:nvSpPr>
          <p:spPr>
            <a:xfrm>
              <a:off x="4024500" y="3392575"/>
              <a:ext cx="273125" cy="205125"/>
            </a:xfrm>
            <a:custGeom>
              <a:avLst/>
              <a:gdLst/>
              <a:ahLst/>
              <a:cxnLst/>
              <a:rect l="l" t="t" r="r" b="b"/>
              <a:pathLst>
                <a:path w="10925" h="8205" extrusionOk="0">
                  <a:moveTo>
                    <a:pt x="4991" y="1"/>
                  </a:moveTo>
                  <a:cubicBezTo>
                    <a:pt x="3316" y="1"/>
                    <a:pt x="1638" y="216"/>
                    <a:pt x="1" y="639"/>
                  </a:cubicBezTo>
                  <a:cubicBezTo>
                    <a:pt x="1054" y="1692"/>
                    <a:pt x="2025" y="2829"/>
                    <a:pt x="2912" y="3994"/>
                  </a:cubicBezTo>
                  <a:cubicBezTo>
                    <a:pt x="3633" y="4992"/>
                    <a:pt x="4437" y="5934"/>
                    <a:pt x="5352" y="6766"/>
                  </a:cubicBezTo>
                  <a:cubicBezTo>
                    <a:pt x="6177" y="7542"/>
                    <a:pt x="7025" y="8204"/>
                    <a:pt x="8140" y="8204"/>
                  </a:cubicBezTo>
                  <a:cubicBezTo>
                    <a:pt x="8261" y="8204"/>
                    <a:pt x="8385" y="8196"/>
                    <a:pt x="8512" y="8180"/>
                  </a:cubicBezTo>
                  <a:cubicBezTo>
                    <a:pt x="10924" y="7848"/>
                    <a:pt x="10564" y="4243"/>
                    <a:pt x="10398" y="2469"/>
                  </a:cubicBezTo>
                  <a:cubicBezTo>
                    <a:pt x="10370" y="1942"/>
                    <a:pt x="10287" y="1415"/>
                    <a:pt x="10176" y="916"/>
                  </a:cubicBezTo>
                  <a:cubicBezTo>
                    <a:pt x="10148" y="833"/>
                    <a:pt x="10120" y="750"/>
                    <a:pt x="10120" y="694"/>
                  </a:cubicBezTo>
                  <a:cubicBezTo>
                    <a:pt x="8445" y="230"/>
                    <a:pt x="6719" y="1"/>
                    <a:pt x="4991" y="1"/>
                  </a:cubicBezTo>
                  <a:close/>
                </a:path>
              </a:pathLst>
            </a:custGeom>
            <a:solidFill>
              <a:srgbClr val="F0D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3964;p74">
              <a:extLst>
                <a:ext uri="{FF2B5EF4-FFF2-40B4-BE49-F238E27FC236}">
                  <a16:creationId xmlns:a16="http://schemas.microsoft.com/office/drawing/2014/main" id="{809D5C09-17EA-4EFD-9613-B978CE8DDD37}"/>
                </a:ext>
              </a:extLst>
            </p:cNvPr>
            <p:cNvSpPr/>
            <p:nvPr/>
          </p:nvSpPr>
          <p:spPr>
            <a:xfrm>
              <a:off x="4240750" y="3626875"/>
              <a:ext cx="66575" cy="626625"/>
            </a:xfrm>
            <a:custGeom>
              <a:avLst/>
              <a:gdLst/>
              <a:ahLst/>
              <a:cxnLst/>
              <a:rect l="l" t="t" r="r" b="b"/>
              <a:pathLst>
                <a:path w="2663" h="25065" extrusionOk="0">
                  <a:moveTo>
                    <a:pt x="1" y="0"/>
                  </a:moveTo>
                  <a:lnTo>
                    <a:pt x="1" y="0"/>
                  </a:lnTo>
                  <a:cubicBezTo>
                    <a:pt x="611" y="2024"/>
                    <a:pt x="1054" y="4076"/>
                    <a:pt x="1304" y="6155"/>
                  </a:cubicBezTo>
                  <a:cubicBezTo>
                    <a:pt x="1609" y="8263"/>
                    <a:pt x="1886" y="10342"/>
                    <a:pt x="2080" y="12449"/>
                  </a:cubicBezTo>
                  <a:cubicBezTo>
                    <a:pt x="2274" y="14529"/>
                    <a:pt x="2385" y="16636"/>
                    <a:pt x="2468" y="18743"/>
                  </a:cubicBezTo>
                  <a:cubicBezTo>
                    <a:pt x="2552" y="20850"/>
                    <a:pt x="2579" y="22957"/>
                    <a:pt x="2635" y="25064"/>
                  </a:cubicBezTo>
                  <a:cubicBezTo>
                    <a:pt x="2663" y="22957"/>
                    <a:pt x="2663" y="20850"/>
                    <a:pt x="2607" y="18743"/>
                  </a:cubicBezTo>
                  <a:cubicBezTo>
                    <a:pt x="2552" y="16636"/>
                    <a:pt x="2441" y="14529"/>
                    <a:pt x="2247" y="12421"/>
                  </a:cubicBezTo>
                  <a:cubicBezTo>
                    <a:pt x="2164" y="11368"/>
                    <a:pt x="2025" y="10314"/>
                    <a:pt x="1886" y="9288"/>
                  </a:cubicBezTo>
                  <a:cubicBezTo>
                    <a:pt x="1748" y="8235"/>
                    <a:pt x="1609" y="7209"/>
                    <a:pt x="1443" y="6155"/>
                  </a:cubicBezTo>
                  <a:cubicBezTo>
                    <a:pt x="1276" y="5130"/>
                    <a:pt x="1110" y="4076"/>
                    <a:pt x="860" y="3050"/>
                  </a:cubicBezTo>
                  <a:cubicBezTo>
                    <a:pt x="639" y="1997"/>
                    <a:pt x="334" y="999"/>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3965;p74">
              <a:extLst>
                <a:ext uri="{FF2B5EF4-FFF2-40B4-BE49-F238E27FC236}">
                  <a16:creationId xmlns:a16="http://schemas.microsoft.com/office/drawing/2014/main" id="{0D8695EF-5D7D-4C5E-95EB-ECA797B56210}"/>
                </a:ext>
              </a:extLst>
            </p:cNvPr>
            <p:cNvSpPr/>
            <p:nvPr/>
          </p:nvSpPr>
          <p:spPr>
            <a:xfrm>
              <a:off x="3963500" y="4226450"/>
              <a:ext cx="305000" cy="40475"/>
            </a:xfrm>
            <a:custGeom>
              <a:avLst/>
              <a:gdLst/>
              <a:ahLst/>
              <a:cxnLst/>
              <a:rect l="l" t="t" r="r" b="b"/>
              <a:pathLst>
                <a:path w="12200" h="1619" extrusionOk="0">
                  <a:moveTo>
                    <a:pt x="1" y="0"/>
                  </a:moveTo>
                  <a:lnTo>
                    <a:pt x="1" y="0"/>
                  </a:lnTo>
                  <a:cubicBezTo>
                    <a:pt x="943" y="416"/>
                    <a:pt x="1942" y="749"/>
                    <a:pt x="2940" y="998"/>
                  </a:cubicBezTo>
                  <a:cubicBezTo>
                    <a:pt x="3938" y="1248"/>
                    <a:pt x="4964" y="1414"/>
                    <a:pt x="5989" y="1525"/>
                  </a:cubicBezTo>
                  <a:cubicBezTo>
                    <a:pt x="6780" y="1587"/>
                    <a:pt x="7554" y="1619"/>
                    <a:pt x="8337" y="1619"/>
                  </a:cubicBezTo>
                  <a:cubicBezTo>
                    <a:pt x="8597" y="1619"/>
                    <a:pt x="8859" y="1615"/>
                    <a:pt x="9122" y="1608"/>
                  </a:cubicBezTo>
                  <a:cubicBezTo>
                    <a:pt x="10148" y="1553"/>
                    <a:pt x="11174" y="1442"/>
                    <a:pt x="12200" y="1275"/>
                  </a:cubicBezTo>
                  <a:lnTo>
                    <a:pt x="12200" y="1275"/>
                  </a:lnTo>
                  <a:cubicBezTo>
                    <a:pt x="11174" y="1386"/>
                    <a:pt x="10148" y="1442"/>
                    <a:pt x="9122" y="1470"/>
                  </a:cubicBezTo>
                  <a:cubicBezTo>
                    <a:pt x="8941" y="1474"/>
                    <a:pt x="8758" y="1477"/>
                    <a:pt x="8575" y="1477"/>
                  </a:cubicBezTo>
                  <a:cubicBezTo>
                    <a:pt x="7725" y="1477"/>
                    <a:pt x="6866" y="1427"/>
                    <a:pt x="6045" y="1359"/>
                  </a:cubicBezTo>
                  <a:cubicBezTo>
                    <a:pt x="4991" y="1248"/>
                    <a:pt x="3993" y="1081"/>
                    <a:pt x="2967" y="860"/>
                  </a:cubicBezTo>
                  <a:cubicBezTo>
                    <a:pt x="1969" y="638"/>
                    <a:pt x="971" y="36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3966;p74">
              <a:extLst>
                <a:ext uri="{FF2B5EF4-FFF2-40B4-BE49-F238E27FC236}">
                  <a16:creationId xmlns:a16="http://schemas.microsoft.com/office/drawing/2014/main" id="{B2A6F9A0-32E5-4C99-9909-EE11107940E6}"/>
                </a:ext>
              </a:extLst>
            </p:cNvPr>
            <p:cNvSpPr/>
            <p:nvPr/>
          </p:nvSpPr>
          <p:spPr>
            <a:xfrm>
              <a:off x="4336425" y="4175150"/>
              <a:ext cx="153200" cy="67950"/>
            </a:xfrm>
            <a:custGeom>
              <a:avLst/>
              <a:gdLst/>
              <a:ahLst/>
              <a:cxnLst/>
              <a:rect l="l" t="t" r="r" b="b"/>
              <a:pathLst>
                <a:path w="6128" h="2718" extrusionOk="0">
                  <a:moveTo>
                    <a:pt x="6127" y="0"/>
                  </a:moveTo>
                  <a:cubicBezTo>
                    <a:pt x="5185" y="583"/>
                    <a:pt x="4187" y="1109"/>
                    <a:pt x="3161" y="1553"/>
                  </a:cubicBezTo>
                  <a:cubicBezTo>
                    <a:pt x="2634" y="1803"/>
                    <a:pt x="2135" y="1997"/>
                    <a:pt x="1608" y="2191"/>
                  </a:cubicBezTo>
                  <a:cubicBezTo>
                    <a:pt x="1081" y="2385"/>
                    <a:pt x="555" y="2551"/>
                    <a:pt x="0" y="2717"/>
                  </a:cubicBezTo>
                  <a:cubicBezTo>
                    <a:pt x="555" y="2634"/>
                    <a:pt x="1109" y="2496"/>
                    <a:pt x="1664" y="2329"/>
                  </a:cubicBezTo>
                  <a:cubicBezTo>
                    <a:pt x="2190" y="2135"/>
                    <a:pt x="2717" y="1941"/>
                    <a:pt x="3244" y="1719"/>
                  </a:cubicBezTo>
                  <a:cubicBezTo>
                    <a:pt x="4270" y="1276"/>
                    <a:pt x="5240" y="693"/>
                    <a:pt x="6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3967;p74">
              <a:extLst>
                <a:ext uri="{FF2B5EF4-FFF2-40B4-BE49-F238E27FC236}">
                  <a16:creationId xmlns:a16="http://schemas.microsoft.com/office/drawing/2014/main" id="{8B2B7299-4379-445C-B45B-17D7F29FE20A}"/>
                </a:ext>
              </a:extLst>
            </p:cNvPr>
            <p:cNvSpPr/>
            <p:nvPr/>
          </p:nvSpPr>
          <p:spPr>
            <a:xfrm>
              <a:off x="4221350" y="3031500"/>
              <a:ext cx="135875" cy="174925"/>
            </a:xfrm>
            <a:custGeom>
              <a:avLst/>
              <a:gdLst/>
              <a:ahLst/>
              <a:cxnLst/>
              <a:rect l="l" t="t" r="r" b="b"/>
              <a:pathLst>
                <a:path w="5435" h="6997" extrusionOk="0">
                  <a:moveTo>
                    <a:pt x="1485" y="1"/>
                  </a:moveTo>
                  <a:cubicBezTo>
                    <a:pt x="736" y="1"/>
                    <a:pt x="148" y="413"/>
                    <a:pt x="84" y="1358"/>
                  </a:cubicBezTo>
                  <a:cubicBezTo>
                    <a:pt x="1" y="2744"/>
                    <a:pt x="1248" y="3132"/>
                    <a:pt x="1830" y="4269"/>
                  </a:cubicBezTo>
                  <a:cubicBezTo>
                    <a:pt x="2257" y="5122"/>
                    <a:pt x="2479" y="6996"/>
                    <a:pt x="3257" y="6996"/>
                  </a:cubicBezTo>
                  <a:cubicBezTo>
                    <a:pt x="3339" y="6996"/>
                    <a:pt x="3427" y="6975"/>
                    <a:pt x="3522" y="6931"/>
                  </a:cubicBezTo>
                  <a:cubicBezTo>
                    <a:pt x="4991" y="6237"/>
                    <a:pt x="5435" y="4324"/>
                    <a:pt x="4825" y="2633"/>
                  </a:cubicBezTo>
                  <a:cubicBezTo>
                    <a:pt x="4264" y="1036"/>
                    <a:pt x="2672" y="1"/>
                    <a:pt x="1485"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3968;p74">
              <a:extLst>
                <a:ext uri="{FF2B5EF4-FFF2-40B4-BE49-F238E27FC236}">
                  <a16:creationId xmlns:a16="http://schemas.microsoft.com/office/drawing/2014/main" id="{F9C98B12-A7B4-4105-9380-14D88539680E}"/>
                </a:ext>
              </a:extLst>
            </p:cNvPr>
            <p:cNvSpPr/>
            <p:nvPr/>
          </p:nvSpPr>
          <p:spPr>
            <a:xfrm>
              <a:off x="4293450" y="3073050"/>
              <a:ext cx="29825" cy="104700"/>
            </a:xfrm>
            <a:custGeom>
              <a:avLst/>
              <a:gdLst/>
              <a:ahLst/>
              <a:cxnLst/>
              <a:rect l="l" t="t" r="r" b="b"/>
              <a:pathLst>
                <a:path w="1193" h="4188" extrusionOk="0">
                  <a:moveTo>
                    <a:pt x="0" y="1"/>
                  </a:moveTo>
                  <a:lnTo>
                    <a:pt x="0" y="1"/>
                  </a:lnTo>
                  <a:cubicBezTo>
                    <a:pt x="194" y="333"/>
                    <a:pt x="388" y="638"/>
                    <a:pt x="527" y="971"/>
                  </a:cubicBezTo>
                  <a:cubicBezTo>
                    <a:pt x="693" y="1304"/>
                    <a:pt x="832" y="1636"/>
                    <a:pt x="915" y="1997"/>
                  </a:cubicBezTo>
                  <a:cubicBezTo>
                    <a:pt x="1054" y="2718"/>
                    <a:pt x="1081" y="3439"/>
                    <a:pt x="1026" y="4187"/>
                  </a:cubicBezTo>
                  <a:cubicBezTo>
                    <a:pt x="1109" y="3799"/>
                    <a:pt x="1165" y="3439"/>
                    <a:pt x="1192" y="3078"/>
                  </a:cubicBezTo>
                  <a:cubicBezTo>
                    <a:pt x="1192" y="2690"/>
                    <a:pt x="1165" y="2302"/>
                    <a:pt x="1081" y="1941"/>
                  </a:cubicBezTo>
                  <a:cubicBezTo>
                    <a:pt x="887" y="1221"/>
                    <a:pt x="527" y="555"/>
                    <a:pt x="0" y="1"/>
                  </a:cubicBezTo>
                  <a:close/>
                </a:path>
              </a:pathLst>
            </a:custGeom>
            <a:solidFill>
              <a:srgbClr val="3D43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3969;p74">
              <a:extLst>
                <a:ext uri="{FF2B5EF4-FFF2-40B4-BE49-F238E27FC236}">
                  <a16:creationId xmlns:a16="http://schemas.microsoft.com/office/drawing/2014/main" id="{594D2B5F-F885-44C4-B6BE-B925D028D3B8}"/>
                </a:ext>
              </a:extLst>
            </p:cNvPr>
            <p:cNvSpPr/>
            <p:nvPr/>
          </p:nvSpPr>
          <p:spPr>
            <a:xfrm>
              <a:off x="3985650" y="3255725"/>
              <a:ext cx="142850" cy="110550"/>
            </a:xfrm>
            <a:custGeom>
              <a:avLst/>
              <a:gdLst/>
              <a:ahLst/>
              <a:cxnLst/>
              <a:rect l="l" t="t" r="r" b="b"/>
              <a:pathLst>
                <a:path w="5714" h="4422" extrusionOk="0">
                  <a:moveTo>
                    <a:pt x="562" y="1"/>
                  </a:moveTo>
                  <a:cubicBezTo>
                    <a:pt x="110" y="1"/>
                    <a:pt x="0" y="321"/>
                    <a:pt x="556" y="1205"/>
                  </a:cubicBezTo>
                  <a:cubicBezTo>
                    <a:pt x="2580" y="4422"/>
                    <a:pt x="5713" y="4422"/>
                    <a:pt x="5713" y="4422"/>
                  </a:cubicBezTo>
                  <a:lnTo>
                    <a:pt x="5325" y="2231"/>
                  </a:lnTo>
                  <a:cubicBezTo>
                    <a:pt x="5325" y="2231"/>
                    <a:pt x="1754" y="1"/>
                    <a:pt x="562"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3970;p74">
              <a:extLst>
                <a:ext uri="{FF2B5EF4-FFF2-40B4-BE49-F238E27FC236}">
                  <a16:creationId xmlns:a16="http://schemas.microsoft.com/office/drawing/2014/main" id="{839786AB-E55B-4069-B547-E6CDF7DF659D}"/>
                </a:ext>
              </a:extLst>
            </p:cNvPr>
            <p:cNvSpPr/>
            <p:nvPr/>
          </p:nvSpPr>
          <p:spPr>
            <a:xfrm>
              <a:off x="4070950" y="3290650"/>
              <a:ext cx="180525" cy="190525"/>
            </a:xfrm>
            <a:custGeom>
              <a:avLst/>
              <a:gdLst/>
              <a:ahLst/>
              <a:cxnLst/>
              <a:rect l="l" t="t" r="r" b="b"/>
              <a:pathLst>
                <a:path w="7221" h="7621" extrusionOk="0">
                  <a:moveTo>
                    <a:pt x="3973" y="1"/>
                  </a:moveTo>
                  <a:cubicBezTo>
                    <a:pt x="3595" y="1"/>
                    <a:pt x="3206" y="65"/>
                    <a:pt x="2828" y="197"/>
                  </a:cubicBezTo>
                  <a:cubicBezTo>
                    <a:pt x="2301" y="363"/>
                    <a:pt x="2024" y="529"/>
                    <a:pt x="1442" y="723"/>
                  </a:cubicBezTo>
                  <a:cubicBezTo>
                    <a:pt x="832" y="890"/>
                    <a:pt x="1054" y="2831"/>
                    <a:pt x="139" y="4245"/>
                  </a:cubicBezTo>
                  <a:cubicBezTo>
                    <a:pt x="0" y="4411"/>
                    <a:pt x="0" y="4660"/>
                    <a:pt x="139" y="4827"/>
                  </a:cubicBezTo>
                  <a:cubicBezTo>
                    <a:pt x="1433" y="6894"/>
                    <a:pt x="3276" y="7621"/>
                    <a:pt x="4739" y="7621"/>
                  </a:cubicBezTo>
                  <a:cubicBezTo>
                    <a:pt x="6159" y="7621"/>
                    <a:pt x="7220" y="6936"/>
                    <a:pt x="7070" y="6130"/>
                  </a:cubicBezTo>
                  <a:cubicBezTo>
                    <a:pt x="7042" y="5964"/>
                    <a:pt x="6821" y="5215"/>
                    <a:pt x="6654" y="4411"/>
                  </a:cubicBezTo>
                  <a:cubicBezTo>
                    <a:pt x="6543" y="3940"/>
                    <a:pt x="6516" y="3468"/>
                    <a:pt x="6543" y="2997"/>
                  </a:cubicBezTo>
                  <a:cubicBezTo>
                    <a:pt x="6855" y="1061"/>
                    <a:pt x="5506" y="1"/>
                    <a:pt x="3973" y="1"/>
                  </a:cubicBezTo>
                  <a:close/>
                </a:path>
              </a:pathLst>
            </a:custGeom>
            <a:solidFill>
              <a:srgbClr val="F0D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3971;p74">
              <a:extLst>
                <a:ext uri="{FF2B5EF4-FFF2-40B4-BE49-F238E27FC236}">
                  <a16:creationId xmlns:a16="http://schemas.microsoft.com/office/drawing/2014/main" id="{E1353FF1-A42D-4137-8555-C999E9143F4E}"/>
                </a:ext>
              </a:extLst>
            </p:cNvPr>
            <p:cNvSpPr/>
            <p:nvPr/>
          </p:nvSpPr>
          <p:spPr>
            <a:xfrm>
              <a:off x="4137475" y="3290650"/>
              <a:ext cx="105000" cy="113000"/>
            </a:xfrm>
            <a:custGeom>
              <a:avLst/>
              <a:gdLst/>
              <a:ahLst/>
              <a:cxnLst/>
              <a:rect l="l" t="t" r="r" b="b"/>
              <a:pathLst>
                <a:path w="4200" h="4520" extrusionOk="0">
                  <a:moveTo>
                    <a:pt x="1312" y="1"/>
                  </a:moveTo>
                  <a:cubicBezTo>
                    <a:pt x="934" y="1"/>
                    <a:pt x="545" y="65"/>
                    <a:pt x="167" y="197"/>
                  </a:cubicBezTo>
                  <a:lnTo>
                    <a:pt x="1" y="1777"/>
                  </a:lnTo>
                  <a:cubicBezTo>
                    <a:pt x="1" y="1777"/>
                    <a:pt x="1080" y="4519"/>
                    <a:pt x="3258" y="4519"/>
                  </a:cubicBezTo>
                  <a:cubicBezTo>
                    <a:pt x="3499" y="4519"/>
                    <a:pt x="3753" y="4485"/>
                    <a:pt x="4021" y="4411"/>
                  </a:cubicBezTo>
                  <a:cubicBezTo>
                    <a:pt x="3882" y="3940"/>
                    <a:pt x="3855" y="3468"/>
                    <a:pt x="3910" y="2997"/>
                  </a:cubicBezTo>
                  <a:cubicBezTo>
                    <a:pt x="4199" y="1061"/>
                    <a:pt x="2846" y="1"/>
                    <a:pt x="1312" y="1"/>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3972;p74">
              <a:extLst>
                <a:ext uri="{FF2B5EF4-FFF2-40B4-BE49-F238E27FC236}">
                  <a16:creationId xmlns:a16="http://schemas.microsoft.com/office/drawing/2014/main" id="{9EDB836F-AB92-42E5-BD30-EEA7239F4304}"/>
                </a:ext>
              </a:extLst>
            </p:cNvPr>
            <p:cNvSpPr/>
            <p:nvPr/>
          </p:nvSpPr>
          <p:spPr>
            <a:xfrm>
              <a:off x="4046675" y="3049950"/>
              <a:ext cx="264775" cy="316375"/>
            </a:xfrm>
            <a:custGeom>
              <a:avLst/>
              <a:gdLst/>
              <a:ahLst/>
              <a:cxnLst/>
              <a:rect l="l" t="t" r="r" b="b"/>
              <a:pathLst>
                <a:path w="10591" h="12655" extrusionOk="0">
                  <a:moveTo>
                    <a:pt x="5294" y="1"/>
                  </a:moveTo>
                  <a:cubicBezTo>
                    <a:pt x="5203" y="1"/>
                    <a:pt x="5111" y="4"/>
                    <a:pt x="5019" y="10"/>
                  </a:cubicBezTo>
                  <a:cubicBezTo>
                    <a:pt x="2191" y="232"/>
                    <a:pt x="1" y="3032"/>
                    <a:pt x="139" y="6498"/>
                  </a:cubicBezTo>
                  <a:cubicBezTo>
                    <a:pt x="278" y="9963"/>
                    <a:pt x="3134" y="12597"/>
                    <a:pt x="5962" y="12653"/>
                  </a:cubicBezTo>
                  <a:cubicBezTo>
                    <a:pt x="6003" y="12654"/>
                    <a:pt x="6044" y="12654"/>
                    <a:pt x="6084" y="12654"/>
                  </a:cubicBezTo>
                  <a:cubicBezTo>
                    <a:pt x="9214" y="12654"/>
                    <a:pt x="10590" y="9503"/>
                    <a:pt x="10453" y="6082"/>
                  </a:cubicBezTo>
                  <a:cubicBezTo>
                    <a:pt x="10346" y="2885"/>
                    <a:pt x="8130" y="1"/>
                    <a:pt x="5294" y="1"/>
                  </a:cubicBezTo>
                  <a:close/>
                </a:path>
              </a:pathLst>
            </a:custGeom>
            <a:solidFill>
              <a:srgbClr val="F0D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3973;p74">
              <a:extLst>
                <a:ext uri="{FF2B5EF4-FFF2-40B4-BE49-F238E27FC236}">
                  <a16:creationId xmlns:a16="http://schemas.microsoft.com/office/drawing/2014/main" id="{B9B60243-1940-4328-8202-EC8761284C3A}"/>
                </a:ext>
              </a:extLst>
            </p:cNvPr>
            <p:cNvSpPr/>
            <p:nvPr/>
          </p:nvSpPr>
          <p:spPr>
            <a:xfrm>
              <a:off x="4258375" y="3152800"/>
              <a:ext cx="33825" cy="19425"/>
            </a:xfrm>
            <a:custGeom>
              <a:avLst/>
              <a:gdLst/>
              <a:ahLst/>
              <a:cxnLst/>
              <a:rect l="l" t="t" r="r" b="b"/>
              <a:pathLst>
                <a:path w="1353" h="777" extrusionOk="0">
                  <a:moveTo>
                    <a:pt x="532" y="0"/>
                  </a:moveTo>
                  <a:cubicBezTo>
                    <a:pt x="264" y="0"/>
                    <a:pt x="28" y="102"/>
                    <a:pt x="17" y="332"/>
                  </a:cubicBezTo>
                  <a:cubicBezTo>
                    <a:pt x="0" y="600"/>
                    <a:pt x="449" y="777"/>
                    <a:pt x="826" y="777"/>
                  </a:cubicBezTo>
                  <a:cubicBezTo>
                    <a:pt x="1072" y="777"/>
                    <a:pt x="1287" y="701"/>
                    <a:pt x="1320" y="526"/>
                  </a:cubicBezTo>
                  <a:cubicBezTo>
                    <a:pt x="1352" y="202"/>
                    <a:pt x="910" y="0"/>
                    <a:pt x="532" y="0"/>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3974;p74">
              <a:extLst>
                <a:ext uri="{FF2B5EF4-FFF2-40B4-BE49-F238E27FC236}">
                  <a16:creationId xmlns:a16="http://schemas.microsoft.com/office/drawing/2014/main" id="{499849E2-EC97-4234-BE8A-07AD91CE948A}"/>
                </a:ext>
              </a:extLst>
            </p:cNvPr>
            <p:cNvSpPr/>
            <p:nvPr/>
          </p:nvSpPr>
          <p:spPr>
            <a:xfrm>
              <a:off x="4165050" y="3150875"/>
              <a:ext cx="34225" cy="19025"/>
            </a:xfrm>
            <a:custGeom>
              <a:avLst/>
              <a:gdLst/>
              <a:ahLst/>
              <a:cxnLst/>
              <a:rect l="l" t="t" r="r" b="b"/>
              <a:pathLst>
                <a:path w="1369" h="761" extrusionOk="0">
                  <a:moveTo>
                    <a:pt x="770" y="0"/>
                  </a:moveTo>
                  <a:cubicBezTo>
                    <a:pt x="401" y="0"/>
                    <a:pt x="0" y="181"/>
                    <a:pt x="62" y="492"/>
                  </a:cubicBezTo>
                  <a:cubicBezTo>
                    <a:pt x="99" y="674"/>
                    <a:pt x="359" y="761"/>
                    <a:pt x="634" y="761"/>
                  </a:cubicBezTo>
                  <a:cubicBezTo>
                    <a:pt x="988" y="761"/>
                    <a:pt x="1369" y="618"/>
                    <a:pt x="1338" y="353"/>
                  </a:cubicBezTo>
                  <a:cubicBezTo>
                    <a:pt x="1326" y="110"/>
                    <a:pt x="1058" y="0"/>
                    <a:pt x="770" y="0"/>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3975;p74">
              <a:extLst>
                <a:ext uri="{FF2B5EF4-FFF2-40B4-BE49-F238E27FC236}">
                  <a16:creationId xmlns:a16="http://schemas.microsoft.com/office/drawing/2014/main" id="{AB16DA7F-0EEF-407F-B58B-AD823B3ED403}"/>
                </a:ext>
              </a:extLst>
            </p:cNvPr>
            <p:cNvSpPr/>
            <p:nvPr/>
          </p:nvSpPr>
          <p:spPr>
            <a:xfrm>
              <a:off x="4262950" y="3205425"/>
              <a:ext cx="18725" cy="20850"/>
            </a:xfrm>
            <a:custGeom>
              <a:avLst/>
              <a:gdLst/>
              <a:ahLst/>
              <a:cxnLst/>
              <a:rect l="l" t="t" r="r" b="b"/>
              <a:pathLst>
                <a:path w="749" h="834" extrusionOk="0">
                  <a:moveTo>
                    <a:pt x="416" y="1"/>
                  </a:moveTo>
                  <a:cubicBezTo>
                    <a:pt x="320" y="1"/>
                    <a:pt x="226" y="45"/>
                    <a:pt x="166" y="140"/>
                  </a:cubicBezTo>
                  <a:cubicBezTo>
                    <a:pt x="0" y="334"/>
                    <a:pt x="83" y="805"/>
                    <a:pt x="416" y="833"/>
                  </a:cubicBezTo>
                  <a:cubicBezTo>
                    <a:pt x="555" y="833"/>
                    <a:pt x="666" y="722"/>
                    <a:pt x="721" y="556"/>
                  </a:cubicBezTo>
                  <a:cubicBezTo>
                    <a:pt x="749" y="445"/>
                    <a:pt x="749" y="334"/>
                    <a:pt x="721" y="223"/>
                  </a:cubicBezTo>
                  <a:cubicBezTo>
                    <a:pt x="673" y="80"/>
                    <a:pt x="544" y="1"/>
                    <a:pt x="416"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3976;p74">
              <a:extLst>
                <a:ext uri="{FF2B5EF4-FFF2-40B4-BE49-F238E27FC236}">
                  <a16:creationId xmlns:a16="http://schemas.microsoft.com/office/drawing/2014/main" id="{3CBA86F2-8F02-423C-99BB-1D57249FFC2D}"/>
                </a:ext>
              </a:extLst>
            </p:cNvPr>
            <p:cNvSpPr/>
            <p:nvPr/>
          </p:nvSpPr>
          <p:spPr>
            <a:xfrm>
              <a:off x="4172150" y="3199750"/>
              <a:ext cx="19425" cy="20975"/>
            </a:xfrm>
            <a:custGeom>
              <a:avLst/>
              <a:gdLst/>
              <a:ahLst/>
              <a:cxnLst/>
              <a:rect l="l" t="t" r="r" b="b"/>
              <a:pathLst>
                <a:path w="777" h="839" extrusionOk="0">
                  <a:moveTo>
                    <a:pt x="430" y="1"/>
                  </a:moveTo>
                  <a:cubicBezTo>
                    <a:pt x="339" y="1"/>
                    <a:pt x="251" y="38"/>
                    <a:pt x="194" y="117"/>
                  </a:cubicBezTo>
                  <a:cubicBezTo>
                    <a:pt x="0" y="339"/>
                    <a:pt x="83" y="783"/>
                    <a:pt x="388" y="838"/>
                  </a:cubicBezTo>
                  <a:cubicBezTo>
                    <a:pt x="555" y="838"/>
                    <a:pt x="693" y="727"/>
                    <a:pt x="721" y="589"/>
                  </a:cubicBezTo>
                  <a:cubicBezTo>
                    <a:pt x="749" y="478"/>
                    <a:pt x="776" y="339"/>
                    <a:pt x="749" y="228"/>
                  </a:cubicBezTo>
                  <a:cubicBezTo>
                    <a:pt x="699" y="80"/>
                    <a:pt x="562" y="1"/>
                    <a:pt x="430"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3977;p74">
              <a:extLst>
                <a:ext uri="{FF2B5EF4-FFF2-40B4-BE49-F238E27FC236}">
                  <a16:creationId xmlns:a16="http://schemas.microsoft.com/office/drawing/2014/main" id="{5903C43C-FE1B-4F48-BF96-20799A39219D}"/>
                </a:ext>
              </a:extLst>
            </p:cNvPr>
            <p:cNvSpPr/>
            <p:nvPr/>
          </p:nvSpPr>
          <p:spPr>
            <a:xfrm>
              <a:off x="4192925" y="3269050"/>
              <a:ext cx="56175" cy="38100"/>
            </a:xfrm>
            <a:custGeom>
              <a:avLst/>
              <a:gdLst/>
              <a:ahLst/>
              <a:cxnLst/>
              <a:rect l="l" t="t" r="r" b="b"/>
              <a:pathLst>
                <a:path w="2247" h="1524" extrusionOk="0">
                  <a:moveTo>
                    <a:pt x="361" y="0"/>
                  </a:moveTo>
                  <a:cubicBezTo>
                    <a:pt x="292" y="0"/>
                    <a:pt x="223" y="21"/>
                    <a:pt x="167" y="62"/>
                  </a:cubicBezTo>
                  <a:cubicBezTo>
                    <a:pt x="56" y="201"/>
                    <a:pt x="1" y="367"/>
                    <a:pt x="29" y="534"/>
                  </a:cubicBezTo>
                  <a:cubicBezTo>
                    <a:pt x="56" y="672"/>
                    <a:pt x="84" y="811"/>
                    <a:pt x="167" y="950"/>
                  </a:cubicBezTo>
                  <a:cubicBezTo>
                    <a:pt x="167" y="950"/>
                    <a:pt x="167" y="977"/>
                    <a:pt x="195" y="977"/>
                  </a:cubicBezTo>
                  <a:cubicBezTo>
                    <a:pt x="441" y="1326"/>
                    <a:pt x="824" y="1523"/>
                    <a:pt x="1220" y="1523"/>
                  </a:cubicBezTo>
                  <a:cubicBezTo>
                    <a:pt x="1359" y="1523"/>
                    <a:pt x="1500" y="1499"/>
                    <a:pt x="1637" y="1449"/>
                  </a:cubicBezTo>
                  <a:cubicBezTo>
                    <a:pt x="1803" y="1393"/>
                    <a:pt x="1942" y="1310"/>
                    <a:pt x="2053" y="1199"/>
                  </a:cubicBezTo>
                  <a:cubicBezTo>
                    <a:pt x="2247" y="1005"/>
                    <a:pt x="2163" y="645"/>
                    <a:pt x="1886" y="589"/>
                  </a:cubicBezTo>
                  <a:cubicBezTo>
                    <a:pt x="1775" y="589"/>
                    <a:pt x="1664" y="562"/>
                    <a:pt x="1553" y="562"/>
                  </a:cubicBezTo>
                  <a:cubicBezTo>
                    <a:pt x="1249" y="562"/>
                    <a:pt x="944" y="451"/>
                    <a:pt x="749" y="229"/>
                  </a:cubicBezTo>
                  <a:cubicBezTo>
                    <a:pt x="694" y="173"/>
                    <a:pt x="611" y="118"/>
                    <a:pt x="555" y="62"/>
                  </a:cubicBezTo>
                  <a:cubicBezTo>
                    <a:pt x="500" y="21"/>
                    <a:pt x="431" y="0"/>
                    <a:pt x="361" y="0"/>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3978;p74">
              <a:extLst>
                <a:ext uri="{FF2B5EF4-FFF2-40B4-BE49-F238E27FC236}">
                  <a16:creationId xmlns:a16="http://schemas.microsoft.com/office/drawing/2014/main" id="{A95F591A-DED1-42C9-BF8D-D67FC2B9A0F7}"/>
                </a:ext>
              </a:extLst>
            </p:cNvPr>
            <p:cNvSpPr/>
            <p:nvPr/>
          </p:nvSpPr>
          <p:spPr>
            <a:xfrm>
              <a:off x="4197100" y="3289150"/>
              <a:ext cx="37450" cy="18000"/>
            </a:xfrm>
            <a:custGeom>
              <a:avLst/>
              <a:gdLst/>
              <a:ahLst/>
              <a:cxnLst/>
              <a:rect l="l" t="t" r="r" b="b"/>
              <a:pathLst>
                <a:path w="1498" h="720" extrusionOk="0">
                  <a:moveTo>
                    <a:pt x="585" y="0"/>
                  </a:moveTo>
                  <a:cubicBezTo>
                    <a:pt x="547" y="0"/>
                    <a:pt x="509" y="2"/>
                    <a:pt x="472" y="7"/>
                  </a:cubicBezTo>
                  <a:cubicBezTo>
                    <a:pt x="388" y="7"/>
                    <a:pt x="277" y="7"/>
                    <a:pt x="194" y="35"/>
                  </a:cubicBezTo>
                  <a:cubicBezTo>
                    <a:pt x="167" y="63"/>
                    <a:pt x="28" y="90"/>
                    <a:pt x="0" y="118"/>
                  </a:cubicBezTo>
                  <a:cubicBezTo>
                    <a:pt x="28" y="146"/>
                    <a:pt x="28" y="146"/>
                    <a:pt x="28" y="173"/>
                  </a:cubicBezTo>
                  <a:cubicBezTo>
                    <a:pt x="274" y="522"/>
                    <a:pt x="657" y="719"/>
                    <a:pt x="1065" y="719"/>
                  </a:cubicBezTo>
                  <a:cubicBezTo>
                    <a:pt x="1208" y="719"/>
                    <a:pt x="1353" y="695"/>
                    <a:pt x="1497" y="645"/>
                  </a:cubicBezTo>
                  <a:cubicBezTo>
                    <a:pt x="1345" y="264"/>
                    <a:pt x="984" y="0"/>
                    <a:pt x="585" y="0"/>
                  </a:cubicBezTo>
                  <a:close/>
                </a:path>
              </a:pathLst>
            </a:custGeom>
            <a:solidFill>
              <a:srgbClr val="D864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3979;p74">
              <a:extLst>
                <a:ext uri="{FF2B5EF4-FFF2-40B4-BE49-F238E27FC236}">
                  <a16:creationId xmlns:a16="http://schemas.microsoft.com/office/drawing/2014/main" id="{0352B456-48E2-4424-B3EE-21661A5A2BE0}"/>
                </a:ext>
              </a:extLst>
            </p:cNvPr>
            <p:cNvSpPr/>
            <p:nvPr/>
          </p:nvSpPr>
          <p:spPr>
            <a:xfrm>
              <a:off x="4217875" y="3195050"/>
              <a:ext cx="22900" cy="59625"/>
            </a:xfrm>
            <a:custGeom>
              <a:avLst/>
              <a:gdLst/>
              <a:ahLst/>
              <a:cxnLst/>
              <a:rect l="l" t="t" r="r" b="b"/>
              <a:pathLst>
                <a:path w="916" h="2385" extrusionOk="0">
                  <a:moveTo>
                    <a:pt x="445" y="0"/>
                  </a:moveTo>
                  <a:lnTo>
                    <a:pt x="445" y="0"/>
                  </a:lnTo>
                  <a:cubicBezTo>
                    <a:pt x="528" y="499"/>
                    <a:pt x="611" y="971"/>
                    <a:pt x="722" y="1470"/>
                  </a:cubicBezTo>
                  <a:cubicBezTo>
                    <a:pt x="833" y="1664"/>
                    <a:pt x="805" y="1913"/>
                    <a:pt x="666" y="2080"/>
                  </a:cubicBezTo>
                  <a:cubicBezTo>
                    <a:pt x="583" y="2163"/>
                    <a:pt x="472" y="2218"/>
                    <a:pt x="361" y="2246"/>
                  </a:cubicBezTo>
                  <a:cubicBezTo>
                    <a:pt x="251" y="2274"/>
                    <a:pt x="140" y="2357"/>
                    <a:pt x="1" y="2385"/>
                  </a:cubicBezTo>
                  <a:cubicBezTo>
                    <a:pt x="140" y="2385"/>
                    <a:pt x="251" y="2385"/>
                    <a:pt x="389" y="2357"/>
                  </a:cubicBezTo>
                  <a:cubicBezTo>
                    <a:pt x="500" y="2329"/>
                    <a:pt x="639" y="2274"/>
                    <a:pt x="722" y="2191"/>
                  </a:cubicBezTo>
                  <a:cubicBezTo>
                    <a:pt x="833" y="2080"/>
                    <a:pt x="916" y="1969"/>
                    <a:pt x="916" y="1803"/>
                  </a:cubicBezTo>
                  <a:cubicBezTo>
                    <a:pt x="916" y="1692"/>
                    <a:pt x="916" y="1553"/>
                    <a:pt x="888" y="1414"/>
                  </a:cubicBezTo>
                  <a:cubicBezTo>
                    <a:pt x="833" y="1165"/>
                    <a:pt x="777" y="943"/>
                    <a:pt x="722" y="694"/>
                  </a:cubicBezTo>
                  <a:cubicBezTo>
                    <a:pt x="639" y="472"/>
                    <a:pt x="555" y="222"/>
                    <a:pt x="445" y="0"/>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3980;p74">
              <a:extLst>
                <a:ext uri="{FF2B5EF4-FFF2-40B4-BE49-F238E27FC236}">
                  <a16:creationId xmlns:a16="http://schemas.microsoft.com/office/drawing/2014/main" id="{F9AD8C2E-DA29-42B4-8CF7-0E3B89D76CF5}"/>
                </a:ext>
              </a:extLst>
            </p:cNvPr>
            <p:cNvSpPr/>
            <p:nvPr/>
          </p:nvSpPr>
          <p:spPr>
            <a:xfrm>
              <a:off x="4075800" y="3238725"/>
              <a:ext cx="15275" cy="15950"/>
            </a:xfrm>
            <a:custGeom>
              <a:avLst/>
              <a:gdLst/>
              <a:ahLst/>
              <a:cxnLst/>
              <a:rect l="l" t="t" r="r" b="b"/>
              <a:pathLst>
                <a:path w="611" h="638" extrusionOk="0">
                  <a:moveTo>
                    <a:pt x="0" y="0"/>
                  </a:moveTo>
                  <a:cubicBezTo>
                    <a:pt x="28" y="139"/>
                    <a:pt x="111" y="277"/>
                    <a:pt x="222" y="388"/>
                  </a:cubicBezTo>
                  <a:cubicBezTo>
                    <a:pt x="278" y="444"/>
                    <a:pt x="333" y="499"/>
                    <a:pt x="388" y="527"/>
                  </a:cubicBezTo>
                  <a:cubicBezTo>
                    <a:pt x="472" y="582"/>
                    <a:pt x="527" y="610"/>
                    <a:pt x="610" y="638"/>
                  </a:cubicBezTo>
                  <a:cubicBezTo>
                    <a:pt x="582" y="582"/>
                    <a:pt x="555" y="499"/>
                    <a:pt x="499" y="444"/>
                  </a:cubicBezTo>
                  <a:cubicBezTo>
                    <a:pt x="472" y="388"/>
                    <a:pt x="416" y="305"/>
                    <a:pt x="361" y="277"/>
                  </a:cubicBezTo>
                  <a:cubicBezTo>
                    <a:pt x="250" y="139"/>
                    <a:pt x="139" y="56"/>
                    <a:pt x="0" y="0"/>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3981;p74">
              <a:extLst>
                <a:ext uri="{FF2B5EF4-FFF2-40B4-BE49-F238E27FC236}">
                  <a16:creationId xmlns:a16="http://schemas.microsoft.com/office/drawing/2014/main" id="{A43028D6-D315-4927-95BF-7364F50AA99F}"/>
                </a:ext>
              </a:extLst>
            </p:cNvPr>
            <p:cNvSpPr/>
            <p:nvPr/>
          </p:nvSpPr>
          <p:spPr>
            <a:xfrm>
              <a:off x="4132050" y="3172525"/>
              <a:ext cx="196125" cy="68875"/>
            </a:xfrm>
            <a:custGeom>
              <a:avLst/>
              <a:gdLst/>
              <a:ahLst/>
              <a:cxnLst/>
              <a:rect l="l" t="t" r="r" b="b"/>
              <a:pathLst>
                <a:path w="7845" h="2755" extrusionOk="0">
                  <a:moveTo>
                    <a:pt x="1840" y="0"/>
                  </a:moveTo>
                  <a:cubicBezTo>
                    <a:pt x="1455" y="0"/>
                    <a:pt x="1064" y="145"/>
                    <a:pt x="772" y="458"/>
                  </a:cubicBezTo>
                  <a:cubicBezTo>
                    <a:pt x="0" y="1283"/>
                    <a:pt x="660" y="2544"/>
                    <a:pt x="1795" y="2544"/>
                  </a:cubicBezTo>
                  <a:cubicBezTo>
                    <a:pt x="1841" y="2544"/>
                    <a:pt x="1889" y="2542"/>
                    <a:pt x="1937" y="2537"/>
                  </a:cubicBezTo>
                  <a:cubicBezTo>
                    <a:pt x="2574" y="2482"/>
                    <a:pt x="3101" y="2010"/>
                    <a:pt x="3184" y="1373"/>
                  </a:cubicBezTo>
                  <a:cubicBezTo>
                    <a:pt x="3406" y="1206"/>
                    <a:pt x="3656" y="1151"/>
                    <a:pt x="3905" y="1151"/>
                  </a:cubicBezTo>
                  <a:cubicBezTo>
                    <a:pt x="4155" y="1179"/>
                    <a:pt x="4404" y="1262"/>
                    <a:pt x="4626" y="1400"/>
                  </a:cubicBezTo>
                  <a:cubicBezTo>
                    <a:pt x="4590" y="2248"/>
                    <a:pt x="5280" y="2755"/>
                    <a:pt x="5989" y="2755"/>
                  </a:cubicBezTo>
                  <a:cubicBezTo>
                    <a:pt x="6370" y="2755"/>
                    <a:pt x="6757" y="2608"/>
                    <a:pt x="7038" y="2288"/>
                  </a:cubicBezTo>
                  <a:cubicBezTo>
                    <a:pt x="7844" y="1428"/>
                    <a:pt x="7115" y="204"/>
                    <a:pt x="5984" y="204"/>
                  </a:cubicBezTo>
                  <a:cubicBezTo>
                    <a:pt x="5948" y="204"/>
                    <a:pt x="5911" y="206"/>
                    <a:pt x="5874" y="208"/>
                  </a:cubicBezTo>
                  <a:cubicBezTo>
                    <a:pt x="5347" y="236"/>
                    <a:pt x="4903" y="569"/>
                    <a:pt x="4682" y="1068"/>
                  </a:cubicBezTo>
                  <a:lnTo>
                    <a:pt x="4682" y="1095"/>
                  </a:lnTo>
                  <a:cubicBezTo>
                    <a:pt x="4432" y="955"/>
                    <a:pt x="4147" y="885"/>
                    <a:pt x="3862" y="885"/>
                  </a:cubicBezTo>
                  <a:cubicBezTo>
                    <a:pt x="3641" y="885"/>
                    <a:pt x="3418" y="927"/>
                    <a:pt x="3212" y="1012"/>
                  </a:cubicBezTo>
                  <a:lnTo>
                    <a:pt x="3184" y="1040"/>
                  </a:lnTo>
                  <a:lnTo>
                    <a:pt x="3184" y="985"/>
                  </a:lnTo>
                  <a:cubicBezTo>
                    <a:pt x="3032" y="358"/>
                    <a:pt x="2445" y="0"/>
                    <a:pt x="1840" y="0"/>
                  </a:cubicBezTo>
                  <a:close/>
                </a:path>
              </a:pathLst>
            </a:custGeom>
            <a:solidFill>
              <a:srgbClr val="4245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3982;p74">
              <a:extLst>
                <a:ext uri="{FF2B5EF4-FFF2-40B4-BE49-F238E27FC236}">
                  <a16:creationId xmlns:a16="http://schemas.microsoft.com/office/drawing/2014/main" id="{4DEC31B6-6EC9-4195-93F1-5B9E2AAF684C}"/>
                </a:ext>
              </a:extLst>
            </p:cNvPr>
            <p:cNvSpPr/>
            <p:nvPr/>
          </p:nvSpPr>
          <p:spPr>
            <a:xfrm>
              <a:off x="4244450" y="3184625"/>
              <a:ext cx="64575" cy="49975"/>
            </a:xfrm>
            <a:custGeom>
              <a:avLst/>
              <a:gdLst/>
              <a:ahLst/>
              <a:cxnLst/>
              <a:rect l="l" t="t" r="r" b="b"/>
              <a:pathLst>
                <a:path w="2583" h="1999" extrusionOk="0">
                  <a:moveTo>
                    <a:pt x="1509" y="1"/>
                  </a:moveTo>
                  <a:cubicBezTo>
                    <a:pt x="533" y="1"/>
                    <a:pt x="1" y="1146"/>
                    <a:pt x="796" y="1776"/>
                  </a:cubicBezTo>
                  <a:cubicBezTo>
                    <a:pt x="996" y="1930"/>
                    <a:pt x="1224" y="1999"/>
                    <a:pt x="1448" y="1999"/>
                  </a:cubicBezTo>
                  <a:cubicBezTo>
                    <a:pt x="2030" y="1999"/>
                    <a:pt x="2582" y="1537"/>
                    <a:pt x="2542" y="916"/>
                  </a:cubicBezTo>
                  <a:cubicBezTo>
                    <a:pt x="2487" y="417"/>
                    <a:pt x="2043" y="29"/>
                    <a:pt x="1544" y="1"/>
                  </a:cubicBezTo>
                  <a:cubicBezTo>
                    <a:pt x="1532" y="1"/>
                    <a:pt x="1521" y="1"/>
                    <a:pt x="1509" y="1"/>
                  </a:cubicBezTo>
                  <a:close/>
                </a:path>
              </a:pathLst>
            </a:custGeom>
            <a:solidFill>
              <a:srgbClr val="4245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3983;p74">
              <a:extLst>
                <a:ext uri="{FF2B5EF4-FFF2-40B4-BE49-F238E27FC236}">
                  <a16:creationId xmlns:a16="http://schemas.microsoft.com/office/drawing/2014/main" id="{F1ABFB4A-8990-470F-BFC8-24DDAAF37F13}"/>
                </a:ext>
              </a:extLst>
            </p:cNvPr>
            <p:cNvSpPr/>
            <p:nvPr/>
          </p:nvSpPr>
          <p:spPr>
            <a:xfrm>
              <a:off x="4148775" y="3179575"/>
              <a:ext cx="55275" cy="49450"/>
            </a:xfrm>
            <a:custGeom>
              <a:avLst/>
              <a:gdLst/>
              <a:ahLst/>
              <a:cxnLst/>
              <a:rect l="l" t="t" r="r" b="b"/>
              <a:pathLst>
                <a:path w="2211" h="1978" extrusionOk="0">
                  <a:moveTo>
                    <a:pt x="1155" y="0"/>
                  </a:moveTo>
                  <a:cubicBezTo>
                    <a:pt x="565" y="0"/>
                    <a:pt x="1" y="476"/>
                    <a:pt x="103" y="1118"/>
                  </a:cubicBezTo>
                  <a:cubicBezTo>
                    <a:pt x="76" y="1146"/>
                    <a:pt x="76" y="1174"/>
                    <a:pt x="103" y="1174"/>
                  </a:cubicBezTo>
                  <a:cubicBezTo>
                    <a:pt x="103" y="1285"/>
                    <a:pt x="159" y="1368"/>
                    <a:pt x="214" y="1451"/>
                  </a:cubicBezTo>
                  <a:cubicBezTo>
                    <a:pt x="270" y="1590"/>
                    <a:pt x="353" y="1673"/>
                    <a:pt x="464" y="1756"/>
                  </a:cubicBezTo>
                  <a:cubicBezTo>
                    <a:pt x="630" y="1895"/>
                    <a:pt x="852" y="1978"/>
                    <a:pt x="1074" y="1978"/>
                  </a:cubicBezTo>
                  <a:lnTo>
                    <a:pt x="1157" y="1978"/>
                  </a:lnTo>
                  <a:cubicBezTo>
                    <a:pt x="1711" y="1978"/>
                    <a:pt x="2155" y="1562"/>
                    <a:pt x="2183" y="1008"/>
                  </a:cubicBezTo>
                  <a:cubicBezTo>
                    <a:pt x="2210" y="786"/>
                    <a:pt x="2127" y="536"/>
                    <a:pt x="1989" y="370"/>
                  </a:cubicBezTo>
                  <a:cubicBezTo>
                    <a:pt x="1822" y="148"/>
                    <a:pt x="1573" y="9"/>
                    <a:pt x="1296" y="9"/>
                  </a:cubicBezTo>
                  <a:cubicBezTo>
                    <a:pt x="1249" y="3"/>
                    <a:pt x="1202" y="0"/>
                    <a:pt x="1155" y="0"/>
                  </a:cubicBezTo>
                  <a:close/>
                </a:path>
              </a:pathLst>
            </a:custGeom>
            <a:solidFill>
              <a:srgbClr val="747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3984;p74">
              <a:extLst>
                <a:ext uri="{FF2B5EF4-FFF2-40B4-BE49-F238E27FC236}">
                  <a16:creationId xmlns:a16="http://schemas.microsoft.com/office/drawing/2014/main" id="{68112BF5-4247-42D4-B089-5E24C4580240}"/>
                </a:ext>
              </a:extLst>
            </p:cNvPr>
            <p:cNvSpPr/>
            <p:nvPr/>
          </p:nvSpPr>
          <p:spPr>
            <a:xfrm>
              <a:off x="4160350" y="3188800"/>
              <a:ext cx="43700" cy="40225"/>
            </a:xfrm>
            <a:custGeom>
              <a:avLst/>
              <a:gdLst/>
              <a:ahLst/>
              <a:cxnLst/>
              <a:rect l="l" t="t" r="r" b="b"/>
              <a:pathLst>
                <a:path w="1748" h="1609" extrusionOk="0">
                  <a:moveTo>
                    <a:pt x="1498" y="1"/>
                  </a:moveTo>
                  <a:lnTo>
                    <a:pt x="1" y="1387"/>
                  </a:lnTo>
                  <a:cubicBezTo>
                    <a:pt x="167" y="1526"/>
                    <a:pt x="389" y="1609"/>
                    <a:pt x="611" y="1609"/>
                  </a:cubicBezTo>
                  <a:lnTo>
                    <a:pt x="694" y="1609"/>
                  </a:lnTo>
                  <a:lnTo>
                    <a:pt x="1720" y="639"/>
                  </a:lnTo>
                  <a:cubicBezTo>
                    <a:pt x="1747" y="417"/>
                    <a:pt x="1664" y="167"/>
                    <a:pt x="1498" y="1"/>
                  </a:cubicBezTo>
                  <a:close/>
                </a:path>
              </a:pathLst>
            </a:custGeom>
            <a:solidFill>
              <a:srgbClr val="747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3985;p74">
              <a:extLst>
                <a:ext uri="{FF2B5EF4-FFF2-40B4-BE49-F238E27FC236}">
                  <a16:creationId xmlns:a16="http://schemas.microsoft.com/office/drawing/2014/main" id="{F885C673-4E2F-4495-9895-F4FDEFB116C2}"/>
                </a:ext>
              </a:extLst>
            </p:cNvPr>
            <p:cNvSpPr/>
            <p:nvPr/>
          </p:nvSpPr>
          <p:spPr>
            <a:xfrm>
              <a:off x="4150650" y="3179800"/>
              <a:ext cx="39525" cy="36075"/>
            </a:xfrm>
            <a:custGeom>
              <a:avLst/>
              <a:gdLst/>
              <a:ahLst/>
              <a:cxnLst/>
              <a:rect l="l" t="t" r="r" b="b"/>
              <a:pathLst>
                <a:path w="1581" h="1443" extrusionOk="0">
                  <a:moveTo>
                    <a:pt x="1221" y="0"/>
                  </a:moveTo>
                  <a:lnTo>
                    <a:pt x="1" y="1109"/>
                  </a:lnTo>
                  <a:cubicBezTo>
                    <a:pt x="1" y="1137"/>
                    <a:pt x="1" y="1165"/>
                    <a:pt x="1" y="1165"/>
                  </a:cubicBezTo>
                  <a:cubicBezTo>
                    <a:pt x="28" y="1276"/>
                    <a:pt x="84" y="1359"/>
                    <a:pt x="112" y="1442"/>
                  </a:cubicBezTo>
                  <a:lnTo>
                    <a:pt x="1581" y="111"/>
                  </a:lnTo>
                  <a:cubicBezTo>
                    <a:pt x="1470" y="28"/>
                    <a:pt x="1331" y="0"/>
                    <a:pt x="1221" y="0"/>
                  </a:cubicBezTo>
                  <a:close/>
                </a:path>
              </a:pathLst>
            </a:custGeom>
            <a:solidFill>
              <a:srgbClr val="747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3986;p74">
              <a:extLst>
                <a:ext uri="{FF2B5EF4-FFF2-40B4-BE49-F238E27FC236}">
                  <a16:creationId xmlns:a16="http://schemas.microsoft.com/office/drawing/2014/main" id="{AC5AEEAD-EAD9-448B-AFA7-CEAD0324A3BD}"/>
                </a:ext>
              </a:extLst>
            </p:cNvPr>
            <p:cNvSpPr/>
            <p:nvPr/>
          </p:nvSpPr>
          <p:spPr>
            <a:xfrm>
              <a:off x="4252675" y="3184550"/>
              <a:ext cx="56050" cy="49325"/>
            </a:xfrm>
            <a:custGeom>
              <a:avLst/>
              <a:gdLst/>
              <a:ahLst/>
              <a:cxnLst/>
              <a:rect l="l" t="t" r="r" b="b"/>
              <a:pathLst>
                <a:path w="2242" h="1973" extrusionOk="0">
                  <a:moveTo>
                    <a:pt x="1205" y="0"/>
                  </a:moveTo>
                  <a:cubicBezTo>
                    <a:pt x="620" y="0"/>
                    <a:pt x="1" y="483"/>
                    <a:pt x="106" y="1141"/>
                  </a:cubicBezTo>
                  <a:lnTo>
                    <a:pt x="106" y="1197"/>
                  </a:lnTo>
                  <a:cubicBezTo>
                    <a:pt x="134" y="1280"/>
                    <a:pt x="162" y="1391"/>
                    <a:pt x="217" y="1474"/>
                  </a:cubicBezTo>
                  <a:cubicBezTo>
                    <a:pt x="273" y="1585"/>
                    <a:pt x="383" y="1696"/>
                    <a:pt x="494" y="1779"/>
                  </a:cubicBezTo>
                  <a:cubicBezTo>
                    <a:pt x="661" y="1890"/>
                    <a:pt x="855" y="1973"/>
                    <a:pt x="1077" y="1973"/>
                  </a:cubicBezTo>
                  <a:lnTo>
                    <a:pt x="1160" y="1973"/>
                  </a:lnTo>
                  <a:cubicBezTo>
                    <a:pt x="1714" y="1973"/>
                    <a:pt x="2158" y="1557"/>
                    <a:pt x="2213" y="1030"/>
                  </a:cubicBezTo>
                  <a:cubicBezTo>
                    <a:pt x="2241" y="781"/>
                    <a:pt x="2158" y="559"/>
                    <a:pt x="1991" y="365"/>
                  </a:cubicBezTo>
                  <a:cubicBezTo>
                    <a:pt x="1825" y="171"/>
                    <a:pt x="1576" y="32"/>
                    <a:pt x="1298" y="4"/>
                  </a:cubicBezTo>
                  <a:cubicBezTo>
                    <a:pt x="1267" y="2"/>
                    <a:pt x="1236" y="0"/>
                    <a:pt x="1205" y="0"/>
                  </a:cubicBezTo>
                  <a:close/>
                </a:path>
              </a:pathLst>
            </a:custGeom>
            <a:solidFill>
              <a:srgbClr val="747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3987;p74">
              <a:extLst>
                <a:ext uri="{FF2B5EF4-FFF2-40B4-BE49-F238E27FC236}">
                  <a16:creationId xmlns:a16="http://schemas.microsoft.com/office/drawing/2014/main" id="{F47D785D-59EC-4045-A4BF-1C1838D3DE56}"/>
                </a:ext>
              </a:extLst>
            </p:cNvPr>
            <p:cNvSpPr/>
            <p:nvPr/>
          </p:nvSpPr>
          <p:spPr>
            <a:xfrm>
              <a:off x="4265025" y="3194350"/>
              <a:ext cx="43000" cy="39525"/>
            </a:xfrm>
            <a:custGeom>
              <a:avLst/>
              <a:gdLst/>
              <a:ahLst/>
              <a:cxnLst/>
              <a:rect l="l" t="t" r="r" b="b"/>
              <a:pathLst>
                <a:path w="1720" h="1581" extrusionOk="0">
                  <a:moveTo>
                    <a:pt x="1497" y="1"/>
                  </a:moveTo>
                  <a:lnTo>
                    <a:pt x="0" y="1387"/>
                  </a:lnTo>
                  <a:cubicBezTo>
                    <a:pt x="167" y="1498"/>
                    <a:pt x="361" y="1581"/>
                    <a:pt x="583" y="1581"/>
                  </a:cubicBezTo>
                  <a:lnTo>
                    <a:pt x="666" y="1581"/>
                  </a:lnTo>
                  <a:lnTo>
                    <a:pt x="1719" y="638"/>
                  </a:lnTo>
                  <a:cubicBezTo>
                    <a:pt x="1719" y="389"/>
                    <a:pt x="1636" y="167"/>
                    <a:pt x="1497" y="1"/>
                  </a:cubicBezTo>
                  <a:close/>
                </a:path>
              </a:pathLst>
            </a:custGeom>
            <a:solidFill>
              <a:srgbClr val="747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3988;p74">
              <a:extLst>
                <a:ext uri="{FF2B5EF4-FFF2-40B4-BE49-F238E27FC236}">
                  <a16:creationId xmlns:a16="http://schemas.microsoft.com/office/drawing/2014/main" id="{E9E0E81D-E603-4957-96AB-F4189B71DEED}"/>
                </a:ext>
              </a:extLst>
            </p:cNvPr>
            <p:cNvSpPr/>
            <p:nvPr/>
          </p:nvSpPr>
          <p:spPr>
            <a:xfrm>
              <a:off x="4255325" y="3185350"/>
              <a:ext cx="39525" cy="36050"/>
            </a:xfrm>
            <a:custGeom>
              <a:avLst/>
              <a:gdLst/>
              <a:ahLst/>
              <a:cxnLst/>
              <a:rect l="l" t="t" r="r" b="b"/>
              <a:pathLst>
                <a:path w="1581" h="1442" extrusionOk="0">
                  <a:moveTo>
                    <a:pt x="1192" y="0"/>
                  </a:moveTo>
                  <a:lnTo>
                    <a:pt x="0" y="1109"/>
                  </a:lnTo>
                  <a:lnTo>
                    <a:pt x="0" y="1165"/>
                  </a:lnTo>
                  <a:cubicBezTo>
                    <a:pt x="28" y="1276"/>
                    <a:pt x="56" y="1359"/>
                    <a:pt x="111" y="1442"/>
                  </a:cubicBezTo>
                  <a:lnTo>
                    <a:pt x="1581" y="111"/>
                  </a:lnTo>
                  <a:cubicBezTo>
                    <a:pt x="1442" y="28"/>
                    <a:pt x="1331" y="0"/>
                    <a:pt x="1192" y="0"/>
                  </a:cubicBezTo>
                  <a:close/>
                </a:path>
              </a:pathLst>
            </a:custGeom>
            <a:solidFill>
              <a:srgbClr val="747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3989;p74">
              <a:extLst>
                <a:ext uri="{FF2B5EF4-FFF2-40B4-BE49-F238E27FC236}">
                  <a16:creationId xmlns:a16="http://schemas.microsoft.com/office/drawing/2014/main" id="{BCDC3DF5-D193-485C-A51A-01994FD7EA31}"/>
                </a:ext>
              </a:extLst>
            </p:cNvPr>
            <p:cNvSpPr/>
            <p:nvPr/>
          </p:nvSpPr>
          <p:spPr>
            <a:xfrm>
              <a:off x="4069550" y="3262100"/>
              <a:ext cx="68650" cy="79950"/>
            </a:xfrm>
            <a:custGeom>
              <a:avLst/>
              <a:gdLst/>
              <a:ahLst/>
              <a:cxnLst/>
              <a:rect l="l" t="t" r="r" b="b"/>
              <a:pathLst>
                <a:path w="2746" h="3198" extrusionOk="0">
                  <a:moveTo>
                    <a:pt x="1238" y="1"/>
                  </a:moveTo>
                  <a:cubicBezTo>
                    <a:pt x="1195" y="1"/>
                    <a:pt x="1153" y="3"/>
                    <a:pt x="1110" y="8"/>
                  </a:cubicBezTo>
                  <a:cubicBezTo>
                    <a:pt x="1609" y="35"/>
                    <a:pt x="2052" y="313"/>
                    <a:pt x="2302" y="729"/>
                  </a:cubicBezTo>
                  <a:cubicBezTo>
                    <a:pt x="2551" y="1172"/>
                    <a:pt x="2579" y="1671"/>
                    <a:pt x="2413" y="2115"/>
                  </a:cubicBezTo>
                  <a:cubicBezTo>
                    <a:pt x="2246" y="2586"/>
                    <a:pt x="1858" y="2919"/>
                    <a:pt x="1359" y="3030"/>
                  </a:cubicBezTo>
                  <a:cubicBezTo>
                    <a:pt x="1253" y="3055"/>
                    <a:pt x="1144" y="3067"/>
                    <a:pt x="1035" y="3067"/>
                  </a:cubicBezTo>
                  <a:cubicBezTo>
                    <a:pt x="659" y="3067"/>
                    <a:pt x="280" y="2921"/>
                    <a:pt x="1" y="2642"/>
                  </a:cubicBezTo>
                  <a:lnTo>
                    <a:pt x="1" y="2642"/>
                  </a:lnTo>
                  <a:cubicBezTo>
                    <a:pt x="167" y="2863"/>
                    <a:pt x="389" y="3002"/>
                    <a:pt x="611" y="3113"/>
                  </a:cubicBezTo>
                  <a:cubicBezTo>
                    <a:pt x="772" y="3167"/>
                    <a:pt x="945" y="3197"/>
                    <a:pt x="1114" y="3197"/>
                  </a:cubicBezTo>
                  <a:cubicBezTo>
                    <a:pt x="1207" y="3197"/>
                    <a:pt x="1299" y="3188"/>
                    <a:pt x="1387" y="3168"/>
                  </a:cubicBezTo>
                  <a:cubicBezTo>
                    <a:pt x="1942" y="3058"/>
                    <a:pt x="2357" y="2697"/>
                    <a:pt x="2551" y="2198"/>
                  </a:cubicBezTo>
                  <a:cubicBezTo>
                    <a:pt x="2746" y="1699"/>
                    <a:pt x="2690" y="1117"/>
                    <a:pt x="2413" y="673"/>
                  </a:cubicBezTo>
                  <a:cubicBezTo>
                    <a:pt x="2274" y="451"/>
                    <a:pt x="2080" y="285"/>
                    <a:pt x="1831" y="146"/>
                  </a:cubicBezTo>
                  <a:cubicBezTo>
                    <a:pt x="1647" y="55"/>
                    <a:pt x="1444" y="1"/>
                    <a:pt x="1238" y="1"/>
                  </a:cubicBezTo>
                  <a:close/>
                </a:path>
              </a:pathLst>
            </a:custGeom>
            <a:solidFill>
              <a:srgbClr val="747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3990;p74">
              <a:extLst>
                <a:ext uri="{FF2B5EF4-FFF2-40B4-BE49-F238E27FC236}">
                  <a16:creationId xmlns:a16="http://schemas.microsoft.com/office/drawing/2014/main" id="{C2B71D4D-A996-4C9E-89A6-66E3CD698FE9}"/>
                </a:ext>
              </a:extLst>
            </p:cNvPr>
            <p:cNvSpPr/>
            <p:nvPr/>
          </p:nvSpPr>
          <p:spPr>
            <a:xfrm>
              <a:off x="3914300" y="2926800"/>
              <a:ext cx="186675" cy="170925"/>
            </a:xfrm>
            <a:custGeom>
              <a:avLst/>
              <a:gdLst/>
              <a:ahLst/>
              <a:cxnLst/>
              <a:rect l="l" t="t" r="r" b="b"/>
              <a:pathLst>
                <a:path w="7467" h="6837" extrusionOk="0">
                  <a:moveTo>
                    <a:pt x="5050" y="1"/>
                  </a:moveTo>
                  <a:cubicBezTo>
                    <a:pt x="4381" y="1"/>
                    <a:pt x="3728" y="326"/>
                    <a:pt x="3327" y="1026"/>
                  </a:cubicBezTo>
                  <a:cubicBezTo>
                    <a:pt x="3022" y="1581"/>
                    <a:pt x="2468" y="1415"/>
                    <a:pt x="1941" y="1525"/>
                  </a:cubicBezTo>
                  <a:cubicBezTo>
                    <a:pt x="1608" y="1581"/>
                    <a:pt x="1303" y="1720"/>
                    <a:pt x="1026" y="1941"/>
                  </a:cubicBezTo>
                  <a:cubicBezTo>
                    <a:pt x="887" y="2025"/>
                    <a:pt x="777" y="2163"/>
                    <a:pt x="666" y="2302"/>
                  </a:cubicBezTo>
                  <a:cubicBezTo>
                    <a:pt x="56" y="3078"/>
                    <a:pt x="0" y="4187"/>
                    <a:pt x="582" y="5019"/>
                  </a:cubicBezTo>
                  <a:cubicBezTo>
                    <a:pt x="1247" y="6039"/>
                    <a:pt x="2500" y="6836"/>
                    <a:pt x="3752" y="6836"/>
                  </a:cubicBezTo>
                  <a:cubicBezTo>
                    <a:pt x="3962" y="6836"/>
                    <a:pt x="4173" y="6814"/>
                    <a:pt x="4381" y="6766"/>
                  </a:cubicBezTo>
                  <a:cubicBezTo>
                    <a:pt x="6460" y="6267"/>
                    <a:pt x="7375" y="4021"/>
                    <a:pt x="7431" y="2773"/>
                  </a:cubicBezTo>
                  <a:cubicBezTo>
                    <a:pt x="7466" y="1019"/>
                    <a:pt x="6233" y="1"/>
                    <a:pt x="5050"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3991;p74">
              <a:extLst>
                <a:ext uri="{FF2B5EF4-FFF2-40B4-BE49-F238E27FC236}">
                  <a16:creationId xmlns:a16="http://schemas.microsoft.com/office/drawing/2014/main" id="{989C5590-8787-4669-9A64-B3570F91548E}"/>
                </a:ext>
              </a:extLst>
            </p:cNvPr>
            <p:cNvSpPr/>
            <p:nvPr/>
          </p:nvSpPr>
          <p:spPr>
            <a:xfrm>
              <a:off x="3939250" y="2948300"/>
              <a:ext cx="127550" cy="96350"/>
            </a:xfrm>
            <a:custGeom>
              <a:avLst/>
              <a:gdLst/>
              <a:ahLst/>
              <a:cxnLst/>
              <a:rect l="l" t="t" r="r" b="b"/>
              <a:pathLst>
                <a:path w="5102" h="3854" extrusionOk="0">
                  <a:moveTo>
                    <a:pt x="4242" y="0"/>
                  </a:moveTo>
                  <a:cubicBezTo>
                    <a:pt x="3910" y="0"/>
                    <a:pt x="3605" y="83"/>
                    <a:pt x="3355" y="250"/>
                  </a:cubicBezTo>
                  <a:cubicBezTo>
                    <a:pt x="2801" y="582"/>
                    <a:pt x="2551" y="1220"/>
                    <a:pt x="2024" y="1470"/>
                  </a:cubicBezTo>
                  <a:cubicBezTo>
                    <a:pt x="1747" y="1580"/>
                    <a:pt x="1470" y="1636"/>
                    <a:pt x="1165" y="1664"/>
                  </a:cubicBezTo>
                  <a:cubicBezTo>
                    <a:pt x="998" y="1691"/>
                    <a:pt x="860" y="1747"/>
                    <a:pt x="721" y="1802"/>
                  </a:cubicBezTo>
                  <a:cubicBezTo>
                    <a:pt x="555" y="1885"/>
                    <a:pt x="444" y="1996"/>
                    <a:pt x="333" y="2107"/>
                  </a:cubicBezTo>
                  <a:cubicBezTo>
                    <a:pt x="111" y="2329"/>
                    <a:pt x="0" y="2662"/>
                    <a:pt x="28" y="2994"/>
                  </a:cubicBezTo>
                  <a:cubicBezTo>
                    <a:pt x="83" y="3299"/>
                    <a:pt x="167" y="3577"/>
                    <a:pt x="361" y="3854"/>
                  </a:cubicBezTo>
                  <a:cubicBezTo>
                    <a:pt x="222" y="3577"/>
                    <a:pt x="139" y="3272"/>
                    <a:pt x="111" y="2994"/>
                  </a:cubicBezTo>
                  <a:cubicBezTo>
                    <a:pt x="111" y="2689"/>
                    <a:pt x="222" y="2412"/>
                    <a:pt x="416" y="2190"/>
                  </a:cubicBezTo>
                  <a:cubicBezTo>
                    <a:pt x="638" y="1996"/>
                    <a:pt x="915" y="1858"/>
                    <a:pt x="1193" y="1830"/>
                  </a:cubicBezTo>
                  <a:cubicBezTo>
                    <a:pt x="1497" y="1802"/>
                    <a:pt x="1802" y="1747"/>
                    <a:pt x="2107" y="1636"/>
                  </a:cubicBezTo>
                  <a:cubicBezTo>
                    <a:pt x="2690" y="1331"/>
                    <a:pt x="2939" y="693"/>
                    <a:pt x="3411" y="360"/>
                  </a:cubicBezTo>
                  <a:cubicBezTo>
                    <a:pt x="3670" y="187"/>
                    <a:pt x="3975" y="97"/>
                    <a:pt x="4283" y="97"/>
                  </a:cubicBezTo>
                  <a:cubicBezTo>
                    <a:pt x="4565" y="97"/>
                    <a:pt x="4849" y="173"/>
                    <a:pt x="5102" y="333"/>
                  </a:cubicBezTo>
                  <a:cubicBezTo>
                    <a:pt x="4852" y="139"/>
                    <a:pt x="4547" y="28"/>
                    <a:pt x="4242" y="0"/>
                  </a:cubicBezTo>
                  <a:close/>
                </a:path>
              </a:pathLst>
            </a:custGeom>
            <a:solidFill>
              <a:srgbClr val="3D43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3992;p74">
              <a:extLst>
                <a:ext uri="{FF2B5EF4-FFF2-40B4-BE49-F238E27FC236}">
                  <a16:creationId xmlns:a16="http://schemas.microsoft.com/office/drawing/2014/main" id="{5EC5F833-5280-4BE8-8E39-74113864EBC7}"/>
                </a:ext>
              </a:extLst>
            </p:cNvPr>
            <p:cNvSpPr/>
            <p:nvPr/>
          </p:nvSpPr>
          <p:spPr>
            <a:xfrm>
              <a:off x="3957875" y="3001525"/>
              <a:ext cx="334125" cy="330175"/>
            </a:xfrm>
            <a:custGeom>
              <a:avLst/>
              <a:gdLst/>
              <a:ahLst/>
              <a:cxnLst/>
              <a:rect l="l" t="t" r="r" b="b"/>
              <a:pathLst>
                <a:path w="13365" h="13207" extrusionOk="0">
                  <a:moveTo>
                    <a:pt x="7691" y="0"/>
                  </a:moveTo>
                  <a:cubicBezTo>
                    <a:pt x="4670" y="0"/>
                    <a:pt x="1550" y="2418"/>
                    <a:pt x="725" y="6216"/>
                  </a:cubicBezTo>
                  <a:cubicBezTo>
                    <a:pt x="1" y="9603"/>
                    <a:pt x="2290" y="13206"/>
                    <a:pt x="3974" y="13206"/>
                  </a:cubicBezTo>
                  <a:cubicBezTo>
                    <a:pt x="4096" y="13206"/>
                    <a:pt x="4215" y="13187"/>
                    <a:pt x="4329" y="13148"/>
                  </a:cubicBezTo>
                  <a:cubicBezTo>
                    <a:pt x="4523" y="13065"/>
                    <a:pt x="4662" y="12982"/>
                    <a:pt x="4800" y="12843"/>
                  </a:cubicBezTo>
                  <a:cubicBezTo>
                    <a:pt x="4828" y="12804"/>
                    <a:pt x="4874" y="12790"/>
                    <a:pt x="4931" y="12790"/>
                  </a:cubicBezTo>
                  <a:cubicBezTo>
                    <a:pt x="5103" y="12790"/>
                    <a:pt x="5372" y="12924"/>
                    <a:pt x="5514" y="12924"/>
                  </a:cubicBezTo>
                  <a:cubicBezTo>
                    <a:pt x="5561" y="12924"/>
                    <a:pt x="5593" y="12909"/>
                    <a:pt x="5604" y="12871"/>
                  </a:cubicBezTo>
                  <a:cubicBezTo>
                    <a:pt x="5965" y="10902"/>
                    <a:pt x="4385" y="10736"/>
                    <a:pt x="4190" y="9710"/>
                  </a:cubicBezTo>
                  <a:cubicBezTo>
                    <a:pt x="4080" y="9072"/>
                    <a:pt x="4579" y="8961"/>
                    <a:pt x="5216" y="8850"/>
                  </a:cubicBezTo>
                  <a:cubicBezTo>
                    <a:pt x="7850" y="8462"/>
                    <a:pt x="7046" y="5939"/>
                    <a:pt x="9375" y="5385"/>
                  </a:cubicBezTo>
                  <a:cubicBezTo>
                    <a:pt x="10299" y="5171"/>
                    <a:pt x="10515" y="4918"/>
                    <a:pt x="10610" y="4918"/>
                  </a:cubicBezTo>
                  <a:cubicBezTo>
                    <a:pt x="10626" y="4918"/>
                    <a:pt x="10638" y="4925"/>
                    <a:pt x="10651" y="4941"/>
                  </a:cubicBezTo>
                  <a:cubicBezTo>
                    <a:pt x="10706" y="5052"/>
                    <a:pt x="10318" y="5551"/>
                    <a:pt x="10179" y="5690"/>
                  </a:cubicBezTo>
                  <a:cubicBezTo>
                    <a:pt x="10013" y="5801"/>
                    <a:pt x="9819" y="5939"/>
                    <a:pt x="9902" y="6106"/>
                  </a:cubicBezTo>
                  <a:cubicBezTo>
                    <a:pt x="9955" y="6219"/>
                    <a:pt x="10056" y="6272"/>
                    <a:pt x="10187" y="6272"/>
                  </a:cubicBezTo>
                  <a:cubicBezTo>
                    <a:pt x="11079" y="6272"/>
                    <a:pt x="13364" y="3828"/>
                    <a:pt x="11455" y="1531"/>
                  </a:cubicBezTo>
                  <a:cubicBezTo>
                    <a:pt x="10361" y="480"/>
                    <a:pt x="9036" y="0"/>
                    <a:pt x="7691" y="0"/>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3993;p74">
              <a:extLst>
                <a:ext uri="{FF2B5EF4-FFF2-40B4-BE49-F238E27FC236}">
                  <a16:creationId xmlns:a16="http://schemas.microsoft.com/office/drawing/2014/main" id="{1B595B9F-A94D-488A-B856-E418F0DDC1DB}"/>
                </a:ext>
              </a:extLst>
            </p:cNvPr>
            <p:cNvSpPr/>
            <p:nvPr/>
          </p:nvSpPr>
          <p:spPr>
            <a:xfrm>
              <a:off x="4001625" y="3025400"/>
              <a:ext cx="210750" cy="258400"/>
            </a:xfrm>
            <a:custGeom>
              <a:avLst/>
              <a:gdLst/>
              <a:ahLst/>
              <a:cxnLst/>
              <a:rect l="l" t="t" r="r" b="b"/>
              <a:pathLst>
                <a:path w="8430" h="10336" extrusionOk="0">
                  <a:moveTo>
                    <a:pt x="5813" y="0"/>
                  </a:moveTo>
                  <a:cubicBezTo>
                    <a:pt x="4668" y="0"/>
                    <a:pt x="3556" y="389"/>
                    <a:pt x="2635" y="1103"/>
                  </a:cubicBezTo>
                  <a:cubicBezTo>
                    <a:pt x="2080" y="1519"/>
                    <a:pt x="1609" y="1990"/>
                    <a:pt x="1193" y="2572"/>
                  </a:cubicBezTo>
                  <a:cubicBezTo>
                    <a:pt x="417" y="3709"/>
                    <a:pt x="1" y="5040"/>
                    <a:pt x="1" y="6426"/>
                  </a:cubicBezTo>
                  <a:cubicBezTo>
                    <a:pt x="1" y="7119"/>
                    <a:pt x="56" y="7784"/>
                    <a:pt x="195" y="8450"/>
                  </a:cubicBezTo>
                  <a:cubicBezTo>
                    <a:pt x="361" y="9115"/>
                    <a:pt x="611" y="9753"/>
                    <a:pt x="971" y="10335"/>
                  </a:cubicBezTo>
                  <a:cubicBezTo>
                    <a:pt x="333" y="9143"/>
                    <a:pt x="56" y="7784"/>
                    <a:pt x="139" y="6426"/>
                  </a:cubicBezTo>
                  <a:cubicBezTo>
                    <a:pt x="167" y="5761"/>
                    <a:pt x="278" y="5095"/>
                    <a:pt x="472" y="4457"/>
                  </a:cubicBezTo>
                  <a:cubicBezTo>
                    <a:pt x="666" y="3820"/>
                    <a:pt x="971" y="3210"/>
                    <a:pt x="1359" y="2655"/>
                  </a:cubicBezTo>
                  <a:cubicBezTo>
                    <a:pt x="1747" y="2128"/>
                    <a:pt x="2219" y="1629"/>
                    <a:pt x="2745" y="1214"/>
                  </a:cubicBezTo>
                  <a:cubicBezTo>
                    <a:pt x="3272" y="798"/>
                    <a:pt x="3854" y="493"/>
                    <a:pt x="4520" y="326"/>
                  </a:cubicBezTo>
                  <a:cubicBezTo>
                    <a:pt x="5005" y="182"/>
                    <a:pt x="5501" y="110"/>
                    <a:pt x="5996" y="110"/>
                  </a:cubicBezTo>
                  <a:cubicBezTo>
                    <a:pt x="6832" y="110"/>
                    <a:pt x="7663" y="314"/>
                    <a:pt x="8429" y="714"/>
                  </a:cubicBezTo>
                  <a:cubicBezTo>
                    <a:pt x="7819" y="382"/>
                    <a:pt x="7182" y="160"/>
                    <a:pt x="6516" y="49"/>
                  </a:cubicBezTo>
                  <a:cubicBezTo>
                    <a:pt x="6281" y="16"/>
                    <a:pt x="6046" y="0"/>
                    <a:pt x="5813" y="0"/>
                  </a:cubicBezTo>
                  <a:close/>
                </a:path>
              </a:pathLst>
            </a:custGeom>
            <a:solidFill>
              <a:srgbClr val="3D43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3994;p74">
              <a:extLst>
                <a:ext uri="{FF2B5EF4-FFF2-40B4-BE49-F238E27FC236}">
                  <a16:creationId xmlns:a16="http://schemas.microsoft.com/office/drawing/2014/main" id="{21483D1D-5808-4468-8AB2-5F7A920F0CEE}"/>
                </a:ext>
              </a:extLst>
            </p:cNvPr>
            <p:cNvSpPr/>
            <p:nvPr/>
          </p:nvSpPr>
          <p:spPr>
            <a:xfrm>
              <a:off x="4238000" y="3032850"/>
              <a:ext cx="27050" cy="60325"/>
            </a:xfrm>
            <a:custGeom>
              <a:avLst/>
              <a:gdLst/>
              <a:ahLst/>
              <a:cxnLst/>
              <a:rect l="l" t="t" r="r" b="b"/>
              <a:pathLst>
                <a:path w="1082" h="2413" extrusionOk="0">
                  <a:moveTo>
                    <a:pt x="0" y="1"/>
                  </a:moveTo>
                  <a:cubicBezTo>
                    <a:pt x="194" y="139"/>
                    <a:pt x="333" y="306"/>
                    <a:pt x="444" y="500"/>
                  </a:cubicBezTo>
                  <a:cubicBezTo>
                    <a:pt x="527" y="694"/>
                    <a:pt x="638" y="916"/>
                    <a:pt x="693" y="1110"/>
                  </a:cubicBezTo>
                  <a:cubicBezTo>
                    <a:pt x="860" y="1525"/>
                    <a:pt x="943" y="1969"/>
                    <a:pt x="970" y="2413"/>
                  </a:cubicBezTo>
                  <a:cubicBezTo>
                    <a:pt x="1081" y="1969"/>
                    <a:pt x="1026" y="1498"/>
                    <a:pt x="860" y="1054"/>
                  </a:cubicBezTo>
                  <a:cubicBezTo>
                    <a:pt x="804" y="832"/>
                    <a:pt x="693" y="611"/>
                    <a:pt x="555" y="444"/>
                  </a:cubicBezTo>
                  <a:cubicBezTo>
                    <a:pt x="416" y="250"/>
                    <a:pt x="222" y="84"/>
                    <a:pt x="0" y="1"/>
                  </a:cubicBezTo>
                  <a:close/>
                </a:path>
              </a:pathLst>
            </a:custGeom>
            <a:solidFill>
              <a:srgbClr val="3D43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3995;p74">
              <a:extLst>
                <a:ext uri="{FF2B5EF4-FFF2-40B4-BE49-F238E27FC236}">
                  <a16:creationId xmlns:a16="http://schemas.microsoft.com/office/drawing/2014/main" id="{D070BB0D-5D37-4DF3-9C8B-EC8741FBD254}"/>
                </a:ext>
              </a:extLst>
            </p:cNvPr>
            <p:cNvSpPr/>
            <p:nvPr/>
          </p:nvSpPr>
          <p:spPr>
            <a:xfrm>
              <a:off x="3998150" y="3010675"/>
              <a:ext cx="99150" cy="82500"/>
            </a:xfrm>
            <a:custGeom>
              <a:avLst/>
              <a:gdLst/>
              <a:ahLst/>
              <a:cxnLst/>
              <a:rect l="l" t="t" r="r" b="b"/>
              <a:pathLst>
                <a:path w="3966" h="3300" extrusionOk="0">
                  <a:moveTo>
                    <a:pt x="3966" y="0"/>
                  </a:moveTo>
                  <a:cubicBezTo>
                    <a:pt x="3522" y="84"/>
                    <a:pt x="3079" y="222"/>
                    <a:pt x="2690" y="444"/>
                  </a:cubicBezTo>
                  <a:cubicBezTo>
                    <a:pt x="2302" y="666"/>
                    <a:pt x="1942" y="915"/>
                    <a:pt x="1609" y="1220"/>
                  </a:cubicBezTo>
                  <a:cubicBezTo>
                    <a:pt x="1276" y="1498"/>
                    <a:pt x="999" y="1830"/>
                    <a:pt x="722" y="2191"/>
                  </a:cubicBezTo>
                  <a:cubicBezTo>
                    <a:pt x="445" y="2551"/>
                    <a:pt x="223" y="2912"/>
                    <a:pt x="1" y="3300"/>
                  </a:cubicBezTo>
                  <a:cubicBezTo>
                    <a:pt x="278" y="2967"/>
                    <a:pt x="528" y="2607"/>
                    <a:pt x="833" y="2274"/>
                  </a:cubicBezTo>
                  <a:cubicBezTo>
                    <a:pt x="1110" y="1941"/>
                    <a:pt x="1415" y="1636"/>
                    <a:pt x="1748" y="1331"/>
                  </a:cubicBezTo>
                  <a:cubicBezTo>
                    <a:pt x="2053" y="1054"/>
                    <a:pt x="2413" y="777"/>
                    <a:pt x="2774" y="555"/>
                  </a:cubicBezTo>
                  <a:cubicBezTo>
                    <a:pt x="3134" y="333"/>
                    <a:pt x="3550" y="139"/>
                    <a:pt x="3966" y="0"/>
                  </a:cubicBezTo>
                  <a:close/>
                </a:path>
              </a:pathLst>
            </a:custGeom>
            <a:solidFill>
              <a:srgbClr val="D864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3996;p74">
              <a:extLst>
                <a:ext uri="{FF2B5EF4-FFF2-40B4-BE49-F238E27FC236}">
                  <a16:creationId xmlns:a16="http://schemas.microsoft.com/office/drawing/2014/main" id="{6D91E063-1E00-48F8-BF7B-E3D2F68AF4A9}"/>
                </a:ext>
              </a:extLst>
            </p:cNvPr>
            <p:cNvSpPr/>
            <p:nvPr/>
          </p:nvSpPr>
          <p:spPr>
            <a:xfrm>
              <a:off x="4409875" y="3969975"/>
              <a:ext cx="1250275" cy="693925"/>
            </a:xfrm>
            <a:custGeom>
              <a:avLst/>
              <a:gdLst/>
              <a:ahLst/>
              <a:cxnLst/>
              <a:rect l="l" t="t" r="r" b="b"/>
              <a:pathLst>
                <a:path w="50011" h="27757" extrusionOk="0">
                  <a:moveTo>
                    <a:pt x="140" y="1"/>
                  </a:moveTo>
                  <a:cubicBezTo>
                    <a:pt x="84" y="1"/>
                    <a:pt x="56" y="1"/>
                    <a:pt x="29" y="28"/>
                  </a:cubicBezTo>
                  <a:cubicBezTo>
                    <a:pt x="1" y="56"/>
                    <a:pt x="1" y="111"/>
                    <a:pt x="56" y="139"/>
                  </a:cubicBezTo>
                  <a:cubicBezTo>
                    <a:pt x="3966" y="2856"/>
                    <a:pt x="7930" y="5490"/>
                    <a:pt x="11923" y="8069"/>
                  </a:cubicBezTo>
                  <a:cubicBezTo>
                    <a:pt x="15943" y="10647"/>
                    <a:pt x="19991" y="13170"/>
                    <a:pt x="24094" y="15610"/>
                  </a:cubicBezTo>
                  <a:cubicBezTo>
                    <a:pt x="28170" y="18022"/>
                    <a:pt x="32329" y="20379"/>
                    <a:pt x="36599" y="22514"/>
                  </a:cubicBezTo>
                  <a:cubicBezTo>
                    <a:pt x="38734" y="23595"/>
                    <a:pt x="40896" y="24593"/>
                    <a:pt x="43086" y="25508"/>
                  </a:cubicBezTo>
                  <a:cubicBezTo>
                    <a:pt x="45277" y="26451"/>
                    <a:pt x="47550" y="27199"/>
                    <a:pt x="49879" y="27754"/>
                  </a:cubicBezTo>
                  <a:cubicBezTo>
                    <a:pt x="49885" y="27756"/>
                    <a:pt x="49890" y="27757"/>
                    <a:pt x="49895" y="27757"/>
                  </a:cubicBezTo>
                  <a:cubicBezTo>
                    <a:pt x="49969" y="27757"/>
                    <a:pt x="50010" y="27588"/>
                    <a:pt x="49907" y="27588"/>
                  </a:cubicBezTo>
                  <a:cubicBezTo>
                    <a:pt x="47606" y="27033"/>
                    <a:pt x="45332" y="26284"/>
                    <a:pt x="43142" y="25342"/>
                  </a:cubicBezTo>
                  <a:cubicBezTo>
                    <a:pt x="40952" y="24427"/>
                    <a:pt x="38789" y="23429"/>
                    <a:pt x="36682" y="22347"/>
                  </a:cubicBezTo>
                  <a:cubicBezTo>
                    <a:pt x="32412" y="20213"/>
                    <a:pt x="28281" y="17884"/>
                    <a:pt x="24178" y="15444"/>
                  </a:cubicBezTo>
                  <a:cubicBezTo>
                    <a:pt x="20074" y="13032"/>
                    <a:pt x="16026" y="10509"/>
                    <a:pt x="12006" y="7930"/>
                  </a:cubicBezTo>
                  <a:cubicBezTo>
                    <a:pt x="8014" y="5352"/>
                    <a:pt x="4049" y="2718"/>
                    <a:pt x="140"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3997;p74">
              <a:extLst>
                <a:ext uri="{FF2B5EF4-FFF2-40B4-BE49-F238E27FC236}">
                  <a16:creationId xmlns:a16="http://schemas.microsoft.com/office/drawing/2014/main" id="{56682203-88F1-47C7-AE90-AAB0CE4E9E54}"/>
                </a:ext>
              </a:extLst>
            </p:cNvPr>
            <p:cNvSpPr/>
            <p:nvPr/>
          </p:nvSpPr>
          <p:spPr>
            <a:xfrm>
              <a:off x="3857450" y="3449100"/>
              <a:ext cx="451275" cy="526875"/>
            </a:xfrm>
            <a:custGeom>
              <a:avLst/>
              <a:gdLst/>
              <a:ahLst/>
              <a:cxnLst/>
              <a:rect l="l" t="t" r="r" b="b"/>
              <a:pathLst>
                <a:path w="18051" h="21075" extrusionOk="0">
                  <a:moveTo>
                    <a:pt x="3523" y="1"/>
                  </a:moveTo>
                  <a:cubicBezTo>
                    <a:pt x="2458" y="1"/>
                    <a:pt x="1355" y="677"/>
                    <a:pt x="832" y="1844"/>
                  </a:cubicBezTo>
                  <a:cubicBezTo>
                    <a:pt x="139" y="3313"/>
                    <a:pt x="195" y="5060"/>
                    <a:pt x="139" y="6640"/>
                  </a:cubicBezTo>
                  <a:cubicBezTo>
                    <a:pt x="56" y="10050"/>
                    <a:pt x="1" y="14154"/>
                    <a:pt x="1193" y="17619"/>
                  </a:cubicBezTo>
                  <a:cubicBezTo>
                    <a:pt x="2136" y="20392"/>
                    <a:pt x="13198" y="20891"/>
                    <a:pt x="16137" y="21002"/>
                  </a:cubicBezTo>
                  <a:cubicBezTo>
                    <a:pt x="16486" y="21002"/>
                    <a:pt x="16798" y="21074"/>
                    <a:pt x="17074" y="21074"/>
                  </a:cubicBezTo>
                  <a:cubicBezTo>
                    <a:pt x="17281" y="21074"/>
                    <a:pt x="17468" y="21034"/>
                    <a:pt x="17634" y="20891"/>
                  </a:cubicBezTo>
                  <a:cubicBezTo>
                    <a:pt x="17911" y="20614"/>
                    <a:pt x="18050" y="20253"/>
                    <a:pt x="18022" y="19865"/>
                  </a:cubicBezTo>
                  <a:cubicBezTo>
                    <a:pt x="17967" y="18867"/>
                    <a:pt x="16802" y="18479"/>
                    <a:pt x="16775" y="18479"/>
                  </a:cubicBezTo>
                  <a:cubicBezTo>
                    <a:pt x="12394" y="16982"/>
                    <a:pt x="7792" y="15651"/>
                    <a:pt x="5518" y="14625"/>
                  </a:cubicBezTo>
                  <a:cubicBezTo>
                    <a:pt x="5712" y="12379"/>
                    <a:pt x="6017" y="8747"/>
                    <a:pt x="6128" y="3729"/>
                  </a:cubicBezTo>
                  <a:cubicBezTo>
                    <a:pt x="6190" y="1112"/>
                    <a:pt x="4888" y="1"/>
                    <a:pt x="3523" y="1"/>
                  </a:cubicBezTo>
                  <a:close/>
                </a:path>
              </a:pathLst>
            </a:custGeom>
            <a:solidFill>
              <a:srgbClr val="F0D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3998;p74">
              <a:extLst>
                <a:ext uri="{FF2B5EF4-FFF2-40B4-BE49-F238E27FC236}">
                  <a16:creationId xmlns:a16="http://schemas.microsoft.com/office/drawing/2014/main" id="{C9676518-2200-4486-AE98-D377BD0492DD}"/>
                </a:ext>
              </a:extLst>
            </p:cNvPr>
            <p:cNvSpPr/>
            <p:nvPr/>
          </p:nvSpPr>
          <p:spPr>
            <a:xfrm>
              <a:off x="3942700" y="3801950"/>
              <a:ext cx="52725" cy="10700"/>
            </a:xfrm>
            <a:custGeom>
              <a:avLst/>
              <a:gdLst/>
              <a:ahLst/>
              <a:cxnLst/>
              <a:rect l="l" t="t" r="r" b="b"/>
              <a:pathLst>
                <a:path w="2109" h="428" extrusionOk="0">
                  <a:moveTo>
                    <a:pt x="376" y="1"/>
                  </a:moveTo>
                  <a:cubicBezTo>
                    <a:pt x="250" y="1"/>
                    <a:pt x="119" y="20"/>
                    <a:pt x="1" y="40"/>
                  </a:cubicBezTo>
                  <a:cubicBezTo>
                    <a:pt x="361" y="95"/>
                    <a:pt x="722" y="178"/>
                    <a:pt x="1055" y="234"/>
                  </a:cubicBezTo>
                  <a:cubicBezTo>
                    <a:pt x="1415" y="317"/>
                    <a:pt x="1748" y="372"/>
                    <a:pt x="2108" y="428"/>
                  </a:cubicBezTo>
                  <a:cubicBezTo>
                    <a:pt x="1942" y="317"/>
                    <a:pt x="1775" y="262"/>
                    <a:pt x="1609" y="206"/>
                  </a:cubicBezTo>
                  <a:cubicBezTo>
                    <a:pt x="1415" y="151"/>
                    <a:pt x="1249" y="95"/>
                    <a:pt x="1082" y="67"/>
                  </a:cubicBezTo>
                  <a:cubicBezTo>
                    <a:pt x="888" y="40"/>
                    <a:pt x="722" y="12"/>
                    <a:pt x="528" y="12"/>
                  </a:cubicBezTo>
                  <a:cubicBezTo>
                    <a:pt x="479" y="4"/>
                    <a:pt x="428" y="1"/>
                    <a:pt x="376" y="1"/>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3999;p74">
              <a:extLst>
                <a:ext uri="{FF2B5EF4-FFF2-40B4-BE49-F238E27FC236}">
                  <a16:creationId xmlns:a16="http://schemas.microsoft.com/office/drawing/2014/main" id="{C4B2A312-6DB7-4CE0-B5E0-22EEEF4F7D31}"/>
                </a:ext>
              </a:extLst>
            </p:cNvPr>
            <p:cNvSpPr/>
            <p:nvPr/>
          </p:nvSpPr>
          <p:spPr>
            <a:xfrm>
              <a:off x="4255325" y="3866800"/>
              <a:ext cx="212800" cy="139675"/>
            </a:xfrm>
            <a:custGeom>
              <a:avLst/>
              <a:gdLst/>
              <a:ahLst/>
              <a:cxnLst/>
              <a:rect l="l" t="t" r="r" b="b"/>
              <a:pathLst>
                <a:path w="8512" h="5587" extrusionOk="0">
                  <a:moveTo>
                    <a:pt x="4836" y="1"/>
                  </a:moveTo>
                  <a:cubicBezTo>
                    <a:pt x="4320" y="1"/>
                    <a:pt x="3685" y="171"/>
                    <a:pt x="3466" y="218"/>
                  </a:cubicBezTo>
                  <a:cubicBezTo>
                    <a:pt x="2385" y="496"/>
                    <a:pt x="1386" y="1022"/>
                    <a:pt x="582" y="1799"/>
                  </a:cubicBezTo>
                  <a:cubicBezTo>
                    <a:pt x="111" y="2298"/>
                    <a:pt x="0" y="3046"/>
                    <a:pt x="305" y="3656"/>
                  </a:cubicBezTo>
                  <a:cubicBezTo>
                    <a:pt x="1026" y="4710"/>
                    <a:pt x="2440" y="5292"/>
                    <a:pt x="3743" y="5486"/>
                  </a:cubicBezTo>
                  <a:cubicBezTo>
                    <a:pt x="4187" y="5556"/>
                    <a:pt x="4583" y="5586"/>
                    <a:pt x="4932" y="5586"/>
                  </a:cubicBezTo>
                  <a:cubicBezTo>
                    <a:pt x="6783" y="5586"/>
                    <a:pt x="7283" y="4743"/>
                    <a:pt x="6349" y="4627"/>
                  </a:cubicBezTo>
                  <a:cubicBezTo>
                    <a:pt x="6183" y="4599"/>
                    <a:pt x="6017" y="4571"/>
                    <a:pt x="5850" y="4543"/>
                  </a:cubicBezTo>
                  <a:cubicBezTo>
                    <a:pt x="5823" y="4543"/>
                    <a:pt x="5823" y="4516"/>
                    <a:pt x="5795" y="4488"/>
                  </a:cubicBezTo>
                  <a:lnTo>
                    <a:pt x="5795" y="4488"/>
                  </a:lnTo>
                  <a:cubicBezTo>
                    <a:pt x="5813" y="4506"/>
                    <a:pt x="5850" y="4513"/>
                    <a:pt x="5894" y="4513"/>
                  </a:cubicBezTo>
                  <a:cubicBezTo>
                    <a:pt x="5983" y="4513"/>
                    <a:pt x="6100" y="4488"/>
                    <a:pt x="6155" y="4488"/>
                  </a:cubicBezTo>
                  <a:cubicBezTo>
                    <a:pt x="6932" y="4488"/>
                    <a:pt x="8512" y="4433"/>
                    <a:pt x="8013" y="3795"/>
                  </a:cubicBezTo>
                  <a:cubicBezTo>
                    <a:pt x="7846" y="3573"/>
                    <a:pt x="7569" y="3656"/>
                    <a:pt x="6821" y="3434"/>
                  </a:cubicBezTo>
                  <a:cubicBezTo>
                    <a:pt x="6571" y="3379"/>
                    <a:pt x="7458" y="3324"/>
                    <a:pt x="7930" y="2935"/>
                  </a:cubicBezTo>
                  <a:cubicBezTo>
                    <a:pt x="8262" y="2741"/>
                    <a:pt x="8124" y="2270"/>
                    <a:pt x="7736" y="2270"/>
                  </a:cubicBezTo>
                  <a:cubicBezTo>
                    <a:pt x="7636" y="2247"/>
                    <a:pt x="7500" y="2240"/>
                    <a:pt x="7339" y="2240"/>
                  </a:cubicBezTo>
                  <a:cubicBezTo>
                    <a:pt x="6966" y="2240"/>
                    <a:pt x="6457" y="2282"/>
                    <a:pt x="5953" y="2282"/>
                  </a:cubicBezTo>
                  <a:cubicBezTo>
                    <a:pt x="5336" y="2282"/>
                    <a:pt x="4726" y="2218"/>
                    <a:pt x="4381" y="1937"/>
                  </a:cubicBezTo>
                  <a:cubicBezTo>
                    <a:pt x="3799" y="1466"/>
                    <a:pt x="5573" y="939"/>
                    <a:pt x="5573" y="440"/>
                  </a:cubicBezTo>
                  <a:cubicBezTo>
                    <a:pt x="5561" y="102"/>
                    <a:pt x="5234" y="1"/>
                    <a:pt x="4836" y="1"/>
                  </a:cubicBezTo>
                  <a:close/>
                </a:path>
              </a:pathLst>
            </a:custGeom>
            <a:solidFill>
              <a:srgbClr val="F0D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4000;p74">
              <a:extLst>
                <a:ext uri="{FF2B5EF4-FFF2-40B4-BE49-F238E27FC236}">
                  <a16:creationId xmlns:a16="http://schemas.microsoft.com/office/drawing/2014/main" id="{D3645205-AF9E-4C7E-9B36-C8ADCD0E0D2E}"/>
                </a:ext>
              </a:extLst>
            </p:cNvPr>
            <p:cNvSpPr/>
            <p:nvPr/>
          </p:nvSpPr>
          <p:spPr>
            <a:xfrm>
              <a:off x="4396725" y="3947275"/>
              <a:ext cx="27750" cy="5125"/>
            </a:xfrm>
            <a:custGeom>
              <a:avLst/>
              <a:gdLst/>
              <a:ahLst/>
              <a:cxnLst/>
              <a:rect l="l" t="t" r="r" b="b"/>
              <a:pathLst>
                <a:path w="1110" h="205" extrusionOk="0">
                  <a:moveTo>
                    <a:pt x="288" y="1"/>
                  </a:moveTo>
                  <a:cubicBezTo>
                    <a:pt x="194" y="1"/>
                    <a:pt x="97" y="7"/>
                    <a:pt x="0" y="21"/>
                  </a:cubicBezTo>
                  <a:cubicBezTo>
                    <a:pt x="167" y="105"/>
                    <a:pt x="361" y="160"/>
                    <a:pt x="527" y="188"/>
                  </a:cubicBezTo>
                  <a:cubicBezTo>
                    <a:pt x="598" y="198"/>
                    <a:pt x="669" y="204"/>
                    <a:pt x="740" y="204"/>
                  </a:cubicBezTo>
                  <a:cubicBezTo>
                    <a:pt x="863" y="204"/>
                    <a:pt x="986" y="185"/>
                    <a:pt x="1109" y="132"/>
                  </a:cubicBezTo>
                  <a:cubicBezTo>
                    <a:pt x="1026" y="105"/>
                    <a:pt x="915" y="77"/>
                    <a:pt x="832" y="77"/>
                  </a:cubicBezTo>
                  <a:cubicBezTo>
                    <a:pt x="749" y="49"/>
                    <a:pt x="666" y="21"/>
                    <a:pt x="555" y="21"/>
                  </a:cubicBezTo>
                  <a:cubicBezTo>
                    <a:pt x="472" y="7"/>
                    <a:pt x="381" y="1"/>
                    <a:pt x="288" y="1"/>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4001;p74">
              <a:extLst>
                <a:ext uri="{FF2B5EF4-FFF2-40B4-BE49-F238E27FC236}">
                  <a16:creationId xmlns:a16="http://schemas.microsoft.com/office/drawing/2014/main" id="{077AE063-8489-463A-A24D-D39C060FB958}"/>
                </a:ext>
              </a:extLst>
            </p:cNvPr>
            <p:cNvSpPr/>
            <p:nvPr/>
          </p:nvSpPr>
          <p:spPr>
            <a:xfrm>
              <a:off x="4376625" y="3975000"/>
              <a:ext cx="28425" cy="5675"/>
            </a:xfrm>
            <a:custGeom>
              <a:avLst/>
              <a:gdLst/>
              <a:ahLst/>
              <a:cxnLst/>
              <a:rect l="l" t="t" r="r" b="b"/>
              <a:pathLst>
                <a:path w="1137" h="227" extrusionOk="0">
                  <a:moveTo>
                    <a:pt x="291" y="1"/>
                  </a:moveTo>
                  <a:cubicBezTo>
                    <a:pt x="194" y="1"/>
                    <a:pt x="97" y="8"/>
                    <a:pt x="0" y="21"/>
                  </a:cubicBezTo>
                  <a:cubicBezTo>
                    <a:pt x="166" y="132"/>
                    <a:pt x="361" y="188"/>
                    <a:pt x="555" y="215"/>
                  </a:cubicBezTo>
                  <a:cubicBezTo>
                    <a:pt x="607" y="223"/>
                    <a:pt x="659" y="226"/>
                    <a:pt x="711" y="226"/>
                  </a:cubicBezTo>
                  <a:cubicBezTo>
                    <a:pt x="853" y="226"/>
                    <a:pt x="995" y="201"/>
                    <a:pt x="1137" y="160"/>
                  </a:cubicBezTo>
                  <a:cubicBezTo>
                    <a:pt x="943" y="77"/>
                    <a:pt x="749" y="49"/>
                    <a:pt x="582" y="21"/>
                  </a:cubicBezTo>
                  <a:cubicBezTo>
                    <a:pt x="485" y="8"/>
                    <a:pt x="388" y="1"/>
                    <a:pt x="291" y="1"/>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4002;p74">
              <a:extLst>
                <a:ext uri="{FF2B5EF4-FFF2-40B4-BE49-F238E27FC236}">
                  <a16:creationId xmlns:a16="http://schemas.microsoft.com/office/drawing/2014/main" id="{AC1FFCF1-F8A0-49DD-B176-3623D63398F2}"/>
                </a:ext>
              </a:extLst>
            </p:cNvPr>
            <p:cNvSpPr/>
            <p:nvPr/>
          </p:nvSpPr>
          <p:spPr>
            <a:xfrm>
              <a:off x="4258100" y="3918000"/>
              <a:ext cx="9725" cy="40900"/>
            </a:xfrm>
            <a:custGeom>
              <a:avLst/>
              <a:gdLst/>
              <a:ahLst/>
              <a:cxnLst/>
              <a:rect l="l" t="t" r="r" b="b"/>
              <a:pathLst>
                <a:path w="389" h="1636" extrusionOk="0">
                  <a:moveTo>
                    <a:pt x="388" y="0"/>
                  </a:moveTo>
                  <a:lnTo>
                    <a:pt x="388" y="0"/>
                  </a:lnTo>
                  <a:cubicBezTo>
                    <a:pt x="166" y="194"/>
                    <a:pt x="0" y="471"/>
                    <a:pt x="0" y="804"/>
                  </a:cubicBezTo>
                  <a:cubicBezTo>
                    <a:pt x="0" y="1109"/>
                    <a:pt x="83" y="1414"/>
                    <a:pt x="277" y="1636"/>
                  </a:cubicBezTo>
                  <a:cubicBezTo>
                    <a:pt x="222" y="1359"/>
                    <a:pt x="166" y="1081"/>
                    <a:pt x="166" y="804"/>
                  </a:cubicBezTo>
                  <a:cubicBezTo>
                    <a:pt x="194" y="666"/>
                    <a:pt x="194" y="527"/>
                    <a:pt x="250" y="388"/>
                  </a:cubicBezTo>
                  <a:cubicBezTo>
                    <a:pt x="277" y="250"/>
                    <a:pt x="333" y="111"/>
                    <a:pt x="388" y="0"/>
                  </a:cubicBezTo>
                  <a:close/>
                </a:path>
              </a:pathLst>
            </a:custGeom>
            <a:solidFill>
              <a:srgbClr val="D696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4003;p74">
              <a:extLst>
                <a:ext uri="{FF2B5EF4-FFF2-40B4-BE49-F238E27FC236}">
                  <a16:creationId xmlns:a16="http://schemas.microsoft.com/office/drawing/2014/main" id="{C7CCEA73-B1DC-42EF-A8DA-F7A36A2DFACB}"/>
                </a:ext>
              </a:extLst>
            </p:cNvPr>
            <p:cNvSpPr/>
            <p:nvPr/>
          </p:nvSpPr>
          <p:spPr>
            <a:xfrm>
              <a:off x="4364825" y="3921975"/>
              <a:ext cx="212825" cy="164475"/>
            </a:xfrm>
            <a:custGeom>
              <a:avLst/>
              <a:gdLst/>
              <a:ahLst/>
              <a:cxnLst/>
              <a:rect l="l" t="t" r="r" b="b"/>
              <a:pathLst>
                <a:path w="8513" h="6579" extrusionOk="0">
                  <a:moveTo>
                    <a:pt x="1609" y="0"/>
                  </a:moveTo>
                  <a:cubicBezTo>
                    <a:pt x="1601" y="0"/>
                    <a:pt x="1591" y="2"/>
                    <a:pt x="1581" y="8"/>
                  </a:cubicBezTo>
                  <a:cubicBezTo>
                    <a:pt x="1545" y="4"/>
                    <a:pt x="1508" y="2"/>
                    <a:pt x="1472" y="2"/>
                  </a:cubicBezTo>
                  <a:cubicBezTo>
                    <a:pt x="1231" y="2"/>
                    <a:pt x="994" y="78"/>
                    <a:pt x="777" y="174"/>
                  </a:cubicBezTo>
                  <a:cubicBezTo>
                    <a:pt x="528" y="312"/>
                    <a:pt x="334" y="534"/>
                    <a:pt x="223" y="784"/>
                  </a:cubicBezTo>
                  <a:cubicBezTo>
                    <a:pt x="1" y="1311"/>
                    <a:pt x="1" y="1893"/>
                    <a:pt x="223" y="2392"/>
                  </a:cubicBezTo>
                  <a:cubicBezTo>
                    <a:pt x="638" y="3390"/>
                    <a:pt x="1415" y="4222"/>
                    <a:pt x="2385" y="4693"/>
                  </a:cubicBezTo>
                  <a:cubicBezTo>
                    <a:pt x="3328" y="5192"/>
                    <a:pt x="4326" y="5580"/>
                    <a:pt x="5352" y="5858"/>
                  </a:cubicBezTo>
                  <a:cubicBezTo>
                    <a:pt x="6350" y="6135"/>
                    <a:pt x="7404" y="6384"/>
                    <a:pt x="8429" y="6578"/>
                  </a:cubicBezTo>
                  <a:cubicBezTo>
                    <a:pt x="8485" y="6578"/>
                    <a:pt x="8513" y="6551"/>
                    <a:pt x="8513" y="6523"/>
                  </a:cubicBezTo>
                  <a:cubicBezTo>
                    <a:pt x="8513" y="6468"/>
                    <a:pt x="8485" y="6440"/>
                    <a:pt x="8457" y="6440"/>
                  </a:cubicBezTo>
                  <a:cubicBezTo>
                    <a:pt x="7431" y="6246"/>
                    <a:pt x="6378" y="5996"/>
                    <a:pt x="5380" y="5691"/>
                  </a:cubicBezTo>
                  <a:cubicBezTo>
                    <a:pt x="4354" y="5414"/>
                    <a:pt x="3383" y="5026"/>
                    <a:pt x="2441" y="4555"/>
                  </a:cubicBezTo>
                  <a:cubicBezTo>
                    <a:pt x="1997" y="4305"/>
                    <a:pt x="1581" y="4000"/>
                    <a:pt x="1221" y="3612"/>
                  </a:cubicBezTo>
                  <a:cubicBezTo>
                    <a:pt x="860" y="3251"/>
                    <a:pt x="555" y="2808"/>
                    <a:pt x="361" y="2336"/>
                  </a:cubicBezTo>
                  <a:cubicBezTo>
                    <a:pt x="167" y="1865"/>
                    <a:pt x="167" y="1338"/>
                    <a:pt x="361" y="867"/>
                  </a:cubicBezTo>
                  <a:cubicBezTo>
                    <a:pt x="598" y="419"/>
                    <a:pt x="1035" y="172"/>
                    <a:pt x="1506" y="172"/>
                  </a:cubicBezTo>
                  <a:cubicBezTo>
                    <a:pt x="1531" y="172"/>
                    <a:pt x="1556" y="172"/>
                    <a:pt x="1581" y="174"/>
                  </a:cubicBezTo>
                  <a:cubicBezTo>
                    <a:pt x="1637" y="174"/>
                    <a:pt x="1664" y="118"/>
                    <a:pt x="1664" y="91"/>
                  </a:cubicBezTo>
                  <a:cubicBezTo>
                    <a:pt x="1664" y="45"/>
                    <a:pt x="1646" y="0"/>
                    <a:pt x="1609" y="0"/>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4004;p74">
              <a:extLst>
                <a:ext uri="{FF2B5EF4-FFF2-40B4-BE49-F238E27FC236}">
                  <a16:creationId xmlns:a16="http://schemas.microsoft.com/office/drawing/2014/main" id="{F6FFB429-5A0F-43D6-868B-8326FD93E1A3}"/>
                </a:ext>
              </a:extLst>
            </p:cNvPr>
            <p:cNvSpPr/>
            <p:nvPr/>
          </p:nvSpPr>
          <p:spPr>
            <a:xfrm>
              <a:off x="5712975" y="4848525"/>
              <a:ext cx="319575" cy="565175"/>
            </a:xfrm>
            <a:custGeom>
              <a:avLst/>
              <a:gdLst/>
              <a:ahLst/>
              <a:cxnLst/>
              <a:rect l="l" t="t" r="r" b="b"/>
              <a:pathLst>
                <a:path w="12783" h="22607" extrusionOk="0">
                  <a:moveTo>
                    <a:pt x="6090" y="0"/>
                  </a:moveTo>
                  <a:cubicBezTo>
                    <a:pt x="5232" y="0"/>
                    <a:pt x="4064" y="913"/>
                    <a:pt x="2524" y="1761"/>
                  </a:cubicBezTo>
                  <a:cubicBezTo>
                    <a:pt x="1886" y="2122"/>
                    <a:pt x="1360" y="2649"/>
                    <a:pt x="1027" y="3314"/>
                  </a:cubicBezTo>
                  <a:cubicBezTo>
                    <a:pt x="1" y="5172"/>
                    <a:pt x="944" y="7417"/>
                    <a:pt x="1470" y="9275"/>
                  </a:cubicBezTo>
                  <a:cubicBezTo>
                    <a:pt x="2274" y="11881"/>
                    <a:pt x="3300" y="14432"/>
                    <a:pt x="4576" y="16872"/>
                  </a:cubicBezTo>
                  <a:cubicBezTo>
                    <a:pt x="5574" y="18813"/>
                    <a:pt x="6711" y="20615"/>
                    <a:pt x="7792" y="21668"/>
                  </a:cubicBezTo>
                  <a:cubicBezTo>
                    <a:pt x="8425" y="22258"/>
                    <a:pt x="9092" y="22606"/>
                    <a:pt x="10024" y="22606"/>
                  </a:cubicBezTo>
                  <a:cubicBezTo>
                    <a:pt x="10276" y="22606"/>
                    <a:pt x="10547" y="22581"/>
                    <a:pt x="10842" y="22528"/>
                  </a:cubicBezTo>
                  <a:cubicBezTo>
                    <a:pt x="12089" y="22278"/>
                    <a:pt x="12782" y="21280"/>
                    <a:pt x="12755" y="20698"/>
                  </a:cubicBezTo>
                  <a:cubicBezTo>
                    <a:pt x="12644" y="18341"/>
                    <a:pt x="9372" y="19395"/>
                    <a:pt x="8014" y="14321"/>
                  </a:cubicBezTo>
                  <a:cubicBezTo>
                    <a:pt x="7487" y="12269"/>
                    <a:pt x="7847" y="10107"/>
                    <a:pt x="7958" y="8055"/>
                  </a:cubicBezTo>
                  <a:cubicBezTo>
                    <a:pt x="7986" y="7556"/>
                    <a:pt x="8014" y="7085"/>
                    <a:pt x="7986" y="6613"/>
                  </a:cubicBezTo>
                  <a:cubicBezTo>
                    <a:pt x="7783" y="1511"/>
                    <a:pt x="7194" y="0"/>
                    <a:pt x="60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4005;p74">
              <a:extLst>
                <a:ext uri="{FF2B5EF4-FFF2-40B4-BE49-F238E27FC236}">
                  <a16:creationId xmlns:a16="http://schemas.microsoft.com/office/drawing/2014/main" id="{407E25B0-7DAE-48B2-8FDC-AF5A9F94A537}"/>
                </a:ext>
              </a:extLst>
            </p:cNvPr>
            <p:cNvSpPr/>
            <p:nvPr/>
          </p:nvSpPr>
          <p:spPr>
            <a:xfrm>
              <a:off x="5965300" y="5357650"/>
              <a:ext cx="40900" cy="35375"/>
            </a:xfrm>
            <a:custGeom>
              <a:avLst/>
              <a:gdLst/>
              <a:ahLst/>
              <a:cxnLst/>
              <a:rect l="l" t="t" r="r" b="b"/>
              <a:pathLst>
                <a:path w="1636" h="1415" extrusionOk="0">
                  <a:moveTo>
                    <a:pt x="0" y="0"/>
                  </a:moveTo>
                  <a:lnTo>
                    <a:pt x="0" y="0"/>
                  </a:lnTo>
                  <a:cubicBezTo>
                    <a:pt x="277" y="250"/>
                    <a:pt x="555" y="472"/>
                    <a:pt x="832" y="721"/>
                  </a:cubicBezTo>
                  <a:cubicBezTo>
                    <a:pt x="970" y="832"/>
                    <a:pt x="1109" y="943"/>
                    <a:pt x="1248" y="1054"/>
                  </a:cubicBezTo>
                  <a:lnTo>
                    <a:pt x="1636" y="1414"/>
                  </a:lnTo>
                  <a:cubicBezTo>
                    <a:pt x="1470" y="1082"/>
                    <a:pt x="1220" y="804"/>
                    <a:pt x="943" y="555"/>
                  </a:cubicBezTo>
                  <a:cubicBezTo>
                    <a:pt x="665" y="333"/>
                    <a:pt x="360" y="139"/>
                    <a:pt x="0" y="0"/>
                  </a:cubicBezTo>
                  <a:close/>
                </a:path>
              </a:pathLst>
            </a:custGeom>
            <a:solidFill>
              <a:srgbClr val="945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4006;p74">
              <a:extLst>
                <a:ext uri="{FF2B5EF4-FFF2-40B4-BE49-F238E27FC236}">
                  <a16:creationId xmlns:a16="http://schemas.microsoft.com/office/drawing/2014/main" id="{3F49DD76-141F-4499-AB9F-EBE1C678EFCA}"/>
                </a:ext>
              </a:extLst>
            </p:cNvPr>
            <p:cNvSpPr/>
            <p:nvPr/>
          </p:nvSpPr>
          <p:spPr>
            <a:xfrm>
              <a:off x="5712975" y="4848525"/>
              <a:ext cx="200350" cy="421800"/>
            </a:xfrm>
            <a:custGeom>
              <a:avLst/>
              <a:gdLst/>
              <a:ahLst/>
              <a:cxnLst/>
              <a:rect l="l" t="t" r="r" b="b"/>
              <a:pathLst>
                <a:path w="8014" h="16872" extrusionOk="0">
                  <a:moveTo>
                    <a:pt x="6090" y="0"/>
                  </a:moveTo>
                  <a:cubicBezTo>
                    <a:pt x="5232" y="0"/>
                    <a:pt x="4064" y="913"/>
                    <a:pt x="2524" y="1761"/>
                  </a:cubicBezTo>
                  <a:cubicBezTo>
                    <a:pt x="1886" y="2122"/>
                    <a:pt x="1360" y="2649"/>
                    <a:pt x="1027" y="3314"/>
                  </a:cubicBezTo>
                  <a:cubicBezTo>
                    <a:pt x="1" y="5172"/>
                    <a:pt x="944" y="7417"/>
                    <a:pt x="1470" y="9275"/>
                  </a:cubicBezTo>
                  <a:cubicBezTo>
                    <a:pt x="2274" y="11881"/>
                    <a:pt x="3300" y="14432"/>
                    <a:pt x="4576" y="16872"/>
                  </a:cubicBezTo>
                  <a:cubicBezTo>
                    <a:pt x="4576" y="16678"/>
                    <a:pt x="4603" y="16484"/>
                    <a:pt x="4631" y="16290"/>
                  </a:cubicBezTo>
                  <a:cubicBezTo>
                    <a:pt x="4770" y="15097"/>
                    <a:pt x="4714" y="13822"/>
                    <a:pt x="4992" y="12657"/>
                  </a:cubicBezTo>
                  <a:cubicBezTo>
                    <a:pt x="5380" y="11049"/>
                    <a:pt x="6683" y="10190"/>
                    <a:pt x="7542" y="8831"/>
                  </a:cubicBezTo>
                  <a:cubicBezTo>
                    <a:pt x="7709" y="8582"/>
                    <a:pt x="7847" y="8305"/>
                    <a:pt x="7958" y="8055"/>
                  </a:cubicBezTo>
                  <a:cubicBezTo>
                    <a:pt x="7986" y="7556"/>
                    <a:pt x="8014" y="7085"/>
                    <a:pt x="7986" y="6613"/>
                  </a:cubicBezTo>
                  <a:cubicBezTo>
                    <a:pt x="7783" y="1511"/>
                    <a:pt x="7194" y="0"/>
                    <a:pt x="60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4007;p74">
              <a:extLst>
                <a:ext uri="{FF2B5EF4-FFF2-40B4-BE49-F238E27FC236}">
                  <a16:creationId xmlns:a16="http://schemas.microsoft.com/office/drawing/2014/main" id="{AA3177BA-AA6E-4E7D-B144-C054BC76C0F8}"/>
                </a:ext>
              </a:extLst>
            </p:cNvPr>
            <p:cNvSpPr/>
            <p:nvPr/>
          </p:nvSpPr>
          <p:spPr>
            <a:xfrm>
              <a:off x="5094150" y="4767100"/>
              <a:ext cx="286150" cy="669475"/>
            </a:xfrm>
            <a:custGeom>
              <a:avLst/>
              <a:gdLst/>
              <a:ahLst/>
              <a:cxnLst/>
              <a:rect l="l" t="t" r="r" b="b"/>
              <a:pathLst>
                <a:path w="11446" h="26779" extrusionOk="0">
                  <a:moveTo>
                    <a:pt x="6299" y="0"/>
                  </a:moveTo>
                  <a:cubicBezTo>
                    <a:pt x="3352" y="0"/>
                    <a:pt x="1" y="2640"/>
                    <a:pt x="605" y="5989"/>
                  </a:cubicBezTo>
                  <a:cubicBezTo>
                    <a:pt x="938" y="7708"/>
                    <a:pt x="1991" y="9177"/>
                    <a:pt x="2795" y="10674"/>
                  </a:cubicBezTo>
                  <a:cubicBezTo>
                    <a:pt x="3017" y="11063"/>
                    <a:pt x="3183" y="11451"/>
                    <a:pt x="3350" y="11839"/>
                  </a:cubicBezTo>
                  <a:cubicBezTo>
                    <a:pt x="5069" y="16330"/>
                    <a:pt x="2435" y="19962"/>
                    <a:pt x="4126" y="24177"/>
                  </a:cubicBezTo>
                  <a:cubicBezTo>
                    <a:pt x="4320" y="24842"/>
                    <a:pt x="4653" y="25452"/>
                    <a:pt x="5097" y="25979"/>
                  </a:cubicBezTo>
                  <a:cubicBezTo>
                    <a:pt x="5597" y="26569"/>
                    <a:pt x="6248" y="26778"/>
                    <a:pt x="6937" y="26778"/>
                  </a:cubicBezTo>
                  <a:cubicBezTo>
                    <a:pt x="7316" y="26778"/>
                    <a:pt x="7707" y="26715"/>
                    <a:pt x="8091" y="26617"/>
                  </a:cubicBezTo>
                  <a:cubicBezTo>
                    <a:pt x="9089" y="26367"/>
                    <a:pt x="9782" y="25702"/>
                    <a:pt x="9560" y="24620"/>
                  </a:cubicBezTo>
                  <a:cubicBezTo>
                    <a:pt x="9200" y="22707"/>
                    <a:pt x="6178" y="23678"/>
                    <a:pt x="7786" y="17828"/>
                  </a:cubicBezTo>
                  <a:cubicBezTo>
                    <a:pt x="8507" y="15221"/>
                    <a:pt x="11446" y="10896"/>
                    <a:pt x="11446" y="6044"/>
                  </a:cubicBezTo>
                  <a:cubicBezTo>
                    <a:pt x="11418" y="3050"/>
                    <a:pt x="10004" y="693"/>
                    <a:pt x="7176" y="83"/>
                  </a:cubicBezTo>
                  <a:cubicBezTo>
                    <a:pt x="6891" y="27"/>
                    <a:pt x="6597" y="0"/>
                    <a:pt x="62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4008;p74">
              <a:extLst>
                <a:ext uri="{FF2B5EF4-FFF2-40B4-BE49-F238E27FC236}">
                  <a16:creationId xmlns:a16="http://schemas.microsoft.com/office/drawing/2014/main" id="{81F6A73F-E28D-437D-A407-FEB5E3F07FE9}"/>
                </a:ext>
              </a:extLst>
            </p:cNvPr>
            <p:cNvSpPr/>
            <p:nvPr/>
          </p:nvSpPr>
          <p:spPr>
            <a:xfrm>
              <a:off x="5342150" y="4788575"/>
              <a:ext cx="39550" cy="130325"/>
            </a:xfrm>
            <a:custGeom>
              <a:avLst/>
              <a:gdLst/>
              <a:ahLst/>
              <a:cxnLst/>
              <a:rect l="l" t="t" r="r" b="b"/>
              <a:pathLst>
                <a:path w="1582" h="5213" extrusionOk="0">
                  <a:moveTo>
                    <a:pt x="1" y="0"/>
                  </a:moveTo>
                  <a:cubicBezTo>
                    <a:pt x="195" y="416"/>
                    <a:pt x="389" y="832"/>
                    <a:pt x="555" y="1248"/>
                  </a:cubicBezTo>
                  <a:cubicBezTo>
                    <a:pt x="722" y="1664"/>
                    <a:pt x="860" y="2108"/>
                    <a:pt x="999" y="2551"/>
                  </a:cubicBezTo>
                  <a:cubicBezTo>
                    <a:pt x="1110" y="2995"/>
                    <a:pt x="1248" y="3438"/>
                    <a:pt x="1332" y="3882"/>
                  </a:cubicBezTo>
                  <a:cubicBezTo>
                    <a:pt x="1443" y="4326"/>
                    <a:pt x="1526" y="4769"/>
                    <a:pt x="1581" y="5213"/>
                  </a:cubicBezTo>
                  <a:cubicBezTo>
                    <a:pt x="1581" y="4298"/>
                    <a:pt x="1443" y="3383"/>
                    <a:pt x="1165" y="2496"/>
                  </a:cubicBezTo>
                  <a:cubicBezTo>
                    <a:pt x="1027" y="2052"/>
                    <a:pt x="860" y="1609"/>
                    <a:pt x="694" y="1193"/>
                  </a:cubicBezTo>
                  <a:cubicBezTo>
                    <a:pt x="500" y="777"/>
                    <a:pt x="278" y="361"/>
                    <a:pt x="1" y="0"/>
                  </a:cubicBezTo>
                  <a:close/>
                </a:path>
              </a:pathLst>
            </a:custGeom>
            <a:solidFill>
              <a:srgbClr val="945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4009;p74">
              <a:extLst>
                <a:ext uri="{FF2B5EF4-FFF2-40B4-BE49-F238E27FC236}">
                  <a16:creationId xmlns:a16="http://schemas.microsoft.com/office/drawing/2014/main" id="{BC72F9F0-4131-4E79-8710-69A7C6D37800}"/>
                </a:ext>
              </a:extLst>
            </p:cNvPr>
            <p:cNvSpPr/>
            <p:nvPr/>
          </p:nvSpPr>
          <p:spPr>
            <a:xfrm>
              <a:off x="5278400" y="5383300"/>
              <a:ext cx="29125" cy="39525"/>
            </a:xfrm>
            <a:custGeom>
              <a:avLst/>
              <a:gdLst/>
              <a:ahLst/>
              <a:cxnLst/>
              <a:rect l="l" t="t" r="r" b="b"/>
              <a:pathLst>
                <a:path w="1165" h="1581" extrusionOk="0">
                  <a:moveTo>
                    <a:pt x="0" y="0"/>
                  </a:moveTo>
                  <a:lnTo>
                    <a:pt x="0" y="0"/>
                  </a:lnTo>
                  <a:cubicBezTo>
                    <a:pt x="250" y="194"/>
                    <a:pt x="499" y="444"/>
                    <a:pt x="693" y="693"/>
                  </a:cubicBezTo>
                  <a:cubicBezTo>
                    <a:pt x="804" y="832"/>
                    <a:pt x="887" y="970"/>
                    <a:pt x="943" y="1109"/>
                  </a:cubicBezTo>
                  <a:cubicBezTo>
                    <a:pt x="998" y="1275"/>
                    <a:pt x="1054" y="1414"/>
                    <a:pt x="1109" y="1580"/>
                  </a:cubicBezTo>
                  <a:cubicBezTo>
                    <a:pt x="1165" y="1248"/>
                    <a:pt x="1054" y="887"/>
                    <a:pt x="860" y="582"/>
                  </a:cubicBezTo>
                  <a:cubicBezTo>
                    <a:pt x="638" y="305"/>
                    <a:pt x="333" y="111"/>
                    <a:pt x="0" y="0"/>
                  </a:cubicBezTo>
                  <a:close/>
                </a:path>
              </a:pathLst>
            </a:custGeom>
            <a:solidFill>
              <a:srgbClr val="945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4010;p74">
              <a:extLst>
                <a:ext uri="{FF2B5EF4-FFF2-40B4-BE49-F238E27FC236}">
                  <a16:creationId xmlns:a16="http://schemas.microsoft.com/office/drawing/2014/main" id="{4A559117-B031-4E60-B292-AAA4DD611F87}"/>
                </a:ext>
              </a:extLst>
            </p:cNvPr>
            <p:cNvSpPr/>
            <p:nvPr/>
          </p:nvSpPr>
          <p:spPr>
            <a:xfrm>
              <a:off x="5096100" y="4847500"/>
              <a:ext cx="36750" cy="131725"/>
            </a:xfrm>
            <a:custGeom>
              <a:avLst/>
              <a:gdLst/>
              <a:ahLst/>
              <a:cxnLst/>
              <a:rect l="l" t="t" r="r" b="b"/>
              <a:pathLst>
                <a:path w="1470" h="5269" extrusionOk="0">
                  <a:moveTo>
                    <a:pt x="139" y="0"/>
                  </a:moveTo>
                  <a:lnTo>
                    <a:pt x="139" y="0"/>
                  </a:lnTo>
                  <a:cubicBezTo>
                    <a:pt x="28" y="444"/>
                    <a:pt x="0" y="915"/>
                    <a:pt x="28" y="1386"/>
                  </a:cubicBezTo>
                  <a:cubicBezTo>
                    <a:pt x="56" y="1858"/>
                    <a:pt x="111" y="2301"/>
                    <a:pt x="222" y="2773"/>
                  </a:cubicBezTo>
                  <a:cubicBezTo>
                    <a:pt x="361" y="3216"/>
                    <a:pt x="527" y="3660"/>
                    <a:pt x="721" y="4076"/>
                  </a:cubicBezTo>
                  <a:cubicBezTo>
                    <a:pt x="832" y="4270"/>
                    <a:pt x="943" y="4492"/>
                    <a:pt x="1082" y="4686"/>
                  </a:cubicBezTo>
                  <a:cubicBezTo>
                    <a:pt x="1192" y="4880"/>
                    <a:pt x="1331" y="5074"/>
                    <a:pt x="1470" y="5268"/>
                  </a:cubicBezTo>
                  <a:cubicBezTo>
                    <a:pt x="1248" y="4852"/>
                    <a:pt x="1026" y="4436"/>
                    <a:pt x="860" y="4020"/>
                  </a:cubicBezTo>
                  <a:cubicBezTo>
                    <a:pt x="693" y="3604"/>
                    <a:pt x="527" y="3161"/>
                    <a:pt x="416" y="2717"/>
                  </a:cubicBezTo>
                  <a:cubicBezTo>
                    <a:pt x="305" y="2274"/>
                    <a:pt x="222" y="1830"/>
                    <a:pt x="167" y="1386"/>
                  </a:cubicBezTo>
                  <a:cubicBezTo>
                    <a:pt x="111" y="915"/>
                    <a:pt x="111" y="472"/>
                    <a:pt x="139" y="0"/>
                  </a:cubicBezTo>
                  <a:close/>
                </a:path>
              </a:pathLst>
            </a:custGeom>
            <a:solidFill>
              <a:srgbClr val="945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4011;p74">
              <a:extLst>
                <a:ext uri="{FF2B5EF4-FFF2-40B4-BE49-F238E27FC236}">
                  <a16:creationId xmlns:a16="http://schemas.microsoft.com/office/drawing/2014/main" id="{E5D9817C-592A-4740-A4DA-470F9E4964B7}"/>
                </a:ext>
              </a:extLst>
            </p:cNvPr>
            <p:cNvSpPr/>
            <p:nvPr/>
          </p:nvSpPr>
          <p:spPr>
            <a:xfrm>
              <a:off x="4636550" y="4503075"/>
              <a:ext cx="1548500" cy="617575"/>
            </a:xfrm>
            <a:custGeom>
              <a:avLst/>
              <a:gdLst/>
              <a:ahLst/>
              <a:cxnLst/>
              <a:rect l="l" t="t" r="r" b="b"/>
              <a:pathLst>
                <a:path w="61940" h="24703" extrusionOk="0">
                  <a:moveTo>
                    <a:pt x="52046" y="1"/>
                  </a:moveTo>
                  <a:cubicBezTo>
                    <a:pt x="47954" y="1"/>
                    <a:pt x="45769" y="3459"/>
                    <a:pt x="41616" y="5681"/>
                  </a:cubicBezTo>
                  <a:cubicBezTo>
                    <a:pt x="41422" y="5764"/>
                    <a:pt x="41256" y="5875"/>
                    <a:pt x="41062" y="5959"/>
                  </a:cubicBezTo>
                  <a:cubicBezTo>
                    <a:pt x="40479" y="6236"/>
                    <a:pt x="39897" y="6485"/>
                    <a:pt x="39315" y="6679"/>
                  </a:cubicBezTo>
                  <a:cubicBezTo>
                    <a:pt x="37689" y="7213"/>
                    <a:pt x="35993" y="7490"/>
                    <a:pt x="34270" y="7490"/>
                  </a:cubicBezTo>
                  <a:cubicBezTo>
                    <a:pt x="34113" y="7490"/>
                    <a:pt x="33955" y="7488"/>
                    <a:pt x="33798" y="7483"/>
                  </a:cubicBezTo>
                  <a:lnTo>
                    <a:pt x="33104" y="7483"/>
                  </a:lnTo>
                  <a:cubicBezTo>
                    <a:pt x="27204" y="7375"/>
                    <a:pt x="24957" y="6012"/>
                    <a:pt x="20740" y="6012"/>
                  </a:cubicBezTo>
                  <a:cubicBezTo>
                    <a:pt x="20657" y="6012"/>
                    <a:pt x="20574" y="6013"/>
                    <a:pt x="20489" y="6014"/>
                  </a:cubicBezTo>
                  <a:cubicBezTo>
                    <a:pt x="20416" y="6013"/>
                    <a:pt x="20344" y="6012"/>
                    <a:pt x="20271" y="6012"/>
                  </a:cubicBezTo>
                  <a:cubicBezTo>
                    <a:pt x="18599" y="6012"/>
                    <a:pt x="16955" y="6317"/>
                    <a:pt x="15388" y="6901"/>
                  </a:cubicBezTo>
                  <a:cubicBezTo>
                    <a:pt x="6072" y="10616"/>
                    <a:pt x="11035" y="18546"/>
                    <a:pt x="2218" y="21124"/>
                  </a:cubicBezTo>
                  <a:cubicBezTo>
                    <a:pt x="1137" y="21429"/>
                    <a:pt x="777" y="21485"/>
                    <a:pt x="444" y="21707"/>
                  </a:cubicBezTo>
                  <a:cubicBezTo>
                    <a:pt x="0" y="21956"/>
                    <a:pt x="222" y="22566"/>
                    <a:pt x="832" y="23093"/>
                  </a:cubicBezTo>
                  <a:cubicBezTo>
                    <a:pt x="1491" y="23655"/>
                    <a:pt x="2326" y="23960"/>
                    <a:pt x="3185" y="23960"/>
                  </a:cubicBezTo>
                  <a:cubicBezTo>
                    <a:pt x="3555" y="23960"/>
                    <a:pt x="3930" y="23903"/>
                    <a:pt x="4298" y="23786"/>
                  </a:cubicBezTo>
                  <a:cubicBezTo>
                    <a:pt x="5573" y="23370"/>
                    <a:pt x="5989" y="22649"/>
                    <a:pt x="6488" y="22317"/>
                  </a:cubicBezTo>
                  <a:cubicBezTo>
                    <a:pt x="6534" y="22284"/>
                    <a:pt x="6573" y="22270"/>
                    <a:pt x="6610" y="22270"/>
                  </a:cubicBezTo>
                  <a:cubicBezTo>
                    <a:pt x="6791" y="22270"/>
                    <a:pt x="6918" y="22631"/>
                    <a:pt x="7680" y="22954"/>
                  </a:cubicBezTo>
                  <a:cubicBezTo>
                    <a:pt x="7947" y="23076"/>
                    <a:pt x="8226" y="23133"/>
                    <a:pt x="8501" y="23133"/>
                  </a:cubicBezTo>
                  <a:cubicBezTo>
                    <a:pt x="9165" y="23133"/>
                    <a:pt x="9803" y="22795"/>
                    <a:pt x="10175" y="22206"/>
                  </a:cubicBezTo>
                  <a:cubicBezTo>
                    <a:pt x="11201" y="20487"/>
                    <a:pt x="10397" y="18296"/>
                    <a:pt x="11700" y="16439"/>
                  </a:cubicBezTo>
                  <a:cubicBezTo>
                    <a:pt x="11756" y="16356"/>
                    <a:pt x="11811" y="16245"/>
                    <a:pt x="11894" y="16162"/>
                  </a:cubicBezTo>
                  <a:cubicBezTo>
                    <a:pt x="12449" y="15441"/>
                    <a:pt x="13142" y="14858"/>
                    <a:pt x="13974" y="14470"/>
                  </a:cubicBezTo>
                  <a:cubicBezTo>
                    <a:pt x="14270" y="14322"/>
                    <a:pt x="14590" y="14249"/>
                    <a:pt x="14910" y="14249"/>
                  </a:cubicBezTo>
                  <a:cubicBezTo>
                    <a:pt x="15071" y="14249"/>
                    <a:pt x="15231" y="14267"/>
                    <a:pt x="15388" y="14304"/>
                  </a:cubicBezTo>
                  <a:cubicBezTo>
                    <a:pt x="17301" y="14720"/>
                    <a:pt x="18659" y="16577"/>
                    <a:pt x="21321" y="18601"/>
                  </a:cubicBezTo>
                  <a:cubicBezTo>
                    <a:pt x="22458" y="19433"/>
                    <a:pt x="23706" y="20182"/>
                    <a:pt x="24981" y="20819"/>
                  </a:cubicBezTo>
                  <a:cubicBezTo>
                    <a:pt x="28530" y="22538"/>
                    <a:pt x="32134" y="23675"/>
                    <a:pt x="35960" y="23842"/>
                  </a:cubicBezTo>
                  <a:lnTo>
                    <a:pt x="37291" y="23842"/>
                  </a:lnTo>
                  <a:cubicBezTo>
                    <a:pt x="37707" y="23842"/>
                    <a:pt x="38151" y="23814"/>
                    <a:pt x="38594" y="23786"/>
                  </a:cubicBezTo>
                  <a:lnTo>
                    <a:pt x="38844" y="23786"/>
                  </a:lnTo>
                  <a:cubicBezTo>
                    <a:pt x="38879" y="23783"/>
                    <a:pt x="38916" y="23782"/>
                    <a:pt x="38955" y="23782"/>
                  </a:cubicBezTo>
                  <a:cubicBezTo>
                    <a:pt x="39923" y="23782"/>
                    <a:pt x="41785" y="24702"/>
                    <a:pt x="43357" y="24702"/>
                  </a:cubicBezTo>
                  <a:cubicBezTo>
                    <a:pt x="44011" y="24702"/>
                    <a:pt x="44614" y="24543"/>
                    <a:pt x="45082" y="24091"/>
                  </a:cubicBezTo>
                  <a:cubicBezTo>
                    <a:pt x="46052" y="23176"/>
                    <a:pt x="46940" y="22150"/>
                    <a:pt x="47744" y="21069"/>
                  </a:cubicBezTo>
                  <a:cubicBezTo>
                    <a:pt x="48991" y="19322"/>
                    <a:pt x="49185" y="18491"/>
                    <a:pt x="49241" y="18158"/>
                  </a:cubicBezTo>
                  <a:cubicBezTo>
                    <a:pt x="49324" y="17659"/>
                    <a:pt x="49379" y="17160"/>
                    <a:pt x="49379" y="16688"/>
                  </a:cubicBezTo>
                  <a:cubicBezTo>
                    <a:pt x="49546" y="15884"/>
                    <a:pt x="49878" y="15163"/>
                    <a:pt x="50405" y="14553"/>
                  </a:cubicBezTo>
                  <a:cubicBezTo>
                    <a:pt x="50710" y="14138"/>
                    <a:pt x="51265" y="13528"/>
                    <a:pt x="51875" y="12779"/>
                  </a:cubicBezTo>
                  <a:cubicBezTo>
                    <a:pt x="52786" y="11640"/>
                    <a:pt x="52955" y="11290"/>
                    <a:pt x="53167" y="11290"/>
                  </a:cubicBezTo>
                  <a:cubicBezTo>
                    <a:pt x="53238" y="11290"/>
                    <a:pt x="53315" y="11330"/>
                    <a:pt x="53427" y="11393"/>
                  </a:cubicBezTo>
                  <a:cubicBezTo>
                    <a:pt x="54193" y="11797"/>
                    <a:pt x="55040" y="12005"/>
                    <a:pt x="55882" y="12005"/>
                  </a:cubicBezTo>
                  <a:cubicBezTo>
                    <a:pt x="56137" y="12005"/>
                    <a:pt x="56392" y="11986"/>
                    <a:pt x="56643" y="11947"/>
                  </a:cubicBezTo>
                  <a:cubicBezTo>
                    <a:pt x="57226" y="11892"/>
                    <a:pt x="57697" y="11337"/>
                    <a:pt x="57253" y="10838"/>
                  </a:cubicBezTo>
                  <a:cubicBezTo>
                    <a:pt x="56754" y="10284"/>
                    <a:pt x="55950" y="10256"/>
                    <a:pt x="54897" y="9424"/>
                  </a:cubicBezTo>
                  <a:cubicBezTo>
                    <a:pt x="54758" y="9341"/>
                    <a:pt x="54148" y="8814"/>
                    <a:pt x="54287" y="8703"/>
                  </a:cubicBezTo>
                  <a:cubicBezTo>
                    <a:pt x="54301" y="8690"/>
                    <a:pt x="54315" y="8683"/>
                    <a:pt x="54332" y="8683"/>
                  </a:cubicBezTo>
                  <a:cubicBezTo>
                    <a:pt x="54349" y="8683"/>
                    <a:pt x="54370" y="8690"/>
                    <a:pt x="54398" y="8703"/>
                  </a:cubicBezTo>
                  <a:cubicBezTo>
                    <a:pt x="55033" y="9021"/>
                    <a:pt x="56832" y="9567"/>
                    <a:pt x="58176" y="9567"/>
                  </a:cubicBezTo>
                  <a:cubicBezTo>
                    <a:pt x="58239" y="9567"/>
                    <a:pt x="58301" y="9565"/>
                    <a:pt x="58362" y="9563"/>
                  </a:cubicBezTo>
                  <a:cubicBezTo>
                    <a:pt x="59194" y="9535"/>
                    <a:pt x="59998" y="9202"/>
                    <a:pt x="60608" y="8648"/>
                  </a:cubicBezTo>
                  <a:cubicBezTo>
                    <a:pt x="61246" y="8093"/>
                    <a:pt x="61939" y="7289"/>
                    <a:pt x="61301" y="6707"/>
                  </a:cubicBezTo>
                  <a:cubicBezTo>
                    <a:pt x="60885" y="6291"/>
                    <a:pt x="60719" y="6180"/>
                    <a:pt x="59139" y="5265"/>
                  </a:cubicBezTo>
                  <a:cubicBezTo>
                    <a:pt x="57642" y="4378"/>
                    <a:pt x="58030" y="3796"/>
                    <a:pt x="56782" y="2216"/>
                  </a:cubicBezTo>
                  <a:cubicBezTo>
                    <a:pt x="55756" y="913"/>
                    <a:pt x="54259" y="136"/>
                    <a:pt x="52651" y="25"/>
                  </a:cubicBezTo>
                  <a:cubicBezTo>
                    <a:pt x="52445" y="9"/>
                    <a:pt x="52243" y="1"/>
                    <a:pt x="520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4012;p74">
              <a:extLst>
                <a:ext uri="{FF2B5EF4-FFF2-40B4-BE49-F238E27FC236}">
                  <a16:creationId xmlns:a16="http://schemas.microsoft.com/office/drawing/2014/main" id="{37810466-5E58-4059-A270-C238FC1F7FD4}"/>
                </a:ext>
              </a:extLst>
            </p:cNvPr>
            <p:cNvSpPr/>
            <p:nvPr/>
          </p:nvSpPr>
          <p:spPr>
            <a:xfrm>
              <a:off x="5169575" y="4906225"/>
              <a:ext cx="464425" cy="193750"/>
            </a:xfrm>
            <a:custGeom>
              <a:avLst/>
              <a:gdLst/>
              <a:ahLst/>
              <a:cxnLst/>
              <a:rect l="l" t="t" r="r" b="b"/>
              <a:pathLst>
                <a:path w="18577" h="7750" extrusionOk="0">
                  <a:moveTo>
                    <a:pt x="17943" y="0"/>
                  </a:moveTo>
                  <a:cubicBezTo>
                    <a:pt x="16406" y="0"/>
                    <a:pt x="14590" y="1089"/>
                    <a:pt x="13558" y="2254"/>
                  </a:cubicBezTo>
                  <a:cubicBezTo>
                    <a:pt x="12303" y="3710"/>
                    <a:pt x="11491" y="4311"/>
                    <a:pt x="10474" y="4311"/>
                  </a:cubicBezTo>
                  <a:cubicBezTo>
                    <a:pt x="9536" y="4311"/>
                    <a:pt x="8423" y="3799"/>
                    <a:pt x="6627" y="2974"/>
                  </a:cubicBezTo>
                  <a:cubicBezTo>
                    <a:pt x="5358" y="2378"/>
                    <a:pt x="3622" y="1729"/>
                    <a:pt x="2104" y="1729"/>
                  </a:cubicBezTo>
                  <a:cubicBezTo>
                    <a:pt x="1433" y="1729"/>
                    <a:pt x="804" y="1856"/>
                    <a:pt x="277" y="2170"/>
                  </a:cubicBezTo>
                  <a:cubicBezTo>
                    <a:pt x="83" y="2281"/>
                    <a:pt x="0" y="2365"/>
                    <a:pt x="56" y="2475"/>
                  </a:cubicBezTo>
                  <a:cubicBezTo>
                    <a:pt x="1192" y="3307"/>
                    <a:pt x="2412" y="4056"/>
                    <a:pt x="3688" y="4693"/>
                  </a:cubicBezTo>
                  <a:cubicBezTo>
                    <a:pt x="7539" y="6558"/>
                    <a:pt x="11456" y="7750"/>
                    <a:pt x="15611" y="7750"/>
                  </a:cubicBezTo>
                  <a:cubicBezTo>
                    <a:pt x="16152" y="7750"/>
                    <a:pt x="16696" y="7729"/>
                    <a:pt x="17245" y="7688"/>
                  </a:cubicBezTo>
                  <a:lnTo>
                    <a:pt x="17523" y="7688"/>
                  </a:lnTo>
                  <a:cubicBezTo>
                    <a:pt x="17356" y="6523"/>
                    <a:pt x="17245" y="4333"/>
                    <a:pt x="18410" y="673"/>
                  </a:cubicBezTo>
                  <a:cubicBezTo>
                    <a:pt x="18549" y="313"/>
                    <a:pt x="18576" y="63"/>
                    <a:pt x="18160" y="8"/>
                  </a:cubicBezTo>
                  <a:cubicBezTo>
                    <a:pt x="18089" y="3"/>
                    <a:pt x="18016" y="0"/>
                    <a:pt x="179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4013;p74">
              <a:extLst>
                <a:ext uri="{FF2B5EF4-FFF2-40B4-BE49-F238E27FC236}">
                  <a16:creationId xmlns:a16="http://schemas.microsoft.com/office/drawing/2014/main" id="{0323F108-B06B-498E-9D22-74D22B543AB8}"/>
                </a:ext>
              </a:extLst>
            </p:cNvPr>
            <p:cNvSpPr/>
            <p:nvPr/>
          </p:nvSpPr>
          <p:spPr>
            <a:xfrm>
              <a:off x="4658025" y="4907500"/>
              <a:ext cx="277275" cy="194950"/>
            </a:xfrm>
            <a:custGeom>
              <a:avLst/>
              <a:gdLst/>
              <a:ahLst/>
              <a:cxnLst/>
              <a:rect l="l" t="t" r="r" b="b"/>
              <a:pathLst>
                <a:path w="11091" h="7798" extrusionOk="0">
                  <a:moveTo>
                    <a:pt x="11019" y="1"/>
                  </a:moveTo>
                  <a:cubicBezTo>
                    <a:pt x="10961" y="1"/>
                    <a:pt x="10908" y="20"/>
                    <a:pt x="10869" y="40"/>
                  </a:cubicBezTo>
                  <a:cubicBezTo>
                    <a:pt x="10231" y="234"/>
                    <a:pt x="9705" y="595"/>
                    <a:pt x="9289" y="1094"/>
                  </a:cubicBezTo>
                  <a:cubicBezTo>
                    <a:pt x="8568" y="1981"/>
                    <a:pt x="8568" y="3284"/>
                    <a:pt x="7792" y="4088"/>
                  </a:cubicBezTo>
                  <a:cubicBezTo>
                    <a:pt x="7384" y="4496"/>
                    <a:pt x="6909" y="4509"/>
                    <a:pt x="6403" y="4509"/>
                  </a:cubicBezTo>
                  <a:cubicBezTo>
                    <a:pt x="6367" y="4509"/>
                    <a:pt x="6331" y="4509"/>
                    <a:pt x="6294" y="4509"/>
                  </a:cubicBezTo>
                  <a:cubicBezTo>
                    <a:pt x="6112" y="4509"/>
                    <a:pt x="5927" y="4511"/>
                    <a:pt x="5740" y="4532"/>
                  </a:cubicBezTo>
                  <a:cubicBezTo>
                    <a:pt x="4686" y="4615"/>
                    <a:pt x="3688" y="5003"/>
                    <a:pt x="2829" y="5585"/>
                  </a:cubicBezTo>
                  <a:cubicBezTo>
                    <a:pt x="1914" y="6223"/>
                    <a:pt x="1137" y="6888"/>
                    <a:pt x="1" y="6916"/>
                  </a:cubicBezTo>
                  <a:cubicBezTo>
                    <a:pt x="682" y="7500"/>
                    <a:pt x="1528" y="7797"/>
                    <a:pt x="2385" y="7797"/>
                  </a:cubicBezTo>
                  <a:cubicBezTo>
                    <a:pt x="2747" y="7797"/>
                    <a:pt x="3112" y="7744"/>
                    <a:pt x="3466" y="7637"/>
                  </a:cubicBezTo>
                  <a:cubicBezTo>
                    <a:pt x="4769" y="7221"/>
                    <a:pt x="5185" y="6500"/>
                    <a:pt x="5657" y="6167"/>
                  </a:cubicBezTo>
                  <a:cubicBezTo>
                    <a:pt x="5703" y="6135"/>
                    <a:pt x="5743" y="6120"/>
                    <a:pt x="5780" y="6120"/>
                  </a:cubicBezTo>
                  <a:cubicBezTo>
                    <a:pt x="5967" y="6120"/>
                    <a:pt x="6110" y="6482"/>
                    <a:pt x="6849" y="6805"/>
                  </a:cubicBezTo>
                  <a:cubicBezTo>
                    <a:pt x="7113" y="6917"/>
                    <a:pt x="7388" y="6971"/>
                    <a:pt x="7659" y="6971"/>
                  </a:cubicBezTo>
                  <a:cubicBezTo>
                    <a:pt x="8328" y="6971"/>
                    <a:pt x="8969" y="6640"/>
                    <a:pt x="9344" y="6029"/>
                  </a:cubicBezTo>
                  <a:cubicBezTo>
                    <a:pt x="10370" y="4337"/>
                    <a:pt x="9566" y="2147"/>
                    <a:pt x="10869" y="290"/>
                  </a:cubicBezTo>
                  <a:cubicBezTo>
                    <a:pt x="10925" y="206"/>
                    <a:pt x="11008" y="95"/>
                    <a:pt x="11091" y="12"/>
                  </a:cubicBezTo>
                  <a:cubicBezTo>
                    <a:pt x="11067" y="4"/>
                    <a:pt x="11042" y="1"/>
                    <a:pt x="110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4014;p74">
              <a:extLst>
                <a:ext uri="{FF2B5EF4-FFF2-40B4-BE49-F238E27FC236}">
                  <a16:creationId xmlns:a16="http://schemas.microsoft.com/office/drawing/2014/main" id="{299D144A-EA9A-4AFB-A81C-73F3286F25BD}"/>
                </a:ext>
              </a:extLst>
            </p:cNvPr>
            <p:cNvSpPr/>
            <p:nvPr/>
          </p:nvSpPr>
          <p:spPr>
            <a:xfrm>
              <a:off x="6128175" y="4650650"/>
              <a:ext cx="52000" cy="68625"/>
            </a:xfrm>
            <a:custGeom>
              <a:avLst/>
              <a:gdLst/>
              <a:ahLst/>
              <a:cxnLst/>
              <a:rect l="l" t="t" r="r" b="b"/>
              <a:pathLst>
                <a:path w="2080" h="2745" extrusionOk="0">
                  <a:moveTo>
                    <a:pt x="555" y="0"/>
                  </a:moveTo>
                  <a:cubicBezTo>
                    <a:pt x="333" y="194"/>
                    <a:pt x="167" y="471"/>
                    <a:pt x="111" y="776"/>
                  </a:cubicBezTo>
                  <a:cubicBezTo>
                    <a:pt x="1" y="1525"/>
                    <a:pt x="333" y="2301"/>
                    <a:pt x="943" y="2745"/>
                  </a:cubicBezTo>
                  <a:cubicBezTo>
                    <a:pt x="1137" y="2551"/>
                    <a:pt x="1331" y="2385"/>
                    <a:pt x="1498" y="2190"/>
                  </a:cubicBezTo>
                  <a:cubicBezTo>
                    <a:pt x="1886" y="1747"/>
                    <a:pt x="2080" y="1220"/>
                    <a:pt x="1664" y="804"/>
                  </a:cubicBezTo>
                  <a:cubicBezTo>
                    <a:pt x="1331" y="499"/>
                    <a:pt x="943" y="222"/>
                    <a:pt x="555" y="0"/>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4015;p74">
              <a:extLst>
                <a:ext uri="{FF2B5EF4-FFF2-40B4-BE49-F238E27FC236}">
                  <a16:creationId xmlns:a16="http://schemas.microsoft.com/office/drawing/2014/main" id="{B86A3BFD-E271-47D8-9957-AF35E52F0FDA}"/>
                </a:ext>
              </a:extLst>
            </p:cNvPr>
            <p:cNvSpPr/>
            <p:nvPr/>
          </p:nvSpPr>
          <p:spPr>
            <a:xfrm>
              <a:off x="6008950" y="4607525"/>
              <a:ext cx="28525" cy="25475"/>
            </a:xfrm>
            <a:custGeom>
              <a:avLst/>
              <a:gdLst/>
              <a:ahLst/>
              <a:cxnLst/>
              <a:rect l="l" t="t" r="r" b="b"/>
              <a:pathLst>
                <a:path w="1141" h="1019" extrusionOk="0">
                  <a:moveTo>
                    <a:pt x="522" y="1"/>
                  </a:moveTo>
                  <a:cubicBezTo>
                    <a:pt x="428" y="1"/>
                    <a:pt x="334" y="29"/>
                    <a:pt x="250" y="89"/>
                  </a:cubicBezTo>
                  <a:cubicBezTo>
                    <a:pt x="1" y="339"/>
                    <a:pt x="28" y="727"/>
                    <a:pt x="333" y="949"/>
                  </a:cubicBezTo>
                  <a:cubicBezTo>
                    <a:pt x="408" y="997"/>
                    <a:pt x="481" y="1018"/>
                    <a:pt x="549" y="1018"/>
                  </a:cubicBezTo>
                  <a:cubicBezTo>
                    <a:pt x="910" y="1018"/>
                    <a:pt x="1140" y="425"/>
                    <a:pt x="860" y="145"/>
                  </a:cubicBezTo>
                  <a:cubicBezTo>
                    <a:pt x="766" y="50"/>
                    <a:pt x="645" y="1"/>
                    <a:pt x="522" y="1"/>
                  </a:cubicBezTo>
                  <a:close/>
                </a:path>
              </a:pathLst>
            </a:custGeom>
            <a:solidFill>
              <a:srgbClr val="2025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4016;p74">
              <a:extLst>
                <a:ext uri="{FF2B5EF4-FFF2-40B4-BE49-F238E27FC236}">
                  <a16:creationId xmlns:a16="http://schemas.microsoft.com/office/drawing/2014/main" id="{78FB26A6-93E6-4B9E-9978-125D8282842C}"/>
                </a:ext>
              </a:extLst>
            </p:cNvPr>
            <p:cNvSpPr/>
            <p:nvPr/>
          </p:nvSpPr>
          <p:spPr>
            <a:xfrm>
              <a:off x="5825275" y="4553600"/>
              <a:ext cx="141425" cy="176600"/>
            </a:xfrm>
            <a:custGeom>
              <a:avLst/>
              <a:gdLst/>
              <a:ahLst/>
              <a:cxnLst/>
              <a:rect l="l" t="t" r="r" b="b"/>
              <a:pathLst>
                <a:path w="5657" h="7064" extrusionOk="0">
                  <a:moveTo>
                    <a:pt x="2052" y="1"/>
                  </a:moveTo>
                  <a:cubicBezTo>
                    <a:pt x="1387" y="306"/>
                    <a:pt x="805" y="777"/>
                    <a:pt x="361" y="1359"/>
                  </a:cubicBezTo>
                  <a:cubicBezTo>
                    <a:pt x="139" y="1636"/>
                    <a:pt x="28" y="1997"/>
                    <a:pt x="0" y="2385"/>
                  </a:cubicBezTo>
                  <a:cubicBezTo>
                    <a:pt x="0" y="2745"/>
                    <a:pt x="195" y="3106"/>
                    <a:pt x="527" y="3328"/>
                  </a:cubicBezTo>
                  <a:cubicBezTo>
                    <a:pt x="832" y="3522"/>
                    <a:pt x="1193" y="3633"/>
                    <a:pt x="1359" y="3938"/>
                  </a:cubicBezTo>
                  <a:cubicBezTo>
                    <a:pt x="1525" y="4215"/>
                    <a:pt x="1609" y="4548"/>
                    <a:pt x="1581" y="4908"/>
                  </a:cubicBezTo>
                  <a:cubicBezTo>
                    <a:pt x="1553" y="5268"/>
                    <a:pt x="1581" y="5629"/>
                    <a:pt x="1692" y="5989"/>
                  </a:cubicBezTo>
                  <a:cubicBezTo>
                    <a:pt x="1830" y="6350"/>
                    <a:pt x="2108" y="6627"/>
                    <a:pt x="2440" y="6821"/>
                  </a:cubicBezTo>
                  <a:cubicBezTo>
                    <a:pt x="2654" y="6977"/>
                    <a:pt x="2909" y="7064"/>
                    <a:pt x="3176" y="7064"/>
                  </a:cubicBezTo>
                  <a:cubicBezTo>
                    <a:pt x="3290" y="7064"/>
                    <a:pt x="3406" y="7048"/>
                    <a:pt x="3522" y="7015"/>
                  </a:cubicBezTo>
                  <a:cubicBezTo>
                    <a:pt x="3882" y="6904"/>
                    <a:pt x="4187" y="6627"/>
                    <a:pt x="4326" y="6267"/>
                  </a:cubicBezTo>
                  <a:cubicBezTo>
                    <a:pt x="4437" y="5906"/>
                    <a:pt x="4464" y="5518"/>
                    <a:pt x="4381" y="5157"/>
                  </a:cubicBezTo>
                  <a:cubicBezTo>
                    <a:pt x="4353" y="4991"/>
                    <a:pt x="4326" y="4825"/>
                    <a:pt x="4270" y="4631"/>
                  </a:cubicBezTo>
                  <a:cubicBezTo>
                    <a:pt x="4243" y="4464"/>
                    <a:pt x="4215" y="4298"/>
                    <a:pt x="4215" y="4132"/>
                  </a:cubicBezTo>
                  <a:cubicBezTo>
                    <a:pt x="4215" y="3965"/>
                    <a:pt x="4298" y="3827"/>
                    <a:pt x="4437" y="3716"/>
                  </a:cubicBezTo>
                  <a:cubicBezTo>
                    <a:pt x="4575" y="3605"/>
                    <a:pt x="4714" y="3522"/>
                    <a:pt x="4880" y="3438"/>
                  </a:cubicBezTo>
                  <a:cubicBezTo>
                    <a:pt x="5213" y="3272"/>
                    <a:pt x="5462" y="2967"/>
                    <a:pt x="5573" y="2607"/>
                  </a:cubicBezTo>
                  <a:cubicBezTo>
                    <a:pt x="5657" y="2246"/>
                    <a:pt x="5629" y="1858"/>
                    <a:pt x="5462" y="1525"/>
                  </a:cubicBezTo>
                  <a:cubicBezTo>
                    <a:pt x="5324" y="1193"/>
                    <a:pt x="5157" y="888"/>
                    <a:pt x="4908" y="610"/>
                  </a:cubicBezTo>
                  <a:lnTo>
                    <a:pt x="4908" y="610"/>
                  </a:lnTo>
                  <a:cubicBezTo>
                    <a:pt x="5130" y="888"/>
                    <a:pt x="5296" y="1220"/>
                    <a:pt x="5435" y="1553"/>
                  </a:cubicBezTo>
                  <a:cubicBezTo>
                    <a:pt x="5573" y="1886"/>
                    <a:pt x="5573" y="2246"/>
                    <a:pt x="5490" y="2579"/>
                  </a:cubicBezTo>
                  <a:cubicBezTo>
                    <a:pt x="5379" y="2912"/>
                    <a:pt x="5130" y="3189"/>
                    <a:pt x="4825" y="3355"/>
                  </a:cubicBezTo>
                  <a:cubicBezTo>
                    <a:pt x="4658" y="3411"/>
                    <a:pt x="4492" y="3522"/>
                    <a:pt x="4353" y="3633"/>
                  </a:cubicBezTo>
                  <a:cubicBezTo>
                    <a:pt x="4187" y="3743"/>
                    <a:pt x="4104" y="3938"/>
                    <a:pt x="4076" y="4132"/>
                  </a:cubicBezTo>
                  <a:cubicBezTo>
                    <a:pt x="4076" y="4326"/>
                    <a:pt x="4104" y="4492"/>
                    <a:pt x="4132" y="4686"/>
                  </a:cubicBezTo>
                  <a:cubicBezTo>
                    <a:pt x="4187" y="4853"/>
                    <a:pt x="4215" y="5019"/>
                    <a:pt x="4243" y="5213"/>
                  </a:cubicBezTo>
                  <a:cubicBezTo>
                    <a:pt x="4326" y="5546"/>
                    <a:pt x="4298" y="5878"/>
                    <a:pt x="4187" y="6211"/>
                  </a:cubicBezTo>
                  <a:cubicBezTo>
                    <a:pt x="4076" y="6544"/>
                    <a:pt x="3799" y="6766"/>
                    <a:pt x="3494" y="6876"/>
                  </a:cubicBezTo>
                  <a:cubicBezTo>
                    <a:pt x="3413" y="6890"/>
                    <a:pt x="3331" y="6897"/>
                    <a:pt x="3248" y="6897"/>
                  </a:cubicBezTo>
                  <a:cubicBezTo>
                    <a:pt x="2991" y="6897"/>
                    <a:pt x="2733" y="6829"/>
                    <a:pt x="2524" y="6682"/>
                  </a:cubicBezTo>
                  <a:cubicBezTo>
                    <a:pt x="2246" y="6516"/>
                    <a:pt x="1997" y="6267"/>
                    <a:pt x="1858" y="5934"/>
                  </a:cubicBezTo>
                  <a:cubicBezTo>
                    <a:pt x="1775" y="5601"/>
                    <a:pt x="1719" y="5241"/>
                    <a:pt x="1775" y="4908"/>
                  </a:cubicBezTo>
                  <a:cubicBezTo>
                    <a:pt x="1803" y="4520"/>
                    <a:pt x="1692" y="4159"/>
                    <a:pt x="1498" y="3827"/>
                  </a:cubicBezTo>
                  <a:cubicBezTo>
                    <a:pt x="1387" y="3660"/>
                    <a:pt x="1248" y="3549"/>
                    <a:pt x="1082" y="3466"/>
                  </a:cubicBezTo>
                  <a:cubicBezTo>
                    <a:pt x="915" y="3355"/>
                    <a:pt x="749" y="3300"/>
                    <a:pt x="610" y="3217"/>
                  </a:cubicBezTo>
                  <a:cubicBezTo>
                    <a:pt x="305" y="3023"/>
                    <a:pt x="139" y="2718"/>
                    <a:pt x="139" y="2357"/>
                  </a:cubicBezTo>
                  <a:cubicBezTo>
                    <a:pt x="139" y="2024"/>
                    <a:pt x="250" y="1664"/>
                    <a:pt x="472" y="1387"/>
                  </a:cubicBezTo>
                  <a:cubicBezTo>
                    <a:pt x="888" y="805"/>
                    <a:pt x="1414" y="333"/>
                    <a:pt x="2052" y="1"/>
                  </a:cubicBezTo>
                  <a:close/>
                </a:path>
              </a:pathLst>
            </a:custGeom>
            <a:solidFill>
              <a:srgbClr val="945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4017;p74">
              <a:extLst>
                <a:ext uri="{FF2B5EF4-FFF2-40B4-BE49-F238E27FC236}">
                  <a16:creationId xmlns:a16="http://schemas.microsoft.com/office/drawing/2014/main" id="{0BDC6742-0F27-45FB-BE06-F980FE7AFB4C}"/>
                </a:ext>
              </a:extLst>
            </p:cNvPr>
            <p:cNvSpPr/>
            <p:nvPr/>
          </p:nvSpPr>
          <p:spPr>
            <a:xfrm>
              <a:off x="5011525" y="4694125"/>
              <a:ext cx="207975" cy="43175"/>
            </a:xfrm>
            <a:custGeom>
              <a:avLst/>
              <a:gdLst/>
              <a:ahLst/>
              <a:cxnLst/>
              <a:rect l="l" t="t" r="r" b="b"/>
              <a:pathLst>
                <a:path w="8319" h="1727" extrusionOk="0">
                  <a:moveTo>
                    <a:pt x="5106" y="1"/>
                  </a:moveTo>
                  <a:cubicBezTo>
                    <a:pt x="4742" y="1"/>
                    <a:pt x="4381" y="22"/>
                    <a:pt x="4021" y="63"/>
                  </a:cubicBezTo>
                  <a:cubicBezTo>
                    <a:pt x="3272" y="146"/>
                    <a:pt x="2579" y="313"/>
                    <a:pt x="1886" y="590"/>
                  </a:cubicBezTo>
                  <a:cubicBezTo>
                    <a:pt x="1193" y="867"/>
                    <a:pt x="555" y="1255"/>
                    <a:pt x="1" y="1727"/>
                  </a:cubicBezTo>
                  <a:cubicBezTo>
                    <a:pt x="583" y="1311"/>
                    <a:pt x="1248" y="978"/>
                    <a:pt x="1914" y="729"/>
                  </a:cubicBezTo>
                  <a:cubicBezTo>
                    <a:pt x="2607" y="479"/>
                    <a:pt x="3300" y="313"/>
                    <a:pt x="4021" y="257"/>
                  </a:cubicBezTo>
                  <a:cubicBezTo>
                    <a:pt x="4486" y="204"/>
                    <a:pt x="4952" y="173"/>
                    <a:pt x="5410" y="173"/>
                  </a:cubicBezTo>
                  <a:cubicBezTo>
                    <a:pt x="5661" y="173"/>
                    <a:pt x="5910" y="182"/>
                    <a:pt x="6156" y="202"/>
                  </a:cubicBezTo>
                  <a:cubicBezTo>
                    <a:pt x="6877" y="257"/>
                    <a:pt x="7598" y="341"/>
                    <a:pt x="8318" y="451"/>
                  </a:cubicBezTo>
                  <a:cubicBezTo>
                    <a:pt x="7625" y="285"/>
                    <a:pt x="6904" y="146"/>
                    <a:pt x="6211" y="63"/>
                  </a:cubicBezTo>
                  <a:cubicBezTo>
                    <a:pt x="5837" y="22"/>
                    <a:pt x="5470" y="1"/>
                    <a:pt x="5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4018;p74">
              <a:extLst>
                <a:ext uri="{FF2B5EF4-FFF2-40B4-BE49-F238E27FC236}">
                  <a16:creationId xmlns:a16="http://schemas.microsoft.com/office/drawing/2014/main" id="{4B62C33C-29AE-4B95-ADA1-B92675546CDD}"/>
                </a:ext>
              </a:extLst>
            </p:cNvPr>
            <p:cNvSpPr/>
            <p:nvPr/>
          </p:nvSpPr>
          <p:spPr>
            <a:xfrm>
              <a:off x="5600000" y="4872075"/>
              <a:ext cx="264300" cy="561475"/>
            </a:xfrm>
            <a:custGeom>
              <a:avLst/>
              <a:gdLst/>
              <a:ahLst/>
              <a:cxnLst/>
              <a:rect l="l" t="t" r="r" b="b"/>
              <a:pathLst>
                <a:path w="10572" h="22459" extrusionOk="0">
                  <a:moveTo>
                    <a:pt x="4668" y="0"/>
                  </a:moveTo>
                  <a:cubicBezTo>
                    <a:pt x="4385" y="0"/>
                    <a:pt x="4095" y="23"/>
                    <a:pt x="3799" y="71"/>
                  </a:cubicBezTo>
                  <a:cubicBezTo>
                    <a:pt x="3051" y="182"/>
                    <a:pt x="2357" y="487"/>
                    <a:pt x="1775" y="986"/>
                  </a:cubicBezTo>
                  <a:cubicBezTo>
                    <a:pt x="1" y="2511"/>
                    <a:pt x="361" y="6059"/>
                    <a:pt x="195" y="7584"/>
                  </a:cubicBezTo>
                  <a:cubicBezTo>
                    <a:pt x="139" y="8222"/>
                    <a:pt x="167" y="10690"/>
                    <a:pt x="223" y="11494"/>
                  </a:cubicBezTo>
                  <a:cubicBezTo>
                    <a:pt x="333" y="12991"/>
                    <a:pt x="472" y="14460"/>
                    <a:pt x="694" y="15902"/>
                  </a:cubicBezTo>
                  <a:cubicBezTo>
                    <a:pt x="943" y="17482"/>
                    <a:pt x="1248" y="19118"/>
                    <a:pt x="1941" y="20588"/>
                  </a:cubicBezTo>
                  <a:cubicBezTo>
                    <a:pt x="2413" y="21586"/>
                    <a:pt x="3134" y="22196"/>
                    <a:pt x="4492" y="22418"/>
                  </a:cubicBezTo>
                  <a:cubicBezTo>
                    <a:pt x="4655" y="22446"/>
                    <a:pt x="4813" y="22459"/>
                    <a:pt x="4965" y="22459"/>
                  </a:cubicBezTo>
                  <a:cubicBezTo>
                    <a:pt x="6008" y="22459"/>
                    <a:pt x="6787" y="21851"/>
                    <a:pt x="6932" y="21392"/>
                  </a:cubicBezTo>
                  <a:cubicBezTo>
                    <a:pt x="7653" y="19118"/>
                    <a:pt x="4187" y="18980"/>
                    <a:pt x="4659" y="13767"/>
                  </a:cubicBezTo>
                  <a:cubicBezTo>
                    <a:pt x="4908" y="11133"/>
                    <a:pt x="6183" y="9886"/>
                    <a:pt x="7570" y="7889"/>
                  </a:cubicBezTo>
                  <a:cubicBezTo>
                    <a:pt x="10572" y="3553"/>
                    <a:pt x="8183" y="0"/>
                    <a:pt x="4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4019;p74">
              <a:extLst>
                <a:ext uri="{FF2B5EF4-FFF2-40B4-BE49-F238E27FC236}">
                  <a16:creationId xmlns:a16="http://schemas.microsoft.com/office/drawing/2014/main" id="{326AD45C-E44A-41CF-9813-905569D505EB}"/>
                </a:ext>
              </a:extLst>
            </p:cNvPr>
            <p:cNvSpPr/>
            <p:nvPr/>
          </p:nvSpPr>
          <p:spPr>
            <a:xfrm>
              <a:off x="5600700" y="4923050"/>
              <a:ext cx="21500" cy="176075"/>
            </a:xfrm>
            <a:custGeom>
              <a:avLst/>
              <a:gdLst/>
              <a:ahLst/>
              <a:cxnLst/>
              <a:rect l="l" t="t" r="r" b="b"/>
              <a:pathLst>
                <a:path w="860" h="7043" extrusionOk="0">
                  <a:moveTo>
                    <a:pt x="860" y="0"/>
                  </a:moveTo>
                  <a:cubicBezTo>
                    <a:pt x="499" y="1137"/>
                    <a:pt x="278" y="2301"/>
                    <a:pt x="139" y="3466"/>
                  </a:cubicBezTo>
                  <a:cubicBezTo>
                    <a:pt x="56" y="4076"/>
                    <a:pt x="28" y="4658"/>
                    <a:pt x="28" y="5268"/>
                  </a:cubicBezTo>
                  <a:cubicBezTo>
                    <a:pt x="0" y="5850"/>
                    <a:pt x="56" y="6433"/>
                    <a:pt x="139" y="7043"/>
                  </a:cubicBezTo>
                  <a:cubicBezTo>
                    <a:pt x="111" y="6433"/>
                    <a:pt x="111" y="5850"/>
                    <a:pt x="139" y="5268"/>
                  </a:cubicBezTo>
                  <a:cubicBezTo>
                    <a:pt x="167" y="4658"/>
                    <a:pt x="222" y="4076"/>
                    <a:pt x="305" y="3494"/>
                  </a:cubicBezTo>
                  <a:cubicBezTo>
                    <a:pt x="416" y="2329"/>
                    <a:pt x="666" y="1165"/>
                    <a:pt x="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4020;p74">
              <a:extLst>
                <a:ext uri="{FF2B5EF4-FFF2-40B4-BE49-F238E27FC236}">
                  <a16:creationId xmlns:a16="http://schemas.microsoft.com/office/drawing/2014/main" id="{0A584726-CA54-4041-9A47-43A6F670F335}"/>
                </a:ext>
              </a:extLst>
            </p:cNvPr>
            <p:cNvSpPr/>
            <p:nvPr/>
          </p:nvSpPr>
          <p:spPr>
            <a:xfrm>
              <a:off x="5763575" y="4920975"/>
              <a:ext cx="110250" cy="185775"/>
            </a:xfrm>
            <a:custGeom>
              <a:avLst/>
              <a:gdLst/>
              <a:ahLst/>
              <a:cxnLst/>
              <a:rect l="l" t="t" r="r" b="b"/>
              <a:pathLst>
                <a:path w="4410" h="7431" extrusionOk="0">
                  <a:moveTo>
                    <a:pt x="4298" y="0"/>
                  </a:moveTo>
                  <a:lnTo>
                    <a:pt x="4298" y="0"/>
                  </a:lnTo>
                  <a:cubicBezTo>
                    <a:pt x="4326" y="721"/>
                    <a:pt x="4187" y="1470"/>
                    <a:pt x="3882" y="2135"/>
                  </a:cubicBezTo>
                  <a:cubicBezTo>
                    <a:pt x="3578" y="2800"/>
                    <a:pt x="3217" y="3438"/>
                    <a:pt x="2801" y="4020"/>
                  </a:cubicBezTo>
                  <a:cubicBezTo>
                    <a:pt x="2385" y="4630"/>
                    <a:pt x="1914" y="5212"/>
                    <a:pt x="1443" y="5767"/>
                  </a:cubicBezTo>
                  <a:cubicBezTo>
                    <a:pt x="971" y="6322"/>
                    <a:pt x="500" y="6876"/>
                    <a:pt x="1" y="7431"/>
                  </a:cubicBezTo>
                  <a:cubicBezTo>
                    <a:pt x="528" y="6931"/>
                    <a:pt x="1054" y="6405"/>
                    <a:pt x="1554" y="5850"/>
                  </a:cubicBezTo>
                  <a:cubicBezTo>
                    <a:pt x="2053" y="5296"/>
                    <a:pt x="2524" y="4741"/>
                    <a:pt x="2940" y="4131"/>
                  </a:cubicBezTo>
                  <a:cubicBezTo>
                    <a:pt x="3356" y="3521"/>
                    <a:pt x="3716" y="2856"/>
                    <a:pt x="3993" y="2163"/>
                  </a:cubicBezTo>
                  <a:cubicBezTo>
                    <a:pt x="4298" y="1497"/>
                    <a:pt x="4409" y="721"/>
                    <a:pt x="4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4021;p74">
              <a:extLst>
                <a:ext uri="{FF2B5EF4-FFF2-40B4-BE49-F238E27FC236}">
                  <a16:creationId xmlns:a16="http://schemas.microsoft.com/office/drawing/2014/main" id="{929C7ABD-3FA5-4A76-A960-642A47050623}"/>
                </a:ext>
              </a:extLst>
            </p:cNvPr>
            <p:cNvSpPr/>
            <p:nvPr/>
          </p:nvSpPr>
          <p:spPr>
            <a:xfrm>
              <a:off x="5713675" y="5376350"/>
              <a:ext cx="26375" cy="47175"/>
            </a:xfrm>
            <a:custGeom>
              <a:avLst/>
              <a:gdLst/>
              <a:ahLst/>
              <a:cxnLst/>
              <a:rect l="l" t="t" r="r" b="b"/>
              <a:pathLst>
                <a:path w="1055" h="1887" extrusionOk="0">
                  <a:moveTo>
                    <a:pt x="1" y="1"/>
                  </a:moveTo>
                  <a:lnTo>
                    <a:pt x="1" y="1"/>
                  </a:lnTo>
                  <a:cubicBezTo>
                    <a:pt x="167" y="306"/>
                    <a:pt x="361" y="611"/>
                    <a:pt x="527" y="916"/>
                  </a:cubicBezTo>
                  <a:cubicBezTo>
                    <a:pt x="638" y="1054"/>
                    <a:pt x="722" y="1221"/>
                    <a:pt x="805" y="1387"/>
                  </a:cubicBezTo>
                  <a:lnTo>
                    <a:pt x="1054" y="1886"/>
                  </a:lnTo>
                  <a:cubicBezTo>
                    <a:pt x="999" y="1498"/>
                    <a:pt x="888" y="1165"/>
                    <a:pt x="694" y="833"/>
                  </a:cubicBezTo>
                  <a:cubicBezTo>
                    <a:pt x="500" y="528"/>
                    <a:pt x="278" y="223"/>
                    <a:pt x="1" y="1"/>
                  </a:cubicBezTo>
                  <a:close/>
                </a:path>
              </a:pathLst>
            </a:custGeom>
            <a:solidFill>
              <a:srgbClr val="945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4022;p74">
              <a:extLst>
                <a:ext uri="{FF2B5EF4-FFF2-40B4-BE49-F238E27FC236}">
                  <a16:creationId xmlns:a16="http://schemas.microsoft.com/office/drawing/2014/main" id="{9F17AF00-0210-45DD-941B-EC24251B51EB}"/>
                </a:ext>
              </a:extLst>
            </p:cNvPr>
            <p:cNvSpPr/>
            <p:nvPr/>
          </p:nvSpPr>
          <p:spPr>
            <a:xfrm>
              <a:off x="4838950" y="4773925"/>
              <a:ext cx="356275" cy="648475"/>
            </a:xfrm>
            <a:custGeom>
              <a:avLst/>
              <a:gdLst/>
              <a:ahLst/>
              <a:cxnLst/>
              <a:rect l="l" t="t" r="r" b="b"/>
              <a:pathLst>
                <a:path w="14251" h="25939" extrusionOk="0">
                  <a:moveTo>
                    <a:pt x="8512" y="1"/>
                  </a:moveTo>
                  <a:cubicBezTo>
                    <a:pt x="6102" y="1"/>
                    <a:pt x="3529" y="1388"/>
                    <a:pt x="3078" y="3997"/>
                  </a:cubicBezTo>
                  <a:cubicBezTo>
                    <a:pt x="2773" y="5716"/>
                    <a:pt x="3272" y="7462"/>
                    <a:pt x="3521" y="9154"/>
                  </a:cubicBezTo>
                  <a:cubicBezTo>
                    <a:pt x="3577" y="9597"/>
                    <a:pt x="3632" y="10013"/>
                    <a:pt x="3632" y="10457"/>
                  </a:cubicBezTo>
                  <a:cubicBezTo>
                    <a:pt x="3688" y="15226"/>
                    <a:pt x="0" y="17749"/>
                    <a:pt x="111" y="22296"/>
                  </a:cubicBezTo>
                  <a:cubicBezTo>
                    <a:pt x="83" y="22989"/>
                    <a:pt x="166" y="23654"/>
                    <a:pt x="388" y="24320"/>
                  </a:cubicBezTo>
                  <a:cubicBezTo>
                    <a:pt x="804" y="25429"/>
                    <a:pt x="1885" y="25817"/>
                    <a:pt x="2994" y="25928"/>
                  </a:cubicBezTo>
                  <a:cubicBezTo>
                    <a:pt x="3083" y="25935"/>
                    <a:pt x="3171" y="25939"/>
                    <a:pt x="3257" y="25939"/>
                  </a:cubicBezTo>
                  <a:cubicBezTo>
                    <a:pt x="4168" y="25939"/>
                    <a:pt x="4922" y="25529"/>
                    <a:pt x="5074" y="24541"/>
                  </a:cubicBezTo>
                  <a:cubicBezTo>
                    <a:pt x="5407" y="22628"/>
                    <a:pt x="2218" y="22490"/>
                    <a:pt x="5739" y="17555"/>
                  </a:cubicBezTo>
                  <a:cubicBezTo>
                    <a:pt x="7320" y="15364"/>
                    <a:pt x="11562" y="12314"/>
                    <a:pt x="13225" y="7767"/>
                  </a:cubicBezTo>
                  <a:cubicBezTo>
                    <a:pt x="14251" y="4939"/>
                    <a:pt x="13724" y="2250"/>
                    <a:pt x="11257" y="725"/>
                  </a:cubicBezTo>
                  <a:cubicBezTo>
                    <a:pt x="10478" y="238"/>
                    <a:pt x="9509" y="1"/>
                    <a:pt x="8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4023;p74">
              <a:extLst>
                <a:ext uri="{FF2B5EF4-FFF2-40B4-BE49-F238E27FC236}">
                  <a16:creationId xmlns:a16="http://schemas.microsoft.com/office/drawing/2014/main" id="{C434D591-B100-4584-B661-119CF36CF3FE}"/>
                </a:ext>
              </a:extLst>
            </p:cNvPr>
            <p:cNvSpPr/>
            <p:nvPr/>
          </p:nvSpPr>
          <p:spPr>
            <a:xfrm>
              <a:off x="5170250" y="4832925"/>
              <a:ext cx="14600" cy="136575"/>
            </a:xfrm>
            <a:custGeom>
              <a:avLst/>
              <a:gdLst/>
              <a:ahLst/>
              <a:cxnLst/>
              <a:rect l="l" t="t" r="r" b="b"/>
              <a:pathLst>
                <a:path w="584" h="5463" extrusionOk="0">
                  <a:moveTo>
                    <a:pt x="334" y="1"/>
                  </a:moveTo>
                  <a:cubicBezTo>
                    <a:pt x="389" y="472"/>
                    <a:pt x="417" y="916"/>
                    <a:pt x="417" y="1387"/>
                  </a:cubicBezTo>
                  <a:cubicBezTo>
                    <a:pt x="444" y="1831"/>
                    <a:pt x="417" y="2274"/>
                    <a:pt x="361" y="2746"/>
                  </a:cubicBezTo>
                  <a:cubicBezTo>
                    <a:pt x="361" y="3189"/>
                    <a:pt x="306" y="3661"/>
                    <a:pt x="250" y="4104"/>
                  </a:cubicBezTo>
                  <a:cubicBezTo>
                    <a:pt x="195" y="4548"/>
                    <a:pt x="112" y="5019"/>
                    <a:pt x="1" y="5463"/>
                  </a:cubicBezTo>
                  <a:cubicBezTo>
                    <a:pt x="334" y="4576"/>
                    <a:pt x="500" y="3661"/>
                    <a:pt x="555" y="2746"/>
                  </a:cubicBezTo>
                  <a:cubicBezTo>
                    <a:pt x="583" y="2274"/>
                    <a:pt x="583" y="1831"/>
                    <a:pt x="555" y="1359"/>
                  </a:cubicBezTo>
                  <a:cubicBezTo>
                    <a:pt x="528" y="916"/>
                    <a:pt x="444" y="445"/>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4024;p74">
              <a:extLst>
                <a:ext uri="{FF2B5EF4-FFF2-40B4-BE49-F238E27FC236}">
                  <a16:creationId xmlns:a16="http://schemas.microsoft.com/office/drawing/2014/main" id="{3E7E4EEC-38DD-4E79-9081-2137EF5AD6F0}"/>
                </a:ext>
              </a:extLst>
            </p:cNvPr>
            <p:cNvSpPr/>
            <p:nvPr/>
          </p:nvSpPr>
          <p:spPr>
            <a:xfrm>
              <a:off x="4913800" y="5369425"/>
              <a:ext cx="17350" cy="47150"/>
            </a:xfrm>
            <a:custGeom>
              <a:avLst/>
              <a:gdLst/>
              <a:ahLst/>
              <a:cxnLst/>
              <a:rect l="l" t="t" r="r" b="b"/>
              <a:pathLst>
                <a:path w="694" h="1886" extrusionOk="0">
                  <a:moveTo>
                    <a:pt x="0" y="1"/>
                  </a:moveTo>
                  <a:lnTo>
                    <a:pt x="0" y="1"/>
                  </a:lnTo>
                  <a:cubicBezTo>
                    <a:pt x="194" y="278"/>
                    <a:pt x="305" y="611"/>
                    <a:pt x="416" y="915"/>
                  </a:cubicBezTo>
                  <a:cubicBezTo>
                    <a:pt x="472" y="1082"/>
                    <a:pt x="499" y="1220"/>
                    <a:pt x="499" y="1387"/>
                  </a:cubicBezTo>
                  <a:cubicBezTo>
                    <a:pt x="499" y="1553"/>
                    <a:pt x="499" y="1720"/>
                    <a:pt x="499" y="1886"/>
                  </a:cubicBezTo>
                  <a:cubicBezTo>
                    <a:pt x="666" y="1581"/>
                    <a:pt x="694" y="1193"/>
                    <a:pt x="610" y="860"/>
                  </a:cubicBezTo>
                  <a:cubicBezTo>
                    <a:pt x="499" y="527"/>
                    <a:pt x="278" y="222"/>
                    <a:pt x="0" y="1"/>
                  </a:cubicBezTo>
                  <a:close/>
                </a:path>
              </a:pathLst>
            </a:custGeom>
            <a:solidFill>
              <a:srgbClr val="9451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4025;p74">
              <a:extLst>
                <a:ext uri="{FF2B5EF4-FFF2-40B4-BE49-F238E27FC236}">
                  <a16:creationId xmlns:a16="http://schemas.microsoft.com/office/drawing/2014/main" id="{DA3B17FB-4A92-424A-9025-826C37AB3A0B}"/>
                </a:ext>
              </a:extLst>
            </p:cNvPr>
            <p:cNvSpPr/>
            <p:nvPr/>
          </p:nvSpPr>
          <p:spPr>
            <a:xfrm>
              <a:off x="4908250" y="4805200"/>
              <a:ext cx="22900" cy="134500"/>
            </a:xfrm>
            <a:custGeom>
              <a:avLst/>
              <a:gdLst/>
              <a:ahLst/>
              <a:cxnLst/>
              <a:rect l="l" t="t" r="r" b="b"/>
              <a:pathLst>
                <a:path w="916" h="5380" extrusionOk="0">
                  <a:moveTo>
                    <a:pt x="916" y="1"/>
                  </a:moveTo>
                  <a:cubicBezTo>
                    <a:pt x="638" y="389"/>
                    <a:pt x="472" y="805"/>
                    <a:pt x="333" y="1249"/>
                  </a:cubicBezTo>
                  <a:cubicBezTo>
                    <a:pt x="195" y="1692"/>
                    <a:pt x="112" y="2164"/>
                    <a:pt x="56" y="2635"/>
                  </a:cubicBezTo>
                  <a:cubicBezTo>
                    <a:pt x="1" y="3078"/>
                    <a:pt x="1" y="3550"/>
                    <a:pt x="56" y="4021"/>
                  </a:cubicBezTo>
                  <a:cubicBezTo>
                    <a:pt x="84" y="4243"/>
                    <a:pt x="112" y="4465"/>
                    <a:pt x="167" y="4714"/>
                  </a:cubicBezTo>
                  <a:cubicBezTo>
                    <a:pt x="195" y="4936"/>
                    <a:pt x="278" y="5158"/>
                    <a:pt x="333" y="5380"/>
                  </a:cubicBezTo>
                  <a:cubicBezTo>
                    <a:pt x="250" y="4908"/>
                    <a:pt x="222" y="4465"/>
                    <a:pt x="195" y="3993"/>
                  </a:cubicBezTo>
                  <a:cubicBezTo>
                    <a:pt x="167" y="3522"/>
                    <a:pt x="167" y="3078"/>
                    <a:pt x="222" y="2635"/>
                  </a:cubicBezTo>
                  <a:cubicBezTo>
                    <a:pt x="250" y="2164"/>
                    <a:pt x="333" y="1720"/>
                    <a:pt x="444" y="1276"/>
                  </a:cubicBezTo>
                  <a:cubicBezTo>
                    <a:pt x="555" y="833"/>
                    <a:pt x="721" y="417"/>
                    <a:pt x="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4026;p74">
              <a:extLst>
                <a:ext uri="{FF2B5EF4-FFF2-40B4-BE49-F238E27FC236}">
                  <a16:creationId xmlns:a16="http://schemas.microsoft.com/office/drawing/2014/main" id="{7DBE246E-A960-4B0F-B8CA-EEF7822D4F6F}"/>
                </a:ext>
              </a:extLst>
            </p:cNvPr>
            <p:cNvSpPr/>
            <p:nvPr/>
          </p:nvSpPr>
          <p:spPr>
            <a:xfrm>
              <a:off x="5464850" y="4647175"/>
              <a:ext cx="431850" cy="453325"/>
            </a:xfrm>
            <a:custGeom>
              <a:avLst/>
              <a:gdLst/>
              <a:ahLst/>
              <a:cxnLst/>
              <a:rect l="l" t="t" r="r" b="b"/>
              <a:pathLst>
                <a:path w="17274" h="18133" extrusionOk="0">
                  <a:moveTo>
                    <a:pt x="8512" y="0"/>
                  </a:moveTo>
                  <a:cubicBezTo>
                    <a:pt x="8318" y="84"/>
                    <a:pt x="8152" y="195"/>
                    <a:pt x="7957" y="278"/>
                  </a:cubicBezTo>
                  <a:cubicBezTo>
                    <a:pt x="7375" y="555"/>
                    <a:pt x="6793" y="777"/>
                    <a:pt x="6211" y="971"/>
                  </a:cubicBezTo>
                  <a:cubicBezTo>
                    <a:pt x="6377" y="1442"/>
                    <a:pt x="7347" y="2607"/>
                    <a:pt x="8401" y="6627"/>
                  </a:cubicBezTo>
                  <a:cubicBezTo>
                    <a:pt x="8451" y="6801"/>
                    <a:pt x="8456" y="6908"/>
                    <a:pt x="8155" y="6908"/>
                  </a:cubicBezTo>
                  <a:cubicBezTo>
                    <a:pt x="8121" y="6908"/>
                    <a:pt x="8083" y="6907"/>
                    <a:pt x="8041" y="6904"/>
                  </a:cubicBezTo>
                  <a:cubicBezTo>
                    <a:pt x="7892" y="6897"/>
                    <a:pt x="7743" y="6894"/>
                    <a:pt x="7594" y="6894"/>
                  </a:cubicBezTo>
                  <a:cubicBezTo>
                    <a:pt x="6551" y="6894"/>
                    <a:pt x="5514" y="7064"/>
                    <a:pt x="4519" y="7403"/>
                  </a:cubicBezTo>
                  <a:cubicBezTo>
                    <a:pt x="4501" y="7410"/>
                    <a:pt x="4484" y="7413"/>
                    <a:pt x="4467" y="7413"/>
                  </a:cubicBezTo>
                  <a:cubicBezTo>
                    <a:pt x="4211" y="7413"/>
                    <a:pt x="4183" y="6645"/>
                    <a:pt x="4131" y="6488"/>
                  </a:cubicBezTo>
                  <a:cubicBezTo>
                    <a:pt x="3965" y="5795"/>
                    <a:pt x="3272" y="2551"/>
                    <a:pt x="2579" y="1719"/>
                  </a:cubicBezTo>
                  <a:cubicBezTo>
                    <a:pt x="2163" y="1775"/>
                    <a:pt x="1359" y="1775"/>
                    <a:pt x="721" y="1775"/>
                  </a:cubicBezTo>
                  <a:lnTo>
                    <a:pt x="0" y="1775"/>
                  </a:lnTo>
                  <a:cubicBezTo>
                    <a:pt x="167" y="2246"/>
                    <a:pt x="499" y="2329"/>
                    <a:pt x="1470" y="6156"/>
                  </a:cubicBezTo>
                  <a:cubicBezTo>
                    <a:pt x="2301" y="9594"/>
                    <a:pt x="2745" y="13115"/>
                    <a:pt x="2828" y="16636"/>
                  </a:cubicBezTo>
                  <a:lnTo>
                    <a:pt x="2800" y="16636"/>
                  </a:lnTo>
                  <a:cubicBezTo>
                    <a:pt x="2800" y="17052"/>
                    <a:pt x="2828" y="17967"/>
                    <a:pt x="2828" y="18133"/>
                  </a:cubicBezTo>
                  <a:lnTo>
                    <a:pt x="4131" y="18133"/>
                  </a:lnTo>
                  <a:cubicBezTo>
                    <a:pt x="4575" y="18133"/>
                    <a:pt x="5019" y="18133"/>
                    <a:pt x="5434" y="18078"/>
                  </a:cubicBezTo>
                  <a:cubicBezTo>
                    <a:pt x="5434" y="17440"/>
                    <a:pt x="5434" y="16747"/>
                    <a:pt x="5379" y="16081"/>
                  </a:cubicBezTo>
                  <a:cubicBezTo>
                    <a:pt x="4963" y="11617"/>
                    <a:pt x="5296" y="14390"/>
                    <a:pt x="4741" y="10120"/>
                  </a:cubicBezTo>
                  <a:cubicBezTo>
                    <a:pt x="4714" y="9926"/>
                    <a:pt x="4769" y="9843"/>
                    <a:pt x="4991" y="9788"/>
                  </a:cubicBezTo>
                  <a:cubicBezTo>
                    <a:pt x="6155" y="9594"/>
                    <a:pt x="7334" y="9496"/>
                    <a:pt x="8515" y="9496"/>
                  </a:cubicBezTo>
                  <a:cubicBezTo>
                    <a:pt x="9697" y="9496"/>
                    <a:pt x="10882" y="9594"/>
                    <a:pt x="12061" y="9788"/>
                  </a:cubicBezTo>
                  <a:cubicBezTo>
                    <a:pt x="13503" y="10037"/>
                    <a:pt x="14889" y="10425"/>
                    <a:pt x="16275" y="10952"/>
                  </a:cubicBezTo>
                  <a:cubicBezTo>
                    <a:pt x="16497" y="10203"/>
                    <a:pt x="16830" y="9483"/>
                    <a:pt x="17273" y="8817"/>
                  </a:cubicBezTo>
                  <a:cubicBezTo>
                    <a:pt x="15887" y="8069"/>
                    <a:pt x="12865" y="7403"/>
                    <a:pt x="11007" y="7154"/>
                  </a:cubicBezTo>
                  <a:cubicBezTo>
                    <a:pt x="10730" y="7098"/>
                    <a:pt x="10841" y="6960"/>
                    <a:pt x="10675" y="5934"/>
                  </a:cubicBezTo>
                  <a:cubicBezTo>
                    <a:pt x="10286" y="3300"/>
                    <a:pt x="9011" y="583"/>
                    <a:pt x="85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4027;p74">
              <a:extLst>
                <a:ext uri="{FF2B5EF4-FFF2-40B4-BE49-F238E27FC236}">
                  <a16:creationId xmlns:a16="http://schemas.microsoft.com/office/drawing/2014/main" id="{61BD73D8-0342-4094-B305-DB2F2E75323A}"/>
                </a:ext>
              </a:extLst>
            </p:cNvPr>
            <p:cNvSpPr/>
            <p:nvPr/>
          </p:nvSpPr>
          <p:spPr>
            <a:xfrm>
              <a:off x="5502975" y="4713025"/>
              <a:ext cx="65875" cy="363225"/>
            </a:xfrm>
            <a:custGeom>
              <a:avLst/>
              <a:gdLst/>
              <a:ahLst/>
              <a:cxnLst/>
              <a:rect l="l" t="t" r="r" b="b"/>
              <a:pathLst>
                <a:path w="2635" h="14529" extrusionOk="0">
                  <a:moveTo>
                    <a:pt x="0" y="0"/>
                  </a:moveTo>
                  <a:cubicBezTo>
                    <a:pt x="416" y="1165"/>
                    <a:pt x="776" y="2357"/>
                    <a:pt x="1054" y="3549"/>
                  </a:cubicBezTo>
                  <a:cubicBezTo>
                    <a:pt x="1359" y="4741"/>
                    <a:pt x="1636" y="5961"/>
                    <a:pt x="1858" y="7181"/>
                  </a:cubicBezTo>
                  <a:cubicBezTo>
                    <a:pt x="2080" y="8374"/>
                    <a:pt x="2218" y="9593"/>
                    <a:pt x="2357" y="10841"/>
                  </a:cubicBezTo>
                  <a:cubicBezTo>
                    <a:pt x="2495" y="12061"/>
                    <a:pt x="2551" y="13281"/>
                    <a:pt x="2606" y="14529"/>
                  </a:cubicBezTo>
                  <a:cubicBezTo>
                    <a:pt x="2606" y="13891"/>
                    <a:pt x="2634" y="13281"/>
                    <a:pt x="2606" y="12671"/>
                  </a:cubicBezTo>
                  <a:cubicBezTo>
                    <a:pt x="2579" y="12061"/>
                    <a:pt x="2551" y="11423"/>
                    <a:pt x="2495" y="10813"/>
                  </a:cubicBezTo>
                  <a:cubicBezTo>
                    <a:pt x="2412" y="9566"/>
                    <a:pt x="2246" y="8346"/>
                    <a:pt x="2024" y="7126"/>
                  </a:cubicBezTo>
                  <a:cubicBezTo>
                    <a:pt x="1802" y="5906"/>
                    <a:pt x="1553" y="4714"/>
                    <a:pt x="1192" y="3522"/>
                  </a:cubicBezTo>
                  <a:cubicBezTo>
                    <a:pt x="887" y="2329"/>
                    <a:pt x="471" y="116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4028;p74">
              <a:extLst>
                <a:ext uri="{FF2B5EF4-FFF2-40B4-BE49-F238E27FC236}">
                  <a16:creationId xmlns:a16="http://schemas.microsoft.com/office/drawing/2014/main" id="{68FC3D45-A0CB-40ED-AB66-A59679EEC655}"/>
                </a:ext>
              </a:extLst>
            </p:cNvPr>
            <p:cNvSpPr/>
            <p:nvPr/>
          </p:nvSpPr>
          <p:spPr>
            <a:xfrm>
              <a:off x="5579900" y="4851925"/>
              <a:ext cx="299475" cy="33025"/>
            </a:xfrm>
            <a:custGeom>
              <a:avLst/>
              <a:gdLst/>
              <a:ahLst/>
              <a:cxnLst/>
              <a:rect l="l" t="t" r="r" b="b"/>
              <a:pathLst>
                <a:path w="11979" h="1321" extrusionOk="0">
                  <a:moveTo>
                    <a:pt x="4129" y="1"/>
                  </a:moveTo>
                  <a:cubicBezTo>
                    <a:pt x="3757" y="1"/>
                    <a:pt x="3388" y="7"/>
                    <a:pt x="3023" y="17"/>
                  </a:cubicBezTo>
                  <a:cubicBezTo>
                    <a:pt x="1997" y="73"/>
                    <a:pt x="999" y="211"/>
                    <a:pt x="1" y="405"/>
                  </a:cubicBezTo>
                  <a:cubicBezTo>
                    <a:pt x="999" y="267"/>
                    <a:pt x="2025" y="184"/>
                    <a:pt x="3023" y="156"/>
                  </a:cubicBezTo>
                  <a:cubicBezTo>
                    <a:pt x="3272" y="149"/>
                    <a:pt x="3524" y="145"/>
                    <a:pt x="3776" y="145"/>
                  </a:cubicBezTo>
                  <a:cubicBezTo>
                    <a:pt x="4532" y="145"/>
                    <a:pt x="5296" y="177"/>
                    <a:pt x="6045" y="239"/>
                  </a:cubicBezTo>
                  <a:cubicBezTo>
                    <a:pt x="6544" y="267"/>
                    <a:pt x="7043" y="322"/>
                    <a:pt x="7542" y="378"/>
                  </a:cubicBezTo>
                  <a:cubicBezTo>
                    <a:pt x="8041" y="461"/>
                    <a:pt x="8540" y="516"/>
                    <a:pt x="9039" y="627"/>
                  </a:cubicBezTo>
                  <a:cubicBezTo>
                    <a:pt x="10037" y="794"/>
                    <a:pt x="11008" y="1015"/>
                    <a:pt x="11978" y="1320"/>
                  </a:cubicBezTo>
                  <a:cubicBezTo>
                    <a:pt x="11035" y="960"/>
                    <a:pt x="10065" y="683"/>
                    <a:pt x="9067" y="489"/>
                  </a:cubicBezTo>
                  <a:cubicBezTo>
                    <a:pt x="8069" y="267"/>
                    <a:pt x="7071" y="128"/>
                    <a:pt x="6073" y="73"/>
                  </a:cubicBezTo>
                  <a:cubicBezTo>
                    <a:pt x="5422" y="20"/>
                    <a:pt x="4772" y="1"/>
                    <a:pt x="4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4029;p74">
              <a:extLst>
                <a:ext uri="{FF2B5EF4-FFF2-40B4-BE49-F238E27FC236}">
                  <a16:creationId xmlns:a16="http://schemas.microsoft.com/office/drawing/2014/main" id="{D55102C5-BD8E-4334-ACED-391B03127AFC}"/>
                </a:ext>
              </a:extLst>
            </p:cNvPr>
            <p:cNvSpPr/>
            <p:nvPr/>
          </p:nvSpPr>
          <p:spPr>
            <a:xfrm>
              <a:off x="5652000" y="4667975"/>
              <a:ext cx="51300" cy="145575"/>
            </a:xfrm>
            <a:custGeom>
              <a:avLst/>
              <a:gdLst/>
              <a:ahLst/>
              <a:cxnLst/>
              <a:rect l="l" t="t" r="r" b="b"/>
              <a:pathLst>
                <a:path w="2052" h="5823" extrusionOk="0">
                  <a:moveTo>
                    <a:pt x="0" y="0"/>
                  </a:moveTo>
                  <a:lnTo>
                    <a:pt x="0" y="0"/>
                  </a:lnTo>
                  <a:cubicBezTo>
                    <a:pt x="250" y="444"/>
                    <a:pt x="499" y="915"/>
                    <a:pt x="693" y="1387"/>
                  </a:cubicBezTo>
                  <a:cubicBezTo>
                    <a:pt x="887" y="1858"/>
                    <a:pt x="1081" y="2357"/>
                    <a:pt x="1248" y="2828"/>
                  </a:cubicBezTo>
                  <a:cubicBezTo>
                    <a:pt x="1580" y="3826"/>
                    <a:pt x="1830" y="4824"/>
                    <a:pt x="2052" y="5823"/>
                  </a:cubicBezTo>
                  <a:cubicBezTo>
                    <a:pt x="2052" y="5573"/>
                    <a:pt x="2024" y="5324"/>
                    <a:pt x="1969" y="5046"/>
                  </a:cubicBezTo>
                  <a:cubicBezTo>
                    <a:pt x="1913" y="4797"/>
                    <a:pt x="1885" y="4547"/>
                    <a:pt x="1830" y="4298"/>
                  </a:cubicBezTo>
                  <a:cubicBezTo>
                    <a:pt x="1719" y="3771"/>
                    <a:pt x="1580" y="3272"/>
                    <a:pt x="1414" y="2773"/>
                  </a:cubicBezTo>
                  <a:cubicBezTo>
                    <a:pt x="1248" y="2274"/>
                    <a:pt x="1054" y="1802"/>
                    <a:pt x="832" y="1331"/>
                  </a:cubicBezTo>
                  <a:cubicBezTo>
                    <a:pt x="582" y="860"/>
                    <a:pt x="333" y="41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631319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pic>
        <p:nvPicPr>
          <p:cNvPr id="1026" name="Picture 2">
            <a:extLst>
              <a:ext uri="{FF2B5EF4-FFF2-40B4-BE49-F238E27FC236}">
                <a16:creationId xmlns:a16="http://schemas.microsoft.com/office/drawing/2014/main" id="{42BB4067-1C6D-4CB5-AAF3-9FCAF82F03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106" y="-683941"/>
            <a:ext cx="10340326" cy="64627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027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46"/>
          <p:cNvSpPr txBox="1">
            <a:spLocks noGrp="1"/>
          </p:cNvSpPr>
          <p:nvPr>
            <p:ph type="title"/>
          </p:nvPr>
        </p:nvSpPr>
        <p:spPr>
          <a:xfrm>
            <a:off x="539750" y="361350"/>
            <a:ext cx="806425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01. </a:t>
            </a:r>
            <a:r>
              <a:rPr lang="el-GR" dirty="0">
                <a:latin typeface="Open Sans" panose="020B0606030504020204" pitchFamily="34" charset="0"/>
                <a:ea typeface="Open Sans" panose="020B0606030504020204" pitchFamily="34" charset="0"/>
                <a:cs typeface="Open Sans" panose="020B0606030504020204" pitchFamily="34" charset="0"/>
              </a:rPr>
              <a:t>Άτομα με ειδικές ανάγκες</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794" name="Google Shape;794;p46"/>
          <p:cNvSpPr txBox="1">
            <a:spLocks noGrp="1"/>
          </p:cNvSpPr>
          <p:nvPr>
            <p:ph type="subTitle" idx="1"/>
          </p:nvPr>
        </p:nvSpPr>
        <p:spPr>
          <a:xfrm>
            <a:off x="5482140" y="1251091"/>
            <a:ext cx="2737481"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Ε.Ε</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795" name="Google Shape;795;p46"/>
          <p:cNvSpPr txBox="1">
            <a:spLocks noGrp="1"/>
          </p:cNvSpPr>
          <p:nvPr>
            <p:ph type="subTitle" idx="2"/>
          </p:nvPr>
        </p:nvSpPr>
        <p:spPr>
          <a:xfrm>
            <a:off x="5475263" y="1670316"/>
            <a:ext cx="2828455" cy="18057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sz="1200" dirty="0">
                <a:effectLst/>
                <a:latin typeface="Calibri" panose="020F0502020204030204" pitchFamily="34" charset="0"/>
                <a:ea typeface="Calibri" panose="020F0502020204030204" pitchFamily="34" charset="0"/>
                <a:cs typeface="Times New Roman" panose="02020603050405020304" pitchFamily="18" charset="0"/>
              </a:rPr>
              <a:t>«ο όρος άτομα με «ειδικές ανάγκες» περιλαμβάνει τα άτομα με σοβαρές ανεπάρκειες ή μειονεξίες που οφείλονται σε σωματικές βλάβες, συμπεριλαμβανομένων των βλαβών των αισθήσεων, ή σε διανοητικές ή ψυχικές βλάβες, οι οποίες περιορίζουν ή αποκλείουν την εκτέλεση δραστηριότητας ή λειτουργίας, η οποία θεωρείται κανονική για έναν άνθρωπο».</a:t>
            </a:r>
            <a:endParaRPr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796" name="Google Shape;796;p46"/>
          <p:cNvSpPr txBox="1">
            <a:spLocks noGrp="1"/>
          </p:cNvSpPr>
          <p:nvPr>
            <p:ph type="subTitle" idx="3"/>
          </p:nvPr>
        </p:nvSpPr>
        <p:spPr>
          <a:xfrm>
            <a:off x="924379" y="1249035"/>
            <a:ext cx="2737483" cy="357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Π.Ο.Υ.</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797" name="Google Shape;797;p46"/>
          <p:cNvSpPr txBox="1">
            <a:spLocks noGrp="1"/>
          </p:cNvSpPr>
          <p:nvPr>
            <p:ph type="subTitle" idx="4"/>
          </p:nvPr>
        </p:nvSpPr>
        <p:spPr>
          <a:xfrm>
            <a:off x="906148" y="1670382"/>
            <a:ext cx="2753890" cy="18210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l-GR" sz="1200" dirty="0">
                <a:effectLst/>
                <a:latin typeface="Calibri" panose="020F0502020204030204" pitchFamily="34" charset="0"/>
                <a:ea typeface="Calibri" panose="020F0502020204030204" pitchFamily="34" charset="0"/>
                <a:cs typeface="Times New Roman" panose="02020603050405020304" pitchFamily="18" charset="0"/>
              </a:rPr>
              <a:t>«Άτομα με ειδικές ανάγκες ορίζονται όλα τα άτομα που εμφανίζουν σοβαρή μειονεξία που προκύπτει από φυσική ή διανοητική βλάβη.»</a:t>
            </a:r>
            <a:endParaRPr sz="1200" dirty="0">
              <a:latin typeface="Open Sans" panose="020B0606030504020204" pitchFamily="34" charset="0"/>
              <a:ea typeface="Open Sans" panose="020B0606030504020204" pitchFamily="34" charset="0"/>
              <a:cs typeface="Open Sans" panose="020B0606030504020204" pitchFamily="34" charset="0"/>
            </a:endParaRPr>
          </a:p>
        </p:txBody>
      </p:sp>
      <p:grpSp>
        <p:nvGrpSpPr>
          <p:cNvPr id="798" name="Google Shape;798;p46"/>
          <p:cNvGrpSpPr/>
          <p:nvPr/>
        </p:nvGrpSpPr>
        <p:grpSpPr>
          <a:xfrm>
            <a:off x="222582" y="3645917"/>
            <a:ext cx="8830849" cy="1696832"/>
            <a:chOff x="1009450" y="3538100"/>
            <a:chExt cx="7125100" cy="1369075"/>
          </a:xfrm>
        </p:grpSpPr>
        <p:grpSp>
          <p:nvGrpSpPr>
            <p:cNvPr id="799" name="Google Shape;799;p46"/>
            <p:cNvGrpSpPr/>
            <p:nvPr/>
          </p:nvGrpSpPr>
          <p:grpSpPr>
            <a:xfrm>
              <a:off x="1009450" y="3538100"/>
              <a:ext cx="7125100" cy="1369075"/>
              <a:chOff x="238125" y="2152600"/>
              <a:chExt cx="7125100" cy="1369075"/>
            </a:xfrm>
          </p:grpSpPr>
          <p:sp>
            <p:nvSpPr>
              <p:cNvPr id="800" name="Google Shape;800;p46"/>
              <p:cNvSpPr/>
              <p:nvPr/>
            </p:nvSpPr>
            <p:spPr>
              <a:xfrm>
                <a:off x="264250" y="3265875"/>
                <a:ext cx="7098975" cy="255800"/>
              </a:xfrm>
              <a:custGeom>
                <a:avLst/>
                <a:gdLst/>
                <a:ahLst/>
                <a:cxnLst/>
                <a:rect l="l" t="t" r="r" b="b"/>
                <a:pathLst>
                  <a:path w="283959" h="10232" extrusionOk="0">
                    <a:moveTo>
                      <a:pt x="141998" y="0"/>
                    </a:moveTo>
                    <a:cubicBezTo>
                      <a:pt x="63588" y="0"/>
                      <a:pt x="0" y="2278"/>
                      <a:pt x="0" y="5116"/>
                    </a:cubicBezTo>
                    <a:cubicBezTo>
                      <a:pt x="0" y="7916"/>
                      <a:pt x="63588" y="10231"/>
                      <a:pt x="141998" y="10231"/>
                    </a:cubicBezTo>
                    <a:cubicBezTo>
                      <a:pt x="220371" y="10231"/>
                      <a:pt x="283958" y="7916"/>
                      <a:pt x="283958" y="5116"/>
                    </a:cubicBezTo>
                    <a:cubicBezTo>
                      <a:pt x="283958" y="2278"/>
                      <a:pt x="220371" y="0"/>
                      <a:pt x="141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1" name="Google Shape;801;p46"/>
              <p:cNvSpPr/>
              <p:nvPr/>
            </p:nvSpPr>
            <p:spPr>
              <a:xfrm>
                <a:off x="1263050" y="3071725"/>
                <a:ext cx="373400" cy="243650"/>
              </a:xfrm>
              <a:custGeom>
                <a:avLst/>
                <a:gdLst/>
                <a:ahLst/>
                <a:cxnLst/>
                <a:rect l="l" t="t" r="r" b="b"/>
                <a:pathLst>
                  <a:path w="14936" h="9746" extrusionOk="0">
                    <a:moveTo>
                      <a:pt x="11575" y="0"/>
                    </a:moveTo>
                    <a:cubicBezTo>
                      <a:pt x="8103" y="0"/>
                      <a:pt x="8887" y="8588"/>
                      <a:pt x="8887" y="8588"/>
                    </a:cubicBezTo>
                    <a:cubicBezTo>
                      <a:pt x="8887" y="8588"/>
                      <a:pt x="5054" y="3363"/>
                      <a:pt x="2785" y="3363"/>
                    </a:cubicBezTo>
                    <a:cubicBezTo>
                      <a:pt x="2452" y="3363"/>
                      <a:pt x="2153" y="3476"/>
                      <a:pt x="1905" y="3734"/>
                    </a:cubicBezTo>
                    <a:cubicBezTo>
                      <a:pt x="0" y="5788"/>
                      <a:pt x="6535" y="9745"/>
                      <a:pt x="6535" y="9745"/>
                    </a:cubicBezTo>
                    <a:lnTo>
                      <a:pt x="11239" y="9745"/>
                    </a:lnTo>
                    <a:cubicBezTo>
                      <a:pt x="11239" y="9745"/>
                      <a:pt x="14936" y="0"/>
                      <a:pt x="11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2" name="Google Shape;802;p46"/>
              <p:cNvSpPr/>
              <p:nvPr/>
            </p:nvSpPr>
            <p:spPr>
              <a:xfrm>
                <a:off x="5034225" y="3071725"/>
                <a:ext cx="374325" cy="243650"/>
              </a:xfrm>
              <a:custGeom>
                <a:avLst/>
                <a:gdLst/>
                <a:ahLst/>
                <a:cxnLst/>
                <a:rect l="l" t="t" r="r" b="b"/>
                <a:pathLst>
                  <a:path w="14973" h="9746" extrusionOk="0">
                    <a:moveTo>
                      <a:pt x="11612" y="0"/>
                    </a:moveTo>
                    <a:cubicBezTo>
                      <a:pt x="8103" y="0"/>
                      <a:pt x="8887" y="8588"/>
                      <a:pt x="8887" y="8588"/>
                    </a:cubicBezTo>
                    <a:cubicBezTo>
                      <a:pt x="8887" y="8588"/>
                      <a:pt x="5082" y="3363"/>
                      <a:pt x="2821" y="3363"/>
                    </a:cubicBezTo>
                    <a:cubicBezTo>
                      <a:pt x="2489" y="3363"/>
                      <a:pt x="2190" y="3476"/>
                      <a:pt x="1942" y="3734"/>
                    </a:cubicBezTo>
                    <a:cubicBezTo>
                      <a:pt x="0" y="5788"/>
                      <a:pt x="6534" y="9745"/>
                      <a:pt x="6534" y="9745"/>
                    </a:cubicBezTo>
                    <a:lnTo>
                      <a:pt x="11276" y="9745"/>
                    </a:lnTo>
                    <a:cubicBezTo>
                      <a:pt x="11276" y="9745"/>
                      <a:pt x="14973" y="0"/>
                      <a:pt x="11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3" name="Google Shape;803;p46"/>
              <p:cNvSpPr/>
              <p:nvPr/>
            </p:nvSpPr>
            <p:spPr>
              <a:xfrm>
                <a:off x="6978600" y="3132400"/>
                <a:ext cx="374350" cy="243650"/>
              </a:xfrm>
              <a:custGeom>
                <a:avLst/>
                <a:gdLst/>
                <a:ahLst/>
                <a:cxnLst/>
                <a:rect l="l" t="t" r="r" b="b"/>
                <a:pathLst>
                  <a:path w="14974" h="9746" extrusionOk="0">
                    <a:moveTo>
                      <a:pt x="3399" y="0"/>
                    </a:moveTo>
                    <a:cubicBezTo>
                      <a:pt x="1" y="0"/>
                      <a:pt x="3735" y="9745"/>
                      <a:pt x="3735" y="9745"/>
                    </a:cubicBezTo>
                    <a:lnTo>
                      <a:pt x="8439" y="9745"/>
                    </a:lnTo>
                    <a:cubicBezTo>
                      <a:pt x="8439" y="9745"/>
                      <a:pt x="14974" y="5788"/>
                      <a:pt x="13069" y="3734"/>
                    </a:cubicBezTo>
                    <a:cubicBezTo>
                      <a:pt x="12821" y="3476"/>
                      <a:pt x="12522" y="3363"/>
                      <a:pt x="12189" y="3363"/>
                    </a:cubicBezTo>
                    <a:cubicBezTo>
                      <a:pt x="9920" y="3363"/>
                      <a:pt x="6087" y="8588"/>
                      <a:pt x="6087" y="8588"/>
                    </a:cubicBezTo>
                    <a:cubicBezTo>
                      <a:pt x="6087" y="8588"/>
                      <a:pt x="6871" y="0"/>
                      <a:pt x="3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4" name="Google Shape;804;p46"/>
              <p:cNvSpPr/>
              <p:nvPr/>
            </p:nvSpPr>
            <p:spPr>
              <a:xfrm>
                <a:off x="5375875" y="2152600"/>
                <a:ext cx="1052950" cy="1173050"/>
              </a:xfrm>
              <a:custGeom>
                <a:avLst/>
                <a:gdLst/>
                <a:ahLst/>
                <a:cxnLst/>
                <a:rect l="l" t="t" r="r" b="b"/>
                <a:pathLst>
                  <a:path w="42118" h="46922" extrusionOk="0">
                    <a:moveTo>
                      <a:pt x="17846" y="19361"/>
                    </a:moveTo>
                    <a:cubicBezTo>
                      <a:pt x="17883" y="19361"/>
                      <a:pt x="17921" y="19362"/>
                      <a:pt x="17960" y="19366"/>
                    </a:cubicBezTo>
                    <a:cubicBezTo>
                      <a:pt x="18968" y="19403"/>
                      <a:pt x="19752" y="20710"/>
                      <a:pt x="20088" y="21344"/>
                    </a:cubicBezTo>
                    <a:cubicBezTo>
                      <a:pt x="20275" y="21680"/>
                      <a:pt x="20275" y="22054"/>
                      <a:pt x="20163" y="22390"/>
                    </a:cubicBezTo>
                    <a:cubicBezTo>
                      <a:pt x="20021" y="22673"/>
                      <a:pt x="19793" y="22785"/>
                      <a:pt x="19521" y="22785"/>
                    </a:cubicBezTo>
                    <a:cubicBezTo>
                      <a:pt x="18933" y="22785"/>
                      <a:pt x="18136" y="22264"/>
                      <a:pt x="17549" y="21830"/>
                    </a:cubicBezTo>
                    <a:cubicBezTo>
                      <a:pt x="16534" y="21141"/>
                      <a:pt x="16610" y="19361"/>
                      <a:pt x="17846" y="19361"/>
                    </a:cubicBezTo>
                    <a:close/>
                    <a:moveTo>
                      <a:pt x="31197" y="26482"/>
                    </a:moveTo>
                    <a:cubicBezTo>
                      <a:pt x="31302" y="26482"/>
                      <a:pt x="31408" y="26508"/>
                      <a:pt x="31514" y="26534"/>
                    </a:cubicBezTo>
                    <a:cubicBezTo>
                      <a:pt x="33232" y="27328"/>
                      <a:pt x="30719" y="28102"/>
                      <a:pt x="29358" y="28102"/>
                    </a:cubicBezTo>
                    <a:cubicBezTo>
                      <a:pt x="28797" y="28102"/>
                      <a:pt x="28431" y="27971"/>
                      <a:pt x="28638" y="27655"/>
                    </a:cubicBezTo>
                    <a:cubicBezTo>
                      <a:pt x="29199" y="26758"/>
                      <a:pt x="30543" y="26572"/>
                      <a:pt x="31065" y="26497"/>
                    </a:cubicBezTo>
                    <a:cubicBezTo>
                      <a:pt x="31109" y="26486"/>
                      <a:pt x="31153" y="26482"/>
                      <a:pt x="31197" y="26482"/>
                    </a:cubicBezTo>
                    <a:close/>
                    <a:moveTo>
                      <a:pt x="12156" y="26537"/>
                    </a:moveTo>
                    <a:cubicBezTo>
                      <a:pt x="13306" y="26537"/>
                      <a:pt x="15309" y="28961"/>
                      <a:pt x="15309" y="28961"/>
                    </a:cubicBezTo>
                    <a:cubicBezTo>
                      <a:pt x="15618" y="29921"/>
                      <a:pt x="15412" y="30288"/>
                      <a:pt x="14967" y="30288"/>
                    </a:cubicBezTo>
                    <a:cubicBezTo>
                      <a:pt x="13805" y="30288"/>
                      <a:pt x="11018" y="27779"/>
                      <a:pt x="11612" y="26833"/>
                    </a:cubicBezTo>
                    <a:cubicBezTo>
                      <a:pt x="11749" y="26624"/>
                      <a:pt x="11937" y="26537"/>
                      <a:pt x="12156" y="26537"/>
                    </a:cubicBezTo>
                    <a:close/>
                    <a:moveTo>
                      <a:pt x="26657" y="32520"/>
                    </a:moveTo>
                    <a:cubicBezTo>
                      <a:pt x="27930" y="32520"/>
                      <a:pt x="28765" y="33682"/>
                      <a:pt x="29161" y="34375"/>
                    </a:cubicBezTo>
                    <a:cubicBezTo>
                      <a:pt x="29423" y="34824"/>
                      <a:pt x="29423" y="35346"/>
                      <a:pt x="29124" y="35757"/>
                    </a:cubicBezTo>
                    <a:cubicBezTo>
                      <a:pt x="28911" y="36036"/>
                      <a:pt x="28637" y="36155"/>
                      <a:pt x="28336" y="36155"/>
                    </a:cubicBezTo>
                    <a:cubicBezTo>
                      <a:pt x="26786" y="36155"/>
                      <a:pt x="24511" y="33021"/>
                      <a:pt x="26137" y="32583"/>
                    </a:cubicBezTo>
                    <a:cubicBezTo>
                      <a:pt x="26318" y="32540"/>
                      <a:pt x="26491" y="32520"/>
                      <a:pt x="26657" y="32520"/>
                    </a:cubicBezTo>
                    <a:close/>
                    <a:moveTo>
                      <a:pt x="31927" y="1"/>
                    </a:moveTo>
                    <a:cubicBezTo>
                      <a:pt x="31269" y="1"/>
                      <a:pt x="30602" y="94"/>
                      <a:pt x="29945" y="286"/>
                    </a:cubicBezTo>
                    <a:cubicBezTo>
                      <a:pt x="29348" y="472"/>
                      <a:pt x="28713" y="734"/>
                      <a:pt x="28078" y="995"/>
                    </a:cubicBezTo>
                    <a:cubicBezTo>
                      <a:pt x="27518" y="1219"/>
                      <a:pt x="27108" y="1630"/>
                      <a:pt x="26809" y="2153"/>
                    </a:cubicBezTo>
                    <a:cubicBezTo>
                      <a:pt x="26099" y="3459"/>
                      <a:pt x="25987" y="4990"/>
                      <a:pt x="26473" y="6409"/>
                    </a:cubicBezTo>
                    <a:cubicBezTo>
                      <a:pt x="27316" y="9076"/>
                      <a:pt x="26375" y="10851"/>
                      <a:pt x="25108" y="10851"/>
                    </a:cubicBezTo>
                    <a:cubicBezTo>
                      <a:pt x="24637" y="10851"/>
                      <a:pt x="24121" y="10605"/>
                      <a:pt x="23635" y="10068"/>
                    </a:cubicBezTo>
                    <a:cubicBezTo>
                      <a:pt x="22403" y="8761"/>
                      <a:pt x="23336" y="5961"/>
                      <a:pt x="23038" y="3571"/>
                    </a:cubicBezTo>
                    <a:lnTo>
                      <a:pt x="23038" y="3571"/>
                    </a:lnTo>
                    <a:cubicBezTo>
                      <a:pt x="20909" y="4804"/>
                      <a:pt x="18594" y="6297"/>
                      <a:pt x="16055" y="8015"/>
                    </a:cubicBezTo>
                    <a:cubicBezTo>
                      <a:pt x="16205" y="8575"/>
                      <a:pt x="16429" y="9098"/>
                      <a:pt x="16765" y="9583"/>
                    </a:cubicBezTo>
                    <a:cubicBezTo>
                      <a:pt x="17736" y="11188"/>
                      <a:pt x="21021" y="14101"/>
                      <a:pt x="19304" y="15893"/>
                    </a:cubicBezTo>
                    <a:cubicBezTo>
                      <a:pt x="18949" y="16271"/>
                      <a:pt x="18475" y="16443"/>
                      <a:pt x="17941" y="16443"/>
                    </a:cubicBezTo>
                    <a:cubicBezTo>
                      <a:pt x="15942" y="16443"/>
                      <a:pt x="13098" y="14036"/>
                      <a:pt x="12508" y="11002"/>
                    </a:cubicBezTo>
                    <a:cubicBezTo>
                      <a:pt x="12508" y="10852"/>
                      <a:pt x="12471" y="10703"/>
                      <a:pt x="12396" y="10554"/>
                    </a:cubicBezTo>
                    <a:cubicBezTo>
                      <a:pt x="10753" y="11823"/>
                      <a:pt x="9223" y="13317"/>
                      <a:pt x="7878" y="14960"/>
                    </a:cubicBezTo>
                    <a:cubicBezTo>
                      <a:pt x="7878" y="16565"/>
                      <a:pt x="8775" y="18021"/>
                      <a:pt x="10231" y="18731"/>
                    </a:cubicBezTo>
                    <a:cubicBezTo>
                      <a:pt x="13031" y="20187"/>
                      <a:pt x="14525" y="22427"/>
                      <a:pt x="11762" y="22801"/>
                    </a:cubicBezTo>
                    <a:cubicBezTo>
                      <a:pt x="11650" y="22818"/>
                      <a:pt x="11541" y="22826"/>
                      <a:pt x="11433" y="22826"/>
                    </a:cubicBezTo>
                    <a:cubicBezTo>
                      <a:pt x="8990" y="22826"/>
                      <a:pt x="7599" y="18527"/>
                      <a:pt x="5489" y="18133"/>
                    </a:cubicBezTo>
                    <a:cubicBezTo>
                      <a:pt x="4331" y="19888"/>
                      <a:pt x="3323" y="21755"/>
                      <a:pt x="2464" y="23697"/>
                    </a:cubicBezTo>
                    <a:cubicBezTo>
                      <a:pt x="2726" y="25041"/>
                      <a:pt x="3547" y="26198"/>
                      <a:pt x="4742" y="26870"/>
                    </a:cubicBezTo>
                    <a:cubicBezTo>
                      <a:pt x="7804" y="28663"/>
                      <a:pt x="10828" y="31015"/>
                      <a:pt x="9484" y="32919"/>
                    </a:cubicBezTo>
                    <a:cubicBezTo>
                      <a:pt x="9079" y="33493"/>
                      <a:pt x="8568" y="33745"/>
                      <a:pt x="7917" y="33745"/>
                    </a:cubicBezTo>
                    <a:cubicBezTo>
                      <a:pt x="6408" y="33745"/>
                      <a:pt x="4141" y="32393"/>
                      <a:pt x="672" y="30567"/>
                    </a:cubicBezTo>
                    <a:lnTo>
                      <a:pt x="448" y="30455"/>
                    </a:lnTo>
                    <a:lnTo>
                      <a:pt x="448" y="30455"/>
                    </a:lnTo>
                    <a:cubicBezTo>
                      <a:pt x="0" y="32845"/>
                      <a:pt x="112" y="35272"/>
                      <a:pt x="709" y="37624"/>
                    </a:cubicBezTo>
                    <a:cubicBezTo>
                      <a:pt x="2278" y="41806"/>
                      <a:pt x="5339" y="41432"/>
                      <a:pt x="9409" y="43075"/>
                    </a:cubicBezTo>
                    <a:cubicBezTo>
                      <a:pt x="10268" y="43374"/>
                      <a:pt x="11015" y="43934"/>
                      <a:pt x="11575" y="44681"/>
                    </a:cubicBezTo>
                    <a:cubicBezTo>
                      <a:pt x="11836" y="45390"/>
                      <a:pt x="11874" y="46174"/>
                      <a:pt x="11687" y="46921"/>
                    </a:cubicBezTo>
                    <a:lnTo>
                      <a:pt x="12210" y="46921"/>
                    </a:lnTo>
                    <a:cubicBezTo>
                      <a:pt x="12471" y="46436"/>
                      <a:pt x="12770" y="45950"/>
                      <a:pt x="13143" y="45390"/>
                    </a:cubicBezTo>
                    <a:lnTo>
                      <a:pt x="13927" y="44083"/>
                    </a:lnTo>
                    <a:cubicBezTo>
                      <a:pt x="17250" y="38558"/>
                      <a:pt x="32334" y="5180"/>
                      <a:pt x="32335" y="5177"/>
                    </a:cubicBezTo>
                    <a:lnTo>
                      <a:pt x="32335" y="5177"/>
                    </a:lnTo>
                    <a:cubicBezTo>
                      <a:pt x="30057" y="12607"/>
                      <a:pt x="18258" y="41171"/>
                      <a:pt x="16242" y="43859"/>
                    </a:cubicBezTo>
                    <a:cubicBezTo>
                      <a:pt x="15533" y="44830"/>
                      <a:pt x="14861" y="45838"/>
                      <a:pt x="14263" y="46921"/>
                    </a:cubicBezTo>
                    <a:lnTo>
                      <a:pt x="33604" y="46921"/>
                    </a:lnTo>
                    <a:cubicBezTo>
                      <a:pt x="33716" y="46697"/>
                      <a:pt x="33866" y="46548"/>
                      <a:pt x="34015" y="46324"/>
                    </a:cubicBezTo>
                    <a:cubicBezTo>
                      <a:pt x="28937" y="44233"/>
                      <a:pt x="26062" y="43374"/>
                      <a:pt x="26660" y="41134"/>
                    </a:cubicBezTo>
                    <a:cubicBezTo>
                      <a:pt x="26934" y="40103"/>
                      <a:pt x="27881" y="39720"/>
                      <a:pt x="29147" y="39720"/>
                    </a:cubicBezTo>
                    <a:cubicBezTo>
                      <a:pt x="30632" y="39720"/>
                      <a:pt x="32557" y="40247"/>
                      <a:pt x="34351" y="40872"/>
                    </a:cubicBezTo>
                    <a:cubicBezTo>
                      <a:pt x="34874" y="41077"/>
                      <a:pt x="35425" y="41171"/>
                      <a:pt x="35978" y="41171"/>
                    </a:cubicBezTo>
                    <a:cubicBezTo>
                      <a:pt x="36333" y="41171"/>
                      <a:pt x="36689" y="41132"/>
                      <a:pt x="37040" y="41059"/>
                    </a:cubicBezTo>
                    <a:cubicBezTo>
                      <a:pt x="37152" y="40872"/>
                      <a:pt x="37226" y="40648"/>
                      <a:pt x="37301" y="40462"/>
                    </a:cubicBezTo>
                    <a:cubicBezTo>
                      <a:pt x="38197" y="38445"/>
                      <a:pt x="39019" y="36392"/>
                      <a:pt x="39691" y="34338"/>
                    </a:cubicBezTo>
                    <a:cubicBezTo>
                      <a:pt x="39098" y="34025"/>
                      <a:pt x="38300" y="33964"/>
                      <a:pt x="37441" y="33964"/>
                    </a:cubicBezTo>
                    <a:cubicBezTo>
                      <a:pt x="36898" y="33964"/>
                      <a:pt x="36330" y="33988"/>
                      <a:pt x="35775" y="33988"/>
                    </a:cubicBezTo>
                    <a:cubicBezTo>
                      <a:pt x="34384" y="33988"/>
                      <a:pt x="33071" y="33836"/>
                      <a:pt x="32410" y="32770"/>
                    </a:cubicBezTo>
                    <a:cubicBezTo>
                      <a:pt x="31473" y="31295"/>
                      <a:pt x="32166" y="30613"/>
                      <a:pt x="33540" y="30613"/>
                    </a:cubicBezTo>
                    <a:cubicBezTo>
                      <a:pt x="34358" y="30613"/>
                      <a:pt x="35417" y="30854"/>
                      <a:pt x="36517" y="31314"/>
                    </a:cubicBezTo>
                    <a:cubicBezTo>
                      <a:pt x="37065" y="31566"/>
                      <a:pt x="37644" y="31688"/>
                      <a:pt x="38218" y="31688"/>
                    </a:cubicBezTo>
                    <a:cubicBezTo>
                      <a:pt x="39091" y="31688"/>
                      <a:pt x="39956" y="31406"/>
                      <a:pt x="40699" y="30866"/>
                    </a:cubicBezTo>
                    <a:cubicBezTo>
                      <a:pt x="41221" y="28812"/>
                      <a:pt x="41595" y="26684"/>
                      <a:pt x="41856" y="24556"/>
                    </a:cubicBezTo>
                    <a:lnTo>
                      <a:pt x="41856" y="24556"/>
                    </a:lnTo>
                    <a:cubicBezTo>
                      <a:pt x="41744" y="24630"/>
                      <a:pt x="41632" y="24668"/>
                      <a:pt x="41520" y="24742"/>
                    </a:cubicBezTo>
                    <a:cubicBezTo>
                      <a:pt x="40434" y="25356"/>
                      <a:pt x="39196" y="25623"/>
                      <a:pt x="38017" y="25623"/>
                    </a:cubicBezTo>
                    <a:cubicBezTo>
                      <a:pt x="35468" y="25623"/>
                      <a:pt x="33202" y="24374"/>
                      <a:pt x="33380" y="22689"/>
                    </a:cubicBezTo>
                    <a:cubicBezTo>
                      <a:pt x="33679" y="20224"/>
                      <a:pt x="38010" y="20859"/>
                      <a:pt x="39877" y="20598"/>
                    </a:cubicBezTo>
                    <a:cubicBezTo>
                      <a:pt x="40661" y="20486"/>
                      <a:pt x="41446" y="20224"/>
                      <a:pt x="42118" y="19814"/>
                    </a:cubicBezTo>
                    <a:cubicBezTo>
                      <a:pt x="42080" y="17013"/>
                      <a:pt x="41782" y="14213"/>
                      <a:pt x="41109" y="11487"/>
                    </a:cubicBezTo>
                    <a:cubicBezTo>
                      <a:pt x="38762" y="12588"/>
                      <a:pt x="37135" y="15635"/>
                      <a:pt x="35166" y="15635"/>
                    </a:cubicBezTo>
                    <a:cubicBezTo>
                      <a:pt x="35131" y="15635"/>
                      <a:pt x="35096" y="15634"/>
                      <a:pt x="35061" y="15632"/>
                    </a:cubicBezTo>
                    <a:cubicBezTo>
                      <a:pt x="32372" y="15520"/>
                      <a:pt x="32447" y="12570"/>
                      <a:pt x="36031" y="11076"/>
                    </a:cubicBezTo>
                    <a:cubicBezTo>
                      <a:pt x="39616" y="9583"/>
                      <a:pt x="39392" y="6297"/>
                      <a:pt x="39392" y="6297"/>
                    </a:cubicBezTo>
                    <a:cubicBezTo>
                      <a:pt x="38944" y="5326"/>
                      <a:pt x="38496" y="4356"/>
                      <a:pt x="37936" y="3385"/>
                    </a:cubicBezTo>
                    <a:cubicBezTo>
                      <a:pt x="36645" y="1244"/>
                      <a:pt x="34341" y="1"/>
                      <a:pt x="319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5" name="Google Shape;805;p46"/>
              <p:cNvSpPr/>
              <p:nvPr/>
            </p:nvSpPr>
            <p:spPr>
              <a:xfrm>
                <a:off x="5680175" y="2282025"/>
                <a:ext cx="503150" cy="1043625"/>
              </a:xfrm>
              <a:custGeom>
                <a:avLst/>
                <a:gdLst/>
                <a:ahLst/>
                <a:cxnLst/>
                <a:rect l="l" t="t" r="r" b="b"/>
                <a:pathLst>
                  <a:path w="20126" h="41745" extrusionOk="0">
                    <a:moveTo>
                      <a:pt x="20126" y="0"/>
                    </a:moveTo>
                    <a:cubicBezTo>
                      <a:pt x="20124" y="3"/>
                      <a:pt x="5078" y="33381"/>
                      <a:pt x="1718" y="38906"/>
                    </a:cubicBezTo>
                    <a:lnTo>
                      <a:pt x="934" y="40213"/>
                    </a:lnTo>
                    <a:cubicBezTo>
                      <a:pt x="598" y="40773"/>
                      <a:pt x="299" y="41259"/>
                      <a:pt x="0" y="41744"/>
                    </a:cubicBezTo>
                    <a:lnTo>
                      <a:pt x="2091" y="41744"/>
                    </a:lnTo>
                    <a:cubicBezTo>
                      <a:pt x="2689" y="40699"/>
                      <a:pt x="3361" y="39653"/>
                      <a:pt x="4070" y="38682"/>
                    </a:cubicBezTo>
                    <a:cubicBezTo>
                      <a:pt x="6086" y="35994"/>
                      <a:pt x="17885" y="7430"/>
                      <a:pt x="201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6" name="Google Shape;806;p46"/>
              <p:cNvSpPr/>
              <p:nvPr/>
            </p:nvSpPr>
            <p:spPr>
              <a:xfrm>
                <a:off x="6028350" y="2586825"/>
                <a:ext cx="207250" cy="91000"/>
              </a:xfrm>
              <a:custGeom>
                <a:avLst/>
                <a:gdLst/>
                <a:ahLst/>
                <a:cxnLst/>
                <a:rect l="l" t="t" r="r" b="b"/>
                <a:pathLst>
                  <a:path w="8290" h="3640" extrusionOk="0">
                    <a:moveTo>
                      <a:pt x="7524" y="1"/>
                    </a:moveTo>
                    <a:cubicBezTo>
                      <a:pt x="5248" y="1"/>
                      <a:pt x="3012" y="448"/>
                      <a:pt x="897" y="1287"/>
                    </a:cubicBezTo>
                    <a:lnTo>
                      <a:pt x="0" y="3639"/>
                    </a:lnTo>
                    <a:cubicBezTo>
                      <a:pt x="2390" y="1735"/>
                      <a:pt x="5265" y="503"/>
                      <a:pt x="8290" y="18"/>
                    </a:cubicBezTo>
                    <a:cubicBezTo>
                      <a:pt x="8034" y="6"/>
                      <a:pt x="7779" y="1"/>
                      <a:pt x="7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7" name="Google Shape;807;p46"/>
              <p:cNvSpPr/>
              <p:nvPr/>
            </p:nvSpPr>
            <p:spPr>
              <a:xfrm>
                <a:off x="5957400" y="2445375"/>
                <a:ext cx="85900" cy="219375"/>
              </a:xfrm>
              <a:custGeom>
                <a:avLst/>
                <a:gdLst/>
                <a:ahLst/>
                <a:cxnLst/>
                <a:rect l="l" t="t" r="r" b="b"/>
                <a:pathLst>
                  <a:path w="3436" h="8775" extrusionOk="0">
                    <a:moveTo>
                      <a:pt x="1" y="0"/>
                    </a:moveTo>
                    <a:cubicBezTo>
                      <a:pt x="1457" y="2689"/>
                      <a:pt x="2204" y="5713"/>
                      <a:pt x="2129" y="8775"/>
                    </a:cubicBezTo>
                    <a:lnTo>
                      <a:pt x="3436" y="6684"/>
                    </a:lnTo>
                    <a:cubicBezTo>
                      <a:pt x="2764" y="4219"/>
                      <a:pt x="1606" y="194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8" name="Google Shape;808;p46"/>
              <p:cNvSpPr/>
              <p:nvPr/>
            </p:nvSpPr>
            <p:spPr>
              <a:xfrm>
                <a:off x="5785650" y="2745000"/>
                <a:ext cx="138175" cy="187650"/>
              </a:xfrm>
              <a:custGeom>
                <a:avLst/>
                <a:gdLst/>
                <a:ahLst/>
                <a:cxnLst/>
                <a:rect l="l" t="t" r="r" b="b"/>
                <a:pathLst>
                  <a:path w="5527" h="7506" extrusionOk="0">
                    <a:moveTo>
                      <a:pt x="1" y="1"/>
                    </a:moveTo>
                    <a:lnTo>
                      <a:pt x="1" y="1"/>
                    </a:lnTo>
                    <a:cubicBezTo>
                      <a:pt x="2278" y="2017"/>
                      <a:pt x="4033" y="4631"/>
                      <a:pt x="5004" y="7506"/>
                    </a:cubicBezTo>
                    <a:lnTo>
                      <a:pt x="5527" y="5116"/>
                    </a:lnTo>
                    <a:cubicBezTo>
                      <a:pt x="4070" y="3025"/>
                      <a:pt x="2203" y="130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09" name="Google Shape;809;p46"/>
              <p:cNvSpPr/>
              <p:nvPr/>
            </p:nvSpPr>
            <p:spPr>
              <a:xfrm>
                <a:off x="5690450" y="2949425"/>
                <a:ext cx="116700" cy="204450"/>
              </a:xfrm>
              <a:custGeom>
                <a:avLst/>
                <a:gdLst/>
                <a:ahLst/>
                <a:cxnLst/>
                <a:rect l="l" t="t" r="r" b="b"/>
                <a:pathLst>
                  <a:path w="4668" h="8178" extrusionOk="0">
                    <a:moveTo>
                      <a:pt x="0" y="1"/>
                    </a:moveTo>
                    <a:lnTo>
                      <a:pt x="0" y="1"/>
                    </a:lnTo>
                    <a:cubicBezTo>
                      <a:pt x="1942" y="2353"/>
                      <a:pt x="3248" y="5153"/>
                      <a:pt x="3809" y="8178"/>
                    </a:cubicBezTo>
                    <a:lnTo>
                      <a:pt x="4667" y="5900"/>
                    </a:lnTo>
                    <a:cubicBezTo>
                      <a:pt x="3547" y="3623"/>
                      <a:pt x="1942" y="16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0" name="Google Shape;810;p46"/>
              <p:cNvSpPr/>
              <p:nvPr/>
            </p:nvSpPr>
            <p:spPr>
              <a:xfrm>
                <a:off x="5899525" y="2888900"/>
                <a:ext cx="225000" cy="47500"/>
              </a:xfrm>
              <a:custGeom>
                <a:avLst/>
                <a:gdLst/>
                <a:ahLst/>
                <a:cxnLst/>
                <a:rect l="l" t="t" r="r" b="b"/>
                <a:pathLst>
                  <a:path w="9000" h="1900" extrusionOk="0">
                    <a:moveTo>
                      <a:pt x="2657" y="0"/>
                    </a:moveTo>
                    <a:cubicBezTo>
                      <a:pt x="2294" y="0"/>
                      <a:pt x="1932" y="11"/>
                      <a:pt x="1569" y="32"/>
                    </a:cubicBezTo>
                    <a:lnTo>
                      <a:pt x="1" y="1899"/>
                    </a:lnTo>
                    <a:cubicBezTo>
                      <a:pt x="1910" y="1230"/>
                      <a:pt x="3917" y="890"/>
                      <a:pt x="5937" y="890"/>
                    </a:cubicBezTo>
                    <a:cubicBezTo>
                      <a:pt x="6958" y="890"/>
                      <a:pt x="7983" y="977"/>
                      <a:pt x="8999" y="1152"/>
                    </a:cubicBezTo>
                    <a:cubicBezTo>
                      <a:pt x="6983" y="384"/>
                      <a:pt x="4830" y="0"/>
                      <a:pt x="2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1" name="Google Shape;811;p46"/>
              <p:cNvSpPr/>
              <p:nvPr/>
            </p:nvSpPr>
            <p:spPr>
              <a:xfrm>
                <a:off x="5804325" y="3109525"/>
                <a:ext cx="220325" cy="62100"/>
              </a:xfrm>
              <a:custGeom>
                <a:avLst/>
                <a:gdLst/>
                <a:ahLst/>
                <a:cxnLst/>
                <a:rect l="l" t="t" r="r" b="b"/>
                <a:pathLst>
                  <a:path w="8813" h="2484" extrusionOk="0">
                    <a:moveTo>
                      <a:pt x="5041" y="0"/>
                    </a:moveTo>
                    <a:cubicBezTo>
                      <a:pt x="3781" y="0"/>
                      <a:pt x="2521" y="131"/>
                      <a:pt x="1270" y="392"/>
                    </a:cubicBezTo>
                    <a:lnTo>
                      <a:pt x="0" y="2483"/>
                    </a:lnTo>
                    <a:cubicBezTo>
                      <a:pt x="2658" y="1100"/>
                      <a:pt x="5599" y="391"/>
                      <a:pt x="8582" y="391"/>
                    </a:cubicBezTo>
                    <a:cubicBezTo>
                      <a:pt x="8659" y="391"/>
                      <a:pt x="8736" y="391"/>
                      <a:pt x="8812" y="392"/>
                    </a:cubicBezTo>
                    <a:cubicBezTo>
                      <a:pt x="7561" y="131"/>
                      <a:pt x="6301" y="0"/>
                      <a:pt x="5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2" name="Google Shape;812;p46"/>
              <p:cNvSpPr/>
              <p:nvPr/>
            </p:nvSpPr>
            <p:spPr>
              <a:xfrm>
                <a:off x="6623900" y="2192400"/>
                <a:ext cx="511550" cy="1161250"/>
              </a:xfrm>
              <a:custGeom>
                <a:avLst/>
                <a:gdLst/>
                <a:ahLst/>
                <a:cxnLst/>
                <a:rect l="l" t="t" r="r" b="b"/>
                <a:pathLst>
                  <a:path w="20462" h="46450" extrusionOk="0">
                    <a:moveTo>
                      <a:pt x="17997" y="1"/>
                    </a:moveTo>
                    <a:cubicBezTo>
                      <a:pt x="17885" y="6273"/>
                      <a:pt x="12173" y="7916"/>
                      <a:pt x="10231" y="11239"/>
                    </a:cubicBezTo>
                    <a:cubicBezTo>
                      <a:pt x="8327" y="14562"/>
                      <a:pt x="11351" y="16019"/>
                      <a:pt x="9260" y="18296"/>
                    </a:cubicBezTo>
                    <a:cubicBezTo>
                      <a:pt x="7169" y="20611"/>
                      <a:pt x="4780" y="20462"/>
                      <a:pt x="5414" y="22814"/>
                    </a:cubicBezTo>
                    <a:cubicBezTo>
                      <a:pt x="6049" y="25204"/>
                      <a:pt x="7729" y="29087"/>
                      <a:pt x="4518" y="30581"/>
                    </a:cubicBezTo>
                    <a:cubicBezTo>
                      <a:pt x="1307" y="32037"/>
                      <a:pt x="2838" y="34165"/>
                      <a:pt x="3809" y="37115"/>
                    </a:cubicBezTo>
                    <a:cubicBezTo>
                      <a:pt x="4817" y="40027"/>
                      <a:pt x="4033" y="41334"/>
                      <a:pt x="971" y="44358"/>
                    </a:cubicBezTo>
                    <a:cubicBezTo>
                      <a:pt x="187" y="45105"/>
                      <a:pt x="0" y="45815"/>
                      <a:pt x="112" y="46449"/>
                    </a:cubicBezTo>
                    <a:lnTo>
                      <a:pt x="11911" y="46449"/>
                    </a:lnTo>
                    <a:cubicBezTo>
                      <a:pt x="12247" y="45404"/>
                      <a:pt x="12434" y="44321"/>
                      <a:pt x="12359" y="43238"/>
                    </a:cubicBezTo>
                    <a:cubicBezTo>
                      <a:pt x="12135" y="39019"/>
                      <a:pt x="11351" y="39206"/>
                      <a:pt x="12957" y="37301"/>
                    </a:cubicBezTo>
                    <a:cubicBezTo>
                      <a:pt x="14525" y="35360"/>
                      <a:pt x="15458" y="35024"/>
                      <a:pt x="14749" y="32149"/>
                    </a:cubicBezTo>
                    <a:cubicBezTo>
                      <a:pt x="14040" y="29236"/>
                      <a:pt x="13778" y="27295"/>
                      <a:pt x="16056" y="25503"/>
                    </a:cubicBezTo>
                    <a:cubicBezTo>
                      <a:pt x="18333" y="23673"/>
                      <a:pt x="18408" y="20499"/>
                      <a:pt x="17064" y="17699"/>
                    </a:cubicBezTo>
                    <a:cubicBezTo>
                      <a:pt x="15682" y="14936"/>
                      <a:pt x="18408" y="12957"/>
                      <a:pt x="19454" y="8700"/>
                    </a:cubicBezTo>
                    <a:cubicBezTo>
                      <a:pt x="20462" y="4444"/>
                      <a:pt x="17997" y="1"/>
                      <a:pt x="17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3" name="Google Shape;813;p46"/>
              <p:cNvSpPr/>
              <p:nvPr/>
            </p:nvSpPr>
            <p:spPr>
              <a:xfrm>
                <a:off x="6758325" y="2508600"/>
                <a:ext cx="242700" cy="845975"/>
              </a:xfrm>
              <a:custGeom>
                <a:avLst/>
                <a:gdLst/>
                <a:ahLst/>
                <a:cxnLst/>
                <a:rect l="l" t="t" r="r" b="b"/>
                <a:pathLst>
                  <a:path w="9708" h="33839" extrusionOk="0">
                    <a:moveTo>
                      <a:pt x="9372" y="1"/>
                    </a:moveTo>
                    <a:cubicBezTo>
                      <a:pt x="9251" y="1"/>
                      <a:pt x="9142" y="79"/>
                      <a:pt x="9111" y="234"/>
                    </a:cubicBezTo>
                    <a:lnTo>
                      <a:pt x="0" y="33839"/>
                    </a:lnTo>
                    <a:lnTo>
                      <a:pt x="635" y="33839"/>
                    </a:lnTo>
                    <a:lnTo>
                      <a:pt x="9671" y="384"/>
                    </a:lnTo>
                    <a:cubicBezTo>
                      <a:pt x="9708" y="197"/>
                      <a:pt x="9596" y="48"/>
                      <a:pt x="9447" y="10"/>
                    </a:cubicBezTo>
                    <a:cubicBezTo>
                      <a:pt x="9422" y="4"/>
                      <a:pt x="9397" y="1"/>
                      <a:pt x="9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4" name="Google Shape;814;p46"/>
              <p:cNvSpPr/>
              <p:nvPr/>
            </p:nvSpPr>
            <p:spPr>
              <a:xfrm>
                <a:off x="238125" y="2180625"/>
                <a:ext cx="1052025" cy="1173025"/>
              </a:xfrm>
              <a:custGeom>
                <a:avLst/>
                <a:gdLst/>
                <a:ahLst/>
                <a:cxnLst/>
                <a:rect l="l" t="t" r="r" b="b"/>
                <a:pathLst>
                  <a:path w="42081" h="46921" extrusionOk="0">
                    <a:moveTo>
                      <a:pt x="24199" y="19362"/>
                    </a:moveTo>
                    <a:cubicBezTo>
                      <a:pt x="25469" y="19362"/>
                      <a:pt x="25556" y="21134"/>
                      <a:pt x="24531" y="21866"/>
                    </a:cubicBezTo>
                    <a:cubicBezTo>
                      <a:pt x="23946" y="22273"/>
                      <a:pt x="23153" y="22802"/>
                      <a:pt x="22577" y="22802"/>
                    </a:cubicBezTo>
                    <a:cubicBezTo>
                      <a:pt x="22308" y="22802"/>
                      <a:pt x="22086" y="22686"/>
                      <a:pt x="21955" y="22389"/>
                    </a:cubicBezTo>
                    <a:cubicBezTo>
                      <a:pt x="21806" y="22053"/>
                      <a:pt x="21806" y="21680"/>
                      <a:pt x="21992" y="21381"/>
                    </a:cubicBezTo>
                    <a:cubicBezTo>
                      <a:pt x="22328" y="20709"/>
                      <a:pt x="23112" y="19402"/>
                      <a:pt x="24121" y="19365"/>
                    </a:cubicBezTo>
                    <a:cubicBezTo>
                      <a:pt x="24147" y="19363"/>
                      <a:pt x="24174" y="19362"/>
                      <a:pt x="24199" y="19362"/>
                    </a:cubicBezTo>
                    <a:close/>
                    <a:moveTo>
                      <a:pt x="10884" y="26481"/>
                    </a:moveTo>
                    <a:cubicBezTo>
                      <a:pt x="10927" y="26481"/>
                      <a:pt x="10971" y="26485"/>
                      <a:pt x="11015" y="26496"/>
                    </a:cubicBezTo>
                    <a:cubicBezTo>
                      <a:pt x="11575" y="26534"/>
                      <a:pt x="12882" y="26758"/>
                      <a:pt x="13442" y="27654"/>
                    </a:cubicBezTo>
                    <a:cubicBezTo>
                      <a:pt x="13649" y="27970"/>
                      <a:pt x="13287" y="28101"/>
                      <a:pt x="12729" y="28101"/>
                    </a:cubicBezTo>
                    <a:cubicBezTo>
                      <a:pt x="11376" y="28101"/>
                      <a:pt x="8875" y="27327"/>
                      <a:pt x="10567" y="26534"/>
                    </a:cubicBezTo>
                    <a:cubicBezTo>
                      <a:pt x="10672" y="26507"/>
                      <a:pt x="10778" y="26481"/>
                      <a:pt x="10884" y="26481"/>
                    </a:cubicBezTo>
                    <a:close/>
                    <a:moveTo>
                      <a:pt x="29940" y="26536"/>
                    </a:moveTo>
                    <a:cubicBezTo>
                      <a:pt x="30154" y="26536"/>
                      <a:pt x="30337" y="26623"/>
                      <a:pt x="30468" y="26832"/>
                    </a:cubicBezTo>
                    <a:cubicBezTo>
                      <a:pt x="31089" y="27778"/>
                      <a:pt x="28310" y="30287"/>
                      <a:pt x="27149" y="30287"/>
                    </a:cubicBezTo>
                    <a:cubicBezTo>
                      <a:pt x="26706" y="30287"/>
                      <a:pt x="26499" y="29921"/>
                      <a:pt x="26809" y="28961"/>
                    </a:cubicBezTo>
                    <a:cubicBezTo>
                      <a:pt x="26809" y="28961"/>
                      <a:pt x="28812" y="26536"/>
                      <a:pt x="29940" y="26536"/>
                    </a:cubicBezTo>
                    <a:close/>
                    <a:moveTo>
                      <a:pt x="15433" y="32520"/>
                    </a:moveTo>
                    <a:cubicBezTo>
                      <a:pt x="15597" y="32520"/>
                      <a:pt x="15767" y="32539"/>
                      <a:pt x="15943" y="32582"/>
                    </a:cubicBezTo>
                    <a:cubicBezTo>
                      <a:pt x="17600" y="33020"/>
                      <a:pt x="15305" y="36154"/>
                      <a:pt x="13747" y="36154"/>
                    </a:cubicBezTo>
                    <a:cubicBezTo>
                      <a:pt x="13444" y="36154"/>
                      <a:pt x="13169" y="36036"/>
                      <a:pt x="12956" y="35756"/>
                    </a:cubicBezTo>
                    <a:cubicBezTo>
                      <a:pt x="12695" y="35345"/>
                      <a:pt x="12658" y="34823"/>
                      <a:pt x="12919" y="34375"/>
                    </a:cubicBezTo>
                    <a:cubicBezTo>
                      <a:pt x="13315" y="33681"/>
                      <a:pt x="14179" y="32520"/>
                      <a:pt x="15433" y="32520"/>
                    </a:cubicBezTo>
                    <a:close/>
                    <a:moveTo>
                      <a:pt x="10153" y="0"/>
                    </a:moveTo>
                    <a:cubicBezTo>
                      <a:pt x="7740" y="0"/>
                      <a:pt x="5435" y="1243"/>
                      <a:pt x="4145" y="3384"/>
                    </a:cubicBezTo>
                    <a:cubicBezTo>
                      <a:pt x="3622" y="4355"/>
                      <a:pt x="3136" y="5326"/>
                      <a:pt x="2688" y="6334"/>
                    </a:cubicBezTo>
                    <a:cubicBezTo>
                      <a:pt x="2688" y="6334"/>
                      <a:pt x="2502" y="9619"/>
                      <a:pt x="6086" y="11076"/>
                    </a:cubicBezTo>
                    <a:cubicBezTo>
                      <a:pt x="9633" y="12569"/>
                      <a:pt x="9708" y="15519"/>
                      <a:pt x="7057" y="15668"/>
                    </a:cubicBezTo>
                    <a:cubicBezTo>
                      <a:pt x="7033" y="15669"/>
                      <a:pt x="7010" y="15669"/>
                      <a:pt x="6986" y="15669"/>
                    </a:cubicBezTo>
                    <a:cubicBezTo>
                      <a:pt x="5002" y="15669"/>
                      <a:pt x="3369" y="12593"/>
                      <a:pt x="971" y="11486"/>
                    </a:cubicBezTo>
                    <a:cubicBezTo>
                      <a:pt x="336" y="14212"/>
                      <a:pt x="0" y="17012"/>
                      <a:pt x="0" y="19813"/>
                    </a:cubicBezTo>
                    <a:cubicBezTo>
                      <a:pt x="672" y="20223"/>
                      <a:pt x="1456" y="20485"/>
                      <a:pt x="2240" y="20597"/>
                    </a:cubicBezTo>
                    <a:cubicBezTo>
                      <a:pt x="4107" y="20858"/>
                      <a:pt x="8438" y="20223"/>
                      <a:pt x="8700" y="22688"/>
                    </a:cubicBezTo>
                    <a:cubicBezTo>
                      <a:pt x="8904" y="24373"/>
                      <a:pt x="6646" y="25622"/>
                      <a:pt x="4099" y="25622"/>
                    </a:cubicBezTo>
                    <a:cubicBezTo>
                      <a:pt x="2922" y="25622"/>
                      <a:pt x="1683" y="25355"/>
                      <a:pt x="597" y="24741"/>
                    </a:cubicBezTo>
                    <a:cubicBezTo>
                      <a:pt x="485" y="24667"/>
                      <a:pt x="373" y="24629"/>
                      <a:pt x="261" y="24555"/>
                    </a:cubicBezTo>
                    <a:lnTo>
                      <a:pt x="261" y="24555"/>
                    </a:lnTo>
                    <a:cubicBezTo>
                      <a:pt x="485" y="26683"/>
                      <a:pt x="859" y="28811"/>
                      <a:pt x="1419" y="30865"/>
                    </a:cubicBezTo>
                    <a:cubicBezTo>
                      <a:pt x="2150" y="31413"/>
                      <a:pt x="3021" y="31696"/>
                      <a:pt x="3903" y="31696"/>
                    </a:cubicBezTo>
                    <a:cubicBezTo>
                      <a:pt x="4463" y="31696"/>
                      <a:pt x="5027" y="31582"/>
                      <a:pt x="5563" y="31350"/>
                    </a:cubicBezTo>
                    <a:cubicBezTo>
                      <a:pt x="6674" y="30886"/>
                      <a:pt x="7742" y="30639"/>
                      <a:pt x="8563" y="30639"/>
                    </a:cubicBezTo>
                    <a:cubicBezTo>
                      <a:pt x="9922" y="30639"/>
                      <a:pt x="10602" y="31316"/>
                      <a:pt x="9671" y="32806"/>
                    </a:cubicBezTo>
                    <a:cubicBezTo>
                      <a:pt x="9027" y="33854"/>
                      <a:pt x="7714" y="34006"/>
                      <a:pt x="6320" y="34006"/>
                    </a:cubicBezTo>
                    <a:cubicBezTo>
                      <a:pt x="5750" y="34006"/>
                      <a:pt x="5167" y="33981"/>
                      <a:pt x="4610" y="33981"/>
                    </a:cubicBezTo>
                    <a:cubicBezTo>
                      <a:pt x="3761" y="33981"/>
                      <a:pt x="2974" y="34040"/>
                      <a:pt x="2390" y="34337"/>
                    </a:cubicBezTo>
                    <a:cubicBezTo>
                      <a:pt x="3099" y="36428"/>
                      <a:pt x="3883" y="38482"/>
                      <a:pt x="4779" y="40461"/>
                    </a:cubicBezTo>
                    <a:cubicBezTo>
                      <a:pt x="4854" y="40685"/>
                      <a:pt x="4966" y="40871"/>
                      <a:pt x="5041" y="41058"/>
                    </a:cubicBezTo>
                    <a:cubicBezTo>
                      <a:pt x="5391" y="41131"/>
                      <a:pt x="5747" y="41170"/>
                      <a:pt x="6103" y="41170"/>
                    </a:cubicBezTo>
                    <a:cubicBezTo>
                      <a:pt x="6656" y="41170"/>
                      <a:pt x="7206" y="41076"/>
                      <a:pt x="7729" y="40871"/>
                    </a:cubicBezTo>
                    <a:cubicBezTo>
                      <a:pt x="9514" y="40230"/>
                      <a:pt x="11427" y="39707"/>
                      <a:pt x="12909" y="39707"/>
                    </a:cubicBezTo>
                    <a:cubicBezTo>
                      <a:pt x="14187" y="39707"/>
                      <a:pt x="15144" y="40096"/>
                      <a:pt x="15421" y="41133"/>
                    </a:cubicBezTo>
                    <a:cubicBezTo>
                      <a:pt x="16018" y="43373"/>
                      <a:pt x="13180" y="44232"/>
                      <a:pt x="8065" y="46323"/>
                    </a:cubicBezTo>
                    <a:cubicBezTo>
                      <a:pt x="8214" y="46547"/>
                      <a:pt x="8364" y="46734"/>
                      <a:pt x="8513" y="46883"/>
                    </a:cubicBezTo>
                    <a:lnTo>
                      <a:pt x="27854" y="46883"/>
                    </a:lnTo>
                    <a:cubicBezTo>
                      <a:pt x="27257" y="45912"/>
                      <a:pt x="26548" y="44829"/>
                      <a:pt x="25838" y="43859"/>
                    </a:cubicBezTo>
                    <a:cubicBezTo>
                      <a:pt x="23822" y="41170"/>
                      <a:pt x="12023" y="12606"/>
                      <a:pt x="9820" y="5176"/>
                    </a:cubicBezTo>
                    <a:lnTo>
                      <a:pt x="9820" y="5176"/>
                    </a:lnTo>
                    <a:cubicBezTo>
                      <a:pt x="9820" y="5177"/>
                      <a:pt x="24867" y="38557"/>
                      <a:pt x="28228" y="44083"/>
                    </a:cubicBezTo>
                    <a:lnTo>
                      <a:pt x="29012" y="45389"/>
                    </a:lnTo>
                    <a:cubicBezTo>
                      <a:pt x="29348" y="45949"/>
                      <a:pt x="29647" y="46472"/>
                      <a:pt x="29945" y="46920"/>
                    </a:cubicBezTo>
                    <a:lnTo>
                      <a:pt x="30431" y="46920"/>
                    </a:lnTo>
                    <a:cubicBezTo>
                      <a:pt x="30244" y="46173"/>
                      <a:pt x="30281" y="45389"/>
                      <a:pt x="30543" y="44680"/>
                    </a:cubicBezTo>
                    <a:cubicBezTo>
                      <a:pt x="31065" y="43933"/>
                      <a:pt x="31812" y="43373"/>
                      <a:pt x="32671" y="43074"/>
                    </a:cubicBezTo>
                    <a:cubicBezTo>
                      <a:pt x="36778" y="41432"/>
                      <a:pt x="39840" y="41805"/>
                      <a:pt x="41371" y="37623"/>
                    </a:cubicBezTo>
                    <a:cubicBezTo>
                      <a:pt x="41968" y="35271"/>
                      <a:pt x="42080" y="32806"/>
                      <a:pt x="41670" y="30454"/>
                    </a:cubicBezTo>
                    <a:lnTo>
                      <a:pt x="41670" y="30454"/>
                    </a:lnTo>
                    <a:lnTo>
                      <a:pt x="41446" y="30566"/>
                    </a:lnTo>
                    <a:cubicBezTo>
                      <a:pt x="37963" y="32373"/>
                      <a:pt x="35692" y="33721"/>
                      <a:pt x="34170" y="33721"/>
                    </a:cubicBezTo>
                    <a:cubicBezTo>
                      <a:pt x="33522" y="33721"/>
                      <a:pt x="33009" y="33476"/>
                      <a:pt x="32596" y="32918"/>
                    </a:cubicBezTo>
                    <a:cubicBezTo>
                      <a:pt x="31252" y="31014"/>
                      <a:pt x="34314" y="28662"/>
                      <a:pt x="37338" y="26870"/>
                    </a:cubicBezTo>
                    <a:cubicBezTo>
                      <a:pt x="38533" y="26198"/>
                      <a:pt x="39392" y="25040"/>
                      <a:pt x="39616" y="23696"/>
                    </a:cubicBezTo>
                    <a:cubicBezTo>
                      <a:pt x="38794" y="21754"/>
                      <a:pt x="37749" y="19925"/>
                      <a:pt x="36592" y="18170"/>
                    </a:cubicBezTo>
                    <a:cubicBezTo>
                      <a:pt x="34474" y="18565"/>
                      <a:pt x="33115" y="22859"/>
                      <a:pt x="30658" y="22859"/>
                    </a:cubicBezTo>
                    <a:cubicBezTo>
                      <a:pt x="30559" y="22859"/>
                      <a:pt x="30459" y="22852"/>
                      <a:pt x="30356" y="22837"/>
                    </a:cubicBezTo>
                    <a:cubicBezTo>
                      <a:pt x="27593" y="22426"/>
                      <a:pt x="29049" y="20186"/>
                      <a:pt x="31887" y="18730"/>
                    </a:cubicBezTo>
                    <a:cubicBezTo>
                      <a:pt x="33306" y="18020"/>
                      <a:pt x="34202" y="16564"/>
                      <a:pt x="34202" y="14959"/>
                    </a:cubicBezTo>
                    <a:cubicBezTo>
                      <a:pt x="32858" y="13316"/>
                      <a:pt x="31364" y="11822"/>
                      <a:pt x="29684" y="10553"/>
                    </a:cubicBezTo>
                    <a:cubicBezTo>
                      <a:pt x="29647" y="10665"/>
                      <a:pt x="29609" y="10852"/>
                      <a:pt x="29572" y="11001"/>
                    </a:cubicBezTo>
                    <a:cubicBezTo>
                      <a:pt x="29013" y="14030"/>
                      <a:pt x="26184" y="16457"/>
                      <a:pt x="24187" y="16457"/>
                    </a:cubicBezTo>
                    <a:cubicBezTo>
                      <a:pt x="23648" y="16457"/>
                      <a:pt x="23170" y="16281"/>
                      <a:pt x="22814" y="15892"/>
                    </a:cubicBezTo>
                    <a:cubicBezTo>
                      <a:pt x="21096" y="14100"/>
                      <a:pt x="24345" y="11188"/>
                      <a:pt x="25353" y="9619"/>
                    </a:cubicBezTo>
                    <a:cubicBezTo>
                      <a:pt x="25651" y="9134"/>
                      <a:pt x="25913" y="8574"/>
                      <a:pt x="26062" y="8051"/>
                    </a:cubicBezTo>
                    <a:cubicBezTo>
                      <a:pt x="23523" y="6296"/>
                      <a:pt x="21171" y="4803"/>
                      <a:pt x="19043" y="3571"/>
                    </a:cubicBezTo>
                    <a:lnTo>
                      <a:pt x="19043" y="3571"/>
                    </a:lnTo>
                    <a:cubicBezTo>
                      <a:pt x="18744" y="5998"/>
                      <a:pt x="19715" y="8761"/>
                      <a:pt x="18482" y="10105"/>
                    </a:cubicBezTo>
                    <a:cubicBezTo>
                      <a:pt x="17996" y="10641"/>
                      <a:pt x="17480" y="10887"/>
                      <a:pt x="17009" y="10887"/>
                    </a:cubicBezTo>
                    <a:cubicBezTo>
                      <a:pt x="15743" y="10887"/>
                      <a:pt x="14801" y="9113"/>
                      <a:pt x="15645" y="6446"/>
                    </a:cubicBezTo>
                    <a:cubicBezTo>
                      <a:pt x="16130" y="5027"/>
                      <a:pt x="16018" y="3459"/>
                      <a:pt x="15309" y="2152"/>
                    </a:cubicBezTo>
                    <a:cubicBezTo>
                      <a:pt x="15010" y="1629"/>
                      <a:pt x="14562" y="1218"/>
                      <a:pt x="14039" y="994"/>
                    </a:cubicBezTo>
                    <a:cubicBezTo>
                      <a:pt x="13367" y="733"/>
                      <a:pt x="12732" y="472"/>
                      <a:pt x="12135" y="285"/>
                    </a:cubicBezTo>
                    <a:cubicBezTo>
                      <a:pt x="11478" y="93"/>
                      <a:pt x="10812" y="0"/>
                      <a:pt x="10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5" name="Google Shape;815;p46"/>
              <p:cNvSpPr/>
              <p:nvPr/>
            </p:nvSpPr>
            <p:spPr>
              <a:xfrm>
                <a:off x="483600" y="2310025"/>
                <a:ext cx="502225" cy="1043625"/>
              </a:xfrm>
              <a:custGeom>
                <a:avLst/>
                <a:gdLst/>
                <a:ahLst/>
                <a:cxnLst/>
                <a:rect l="l" t="t" r="r" b="b"/>
                <a:pathLst>
                  <a:path w="20089" h="41745" extrusionOk="0">
                    <a:moveTo>
                      <a:pt x="1" y="0"/>
                    </a:moveTo>
                    <a:lnTo>
                      <a:pt x="1" y="0"/>
                    </a:lnTo>
                    <a:cubicBezTo>
                      <a:pt x="2204" y="7430"/>
                      <a:pt x="14003" y="35994"/>
                      <a:pt x="16019" y="38683"/>
                    </a:cubicBezTo>
                    <a:cubicBezTo>
                      <a:pt x="16729" y="39653"/>
                      <a:pt x="17438" y="40736"/>
                      <a:pt x="18035" y="41744"/>
                    </a:cubicBezTo>
                    <a:lnTo>
                      <a:pt x="20089" y="41744"/>
                    </a:lnTo>
                    <a:cubicBezTo>
                      <a:pt x="19828" y="41259"/>
                      <a:pt x="19529" y="40773"/>
                      <a:pt x="19156" y="40213"/>
                    </a:cubicBezTo>
                    <a:lnTo>
                      <a:pt x="18371" y="38907"/>
                    </a:lnTo>
                    <a:cubicBezTo>
                      <a:pt x="15048" y="33381"/>
                      <a:pt x="1" y="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6" name="Google Shape;816;p46"/>
              <p:cNvSpPr/>
              <p:nvPr/>
            </p:nvSpPr>
            <p:spPr>
              <a:xfrm>
                <a:off x="430400" y="2615050"/>
                <a:ext cx="207250" cy="89850"/>
              </a:xfrm>
              <a:custGeom>
                <a:avLst/>
                <a:gdLst/>
                <a:ahLst/>
                <a:cxnLst/>
                <a:rect l="l" t="t" r="r" b="b"/>
                <a:pathLst>
                  <a:path w="8290" h="3594" extrusionOk="0">
                    <a:moveTo>
                      <a:pt x="582" y="0"/>
                    </a:moveTo>
                    <a:cubicBezTo>
                      <a:pt x="389" y="0"/>
                      <a:pt x="195" y="3"/>
                      <a:pt x="1" y="9"/>
                    </a:cubicBezTo>
                    <a:cubicBezTo>
                      <a:pt x="3025" y="494"/>
                      <a:pt x="5900" y="1726"/>
                      <a:pt x="8290" y="3593"/>
                    </a:cubicBezTo>
                    <a:lnTo>
                      <a:pt x="7394" y="1316"/>
                    </a:lnTo>
                    <a:cubicBezTo>
                      <a:pt x="5221" y="419"/>
                      <a:pt x="2921"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7" name="Google Shape;817;p46"/>
              <p:cNvSpPr/>
              <p:nvPr/>
            </p:nvSpPr>
            <p:spPr>
              <a:xfrm>
                <a:off x="623625" y="2473375"/>
                <a:ext cx="84975" cy="219375"/>
              </a:xfrm>
              <a:custGeom>
                <a:avLst/>
                <a:gdLst/>
                <a:ahLst/>
                <a:cxnLst/>
                <a:rect l="l" t="t" r="r" b="b"/>
                <a:pathLst>
                  <a:path w="3399" h="8775" extrusionOk="0">
                    <a:moveTo>
                      <a:pt x="3399" y="0"/>
                    </a:moveTo>
                    <a:lnTo>
                      <a:pt x="3399" y="0"/>
                    </a:lnTo>
                    <a:cubicBezTo>
                      <a:pt x="1793" y="1942"/>
                      <a:pt x="635" y="4220"/>
                      <a:pt x="1" y="6684"/>
                    </a:cubicBezTo>
                    <a:lnTo>
                      <a:pt x="1270" y="8775"/>
                    </a:lnTo>
                    <a:cubicBezTo>
                      <a:pt x="1233" y="5713"/>
                      <a:pt x="1942" y="2689"/>
                      <a:pt x="3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8" name="Google Shape;818;p46"/>
              <p:cNvSpPr/>
              <p:nvPr/>
            </p:nvSpPr>
            <p:spPr>
              <a:xfrm>
                <a:off x="742175" y="2773000"/>
                <a:ext cx="138175" cy="188600"/>
              </a:xfrm>
              <a:custGeom>
                <a:avLst/>
                <a:gdLst/>
                <a:ahLst/>
                <a:cxnLst/>
                <a:rect l="l" t="t" r="r" b="b"/>
                <a:pathLst>
                  <a:path w="5527" h="7544" extrusionOk="0">
                    <a:moveTo>
                      <a:pt x="5527" y="1"/>
                    </a:moveTo>
                    <a:cubicBezTo>
                      <a:pt x="3324" y="1308"/>
                      <a:pt x="1457" y="3063"/>
                      <a:pt x="1" y="5116"/>
                    </a:cubicBezTo>
                    <a:lnTo>
                      <a:pt x="523" y="7543"/>
                    </a:lnTo>
                    <a:cubicBezTo>
                      <a:pt x="1494" y="4631"/>
                      <a:pt x="3212" y="2054"/>
                      <a:pt x="5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19" name="Google Shape;819;p46"/>
              <p:cNvSpPr/>
              <p:nvPr/>
            </p:nvSpPr>
            <p:spPr>
              <a:xfrm>
                <a:off x="858850" y="2977425"/>
                <a:ext cx="116725" cy="204475"/>
              </a:xfrm>
              <a:custGeom>
                <a:avLst/>
                <a:gdLst/>
                <a:ahLst/>
                <a:cxnLst/>
                <a:rect l="l" t="t" r="r" b="b"/>
                <a:pathLst>
                  <a:path w="4669" h="8179" extrusionOk="0">
                    <a:moveTo>
                      <a:pt x="4668" y="1"/>
                    </a:moveTo>
                    <a:lnTo>
                      <a:pt x="4668" y="1"/>
                    </a:lnTo>
                    <a:cubicBezTo>
                      <a:pt x="2727" y="1607"/>
                      <a:pt x="1121" y="3623"/>
                      <a:pt x="1" y="5900"/>
                    </a:cubicBezTo>
                    <a:lnTo>
                      <a:pt x="860" y="8178"/>
                    </a:lnTo>
                    <a:cubicBezTo>
                      <a:pt x="1420" y="5191"/>
                      <a:pt x="2727" y="2353"/>
                      <a:pt x="4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0" name="Google Shape;820;p46"/>
              <p:cNvSpPr/>
              <p:nvPr/>
            </p:nvSpPr>
            <p:spPr>
              <a:xfrm>
                <a:off x="541475" y="2916900"/>
                <a:ext cx="225000" cy="47500"/>
              </a:xfrm>
              <a:custGeom>
                <a:avLst/>
                <a:gdLst/>
                <a:ahLst/>
                <a:cxnLst/>
                <a:rect l="l" t="t" r="r" b="b"/>
                <a:pathLst>
                  <a:path w="9000" h="1900" extrusionOk="0">
                    <a:moveTo>
                      <a:pt x="6344" y="0"/>
                    </a:moveTo>
                    <a:cubicBezTo>
                      <a:pt x="4171" y="0"/>
                      <a:pt x="2017" y="384"/>
                      <a:pt x="1" y="1152"/>
                    </a:cubicBezTo>
                    <a:cubicBezTo>
                      <a:pt x="1017" y="977"/>
                      <a:pt x="2042" y="890"/>
                      <a:pt x="3064" y="890"/>
                    </a:cubicBezTo>
                    <a:cubicBezTo>
                      <a:pt x="5083" y="890"/>
                      <a:pt x="7091" y="1230"/>
                      <a:pt x="8999" y="1899"/>
                    </a:cubicBezTo>
                    <a:lnTo>
                      <a:pt x="7431" y="32"/>
                    </a:lnTo>
                    <a:cubicBezTo>
                      <a:pt x="7069" y="11"/>
                      <a:pt x="6706" y="0"/>
                      <a:pt x="6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1" name="Google Shape;821;p46"/>
              <p:cNvSpPr/>
              <p:nvPr/>
            </p:nvSpPr>
            <p:spPr>
              <a:xfrm>
                <a:off x="642300" y="3137525"/>
                <a:ext cx="219375" cy="63025"/>
              </a:xfrm>
              <a:custGeom>
                <a:avLst/>
                <a:gdLst/>
                <a:ahLst/>
                <a:cxnLst/>
                <a:rect l="l" t="t" r="r" b="b"/>
                <a:pathLst>
                  <a:path w="8775" h="2521" extrusionOk="0">
                    <a:moveTo>
                      <a:pt x="3753" y="0"/>
                    </a:moveTo>
                    <a:cubicBezTo>
                      <a:pt x="2493" y="0"/>
                      <a:pt x="1233" y="131"/>
                      <a:pt x="0" y="393"/>
                    </a:cubicBezTo>
                    <a:cubicBezTo>
                      <a:pt x="77" y="392"/>
                      <a:pt x="154" y="391"/>
                      <a:pt x="230" y="391"/>
                    </a:cubicBezTo>
                    <a:cubicBezTo>
                      <a:pt x="3213" y="391"/>
                      <a:pt x="6154" y="1101"/>
                      <a:pt x="8775" y="2521"/>
                    </a:cubicBezTo>
                    <a:lnTo>
                      <a:pt x="7505" y="393"/>
                    </a:lnTo>
                    <a:cubicBezTo>
                      <a:pt x="6273" y="131"/>
                      <a:pt x="5013" y="0"/>
                      <a:pt x="3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822" name="Google Shape;822;p46"/>
            <p:cNvGrpSpPr/>
            <p:nvPr/>
          </p:nvGrpSpPr>
          <p:grpSpPr>
            <a:xfrm flipH="1">
              <a:off x="2363100" y="3577900"/>
              <a:ext cx="511550" cy="1162175"/>
              <a:chOff x="6623900" y="2192400"/>
              <a:chExt cx="511550" cy="1162175"/>
            </a:xfrm>
          </p:grpSpPr>
          <p:sp>
            <p:nvSpPr>
              <p:cNvPr id="823" name="Google Shape;823;p46"/>
              <p:cNvSpPr/>
              <p:nvPr/>
            </p:nvSpPr>
            <p:spPr>
              <a:xfrm>
                <a:off x="6623900" y="2192400"/>
                <a:ext cx="511550" cy="1161250"/>
              </a:xfrm>
              <a:custGeom>
                <a:avLst/>
                <a:gdLst/>
                <a:ahLst/>
                <a:cxnLst/>
                <a:rect l="l" t="t" r="r" b="b"/>
                <a:pathLst>
                  <a:path w="20462" h="46450" extrusionOk="0">
                    <a:moveTo>
                      <a:pt x="17997" y="1"/>
                    </a:moveTo>
                    <a:cubicBezTo>
                      <a:pt x="17885" y="6273"/>
                      <a:pt x="12173" y="7916"/>
                      <a:pt x="10231" y="11239"/>
                    </a:cubicBezTo>
                    <a:cubicBezTo>
                      <a:pt x="8327" y="14562"/>
                      <a:pt x="11351" y="16019"/>
                      <a:pt x="9260" y="18296"/>
                    </a:cubicBezTo>
                    <a:cubicBezTo>
                      <a:pt x="7169" y="20611"/>
                      <a:pt x="4780" y="20462"/>
                      <a:pt x="5414" y="22814"/>
                    </a:cubicBezTo>
                    <a:cubicBezTo>
                      <a:pt x="6049" y="25204"/>
                      <a:pt x="7729" y="29087"/>
                      <a:pt x="4518" y="30581"/>
                    </a:cubicBezTo>
                    <a:cubicBezTo>
                      <a:pt x="1307" y="32037"/>
                      <a:pt x="2838" y="34165"/>
                      <a:pt x="3809" y="37115"/>
                    </a:cubicBezTo>
                    <a:cubicBezTo>
                      <a:pt x="4817" y="40027"/>
                      <a:pt x="4033" y="41334"/>
                      <a:pt x="971" y="44358"/>
                    </a:cubicBezTo>
                    <a:cubicBezTo>
                      <a:pt x="187" y="45105"/>
                      <a:pt x="0" y="45815"/>
                      <a:pt x="112" y="46449"/>
                    </a:cubicBezTo>
                    <a:lnTo>
                      <a:pt x="11911" y="46449"/>
                    </a:lnTo>
                    <a:cubicBezTo>
                      <a:pt x="12247" y="45404"/>
                      <a:pt x="12434" y="44321"/>
                      <a:pt x="12359" y="43238"/>
                    </a:cubicBezTo>
                    <a:cubicBezTo>
                      <a:pt x="12135" y="39019"/>
                      <a:pt x="11351" y="39206"/>
                      <a:pt x="12957" y="37301"/>
                    </a:cubicBezTo>
                    <a:cubicBezTo>
                      <a:pt x="14525" y="35360"/>
                      <a:pt x="15458" y="35024"/>
                      <a:pt x="14749" y="32149"/>
                    </a:cubicBezTo>
                    <a:cubicBezTo>
                      <a:pt x="14040" y="29236"/>
                      <a:pt x="13778" y="27295"/>
                      <a:pt x="16056" y="25503"/>
                    </a:cubicBezTo>
                    <a:cubicBezTo>
                      <a:pt x="18333" y="23673"/>
                      <a:pt x="18408" y="20499"/>
                      <a:pt x="17064" y="17699"/>
                    </a:cubicBezTo>
                    <a:cubicBezTo>
                      <a:pt x="15682" y="14936"/>
                      <a:pt x="18408" y="12957"/>
                      <a:pt x="19454" y="8700"/>
                    </a:cubicBezTo>
                    <a:cubicBezTo>
                      <a:pt x="20462" y="4444"/>
                      <a:pt x="17997" y="1"/>
                      <a:pt x="17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4" name="Google Shape;824;p46"/>
              <p:cNvSpPr/>
              <p:nvPr/>
            </p:nvSpPr>
            <p:spPr>
              <a:xfrm>
                <a:off x="6758325" y="2508600"/>
                <a:ext cx="242700" cy="845975"/>
              </a:xfrm>
              <a:custGeom>
                <a:avLst/>
                <a:gdLst/>
                <a:ahLst/>
                <a:cxnLst/>
                <a:rect l="l" t="t" r="r" b="b"/>
                <a:pathLst>
                  <a:path w="9708" h="33839" extrusionOk="0">
                    <a:moveTo>
                      <a:pt x="9372" y="1"/>
                    </a:moveTo>
                    <a:cubicBezTo>
                      <a:pt x="9251" y="1"/>
                      <a:pt x="9142" y="79"/>
                      <a:pt x="9111" y="234"/>
                    </a:cubicBezTo>
                    <a:lnTo>
                      <a:pt x="0" y="33839"/>
                    </a:lnTo>
                    <a:lnTo>
                      <a:pt x="635" y="33839"/>
                    </a:lnTo>
                    <a:lnTo>
                      <a:pt x="9671" y="384"/>
                    </a:lnTo>
                    <a:cubicBezTo>
                      <a:pt x="9708" y="197"/>
                      <a:pt x="9596" y="48"/>
                      <a:pt x="9447" y="10"/>
                    </a:cubicBezTo>
                    <a:cubicBezTo>
                      <a:pt x="9422" y="4"/>
                      <a:pt x="9397" y="1"/>
                      <a:pt x="9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grpSp>
        <p:nvGrpSpPr>
          <p:cNvPr id="825" name="Google Shape;825;p46"/>
          <p:cNvGrpSpPr/>
          <p:nvPr/>
        </p:nvGrpSpPr>
        <p:grpSpPr>
          <a:xfrm>
            <a:off x="3562738" y="3031950"/>
            <a:ext cx="2150525" cy="2146025"/>
            <a:chOff x="1763575" y="238125"/>
            <a:chExt cx="2150525" cy="2146025"/>
          </a:xfrm>
        </p:grpSpPr>
        <p:sp>
          <p:nvSpPr>
            <p:cNvPr id="826" name="Google Shape;826;p46"/>
            <p:cNvSpPr/>
            <p:nvPr/>
          </p:nvSpPr>
          <p:spPr>
            <a:xfrm>
              <a:off x="2722750" y="1055150"/>
              <a:ext cx="902100" cy="1316050"/>
            </a:xfrm>
            <a:custGeom>
              <a:avLst/>
              <a:gdLst/>
              <a:ahLst/>
              <a:cxnLst/>
              <a:rect l="l" t="t" r="r" b="b"/>
              <a:pathLst>
                <a:path w="36084" h="52642" extrusionOk="0">
                  <a:moveTo>
                    <a:pt x="17212" y="5034"/>
                  </a:moveTo>
                  <a:cubicBezTo>
                    <a:pt x="24950" y="5034"/>
                    <a:pt x="31469" y="14462"/>
                    <a:pt x="31778" y="26257"/>
                  </a:cubicBezTo>
                  <a:cubicBezTo>
                    <a:pt x="32089" y="38189"/>
                    <a:pt x="25967" y="47969"/>
                    <a:pt x="18107" y="48151"/>
                  </a:cubicBezTo>
                  <a:cubicBezTo>
                    <a:pt x="18022" y="48153"/>
                    <a:pt x="17938" y="48154"/>
                    <a:pt x="17854" y="48154"/>
                  </a:cubicBezTo>
                  <a:cubicBezTo>
                    <a:pt x="10080" y="48154"/>
                    <a:pt x="3603" y="38710"/>
                    <a:pt x="3295" y="26931"/>
                  </a:cubicBezTo>
                  <a:cubicBezTo>
                    <a:pt x="2983" y="15024"/>
                    <a:pt x="9131" y="5219"/>
                    <a:pt x="16991" y="5037"/>
                  </a:cubicBezTo>
                  <a:cubicBezTo>
                    <a:pt x="17065" y="5035"/>
                    <a:pt x="17139" y="5034"/>
                    <a:pt x="17212" y="5034"/>
                  </a:cubicBezTo>
                  <a:close/>
                  <a:moveTo>
                    <a:pt x="17644" y="1"/>
                  </a:moveTo>
                  <a:cubicBezTo>
                    <a:pt x="17548" y="1"/>
                    <a:pt x="17451" y="2"/>
                    <a:pt x="17355" y="4"/>
                  </a:cubicBezTo>
                  <a:cubicBezTo>
                    <a:pt x="7601" y="238"/>
                    <a:pt x="0" y="12197"/>
                    <a:pt x="363" y="26749"/>
                  </a:cubicBezTo>
                  <a:cubicBezTo>
                    <a:pt x="749" y="41132"/>
                    <a:pt x="8788" y="52642"/>
                    <a:pt x="18414" y="52642"/>
                  </a:cubicBezTo>
                  <a:cubicBezTo>
                    <a:pt x="18511" y="52642"/>
                    <a:pt x="18607" y="52641"/>
                    <a:pt x="18704" y="52638"/>
                  </a:cubicBezTo>
                  <a:cubicBezTo>
                    <a:pt x="28457" y="52405"/>
                    <a:pt x="36084" y="40446"/>
                    <a:pt x="35695" y="25919"/>
                  </a:cubicBezTo>
                  <a:cubicBezTo>
                    <a:pt x="35335" y="11511"/>
                    <a:pt x="27271" y="1"/>
                    <a:pt x="17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7" name="Google Shape;827;p46"/>
            <p:cNvSpPr/>
            <p:nvPr/>
          </p:nvSpPr>
          <p:spPr>
            <a:xfrm>
              <a:off x="2731175" y="1273150"/>
              <a:ext cx="893675" cy="1098050"/>
            </a:xfrm>
            <a:custGeom>
              <a:avLst/>
              <a:gdLst/>
              <a:ahLst/>
              <a:cxnLst/>
              <a:rect l="l" t="t" r="r" b="b"/>
              <a:pathLst>
                <a:path w="35747" h="43922" extrusionOk="0">
                  <a:moveTo>
                    <a:pt x="30559" y="1"/>
                  </a:moveTo>
                  <a:cubicBezTo>
                    <a:pt x="30351" y="2309"/>
                    <a:pt x="29910" y="4566"/>
                    <a:pt x="29262" y="6771"/>
                  </a:cubicBezTo>
                  <a:cubicBezTo>
                    <a:pt x="30637" y="10195"/>
                    <a:pt x="31389" y="13853"/>
                    <a:pt x="31467" y="17563"/>
                  </a:cubicBezTo>
                  <a:cubicBezTo>
                    <a:pt x="31778" y="29469"/>
                    <a:pt x="25630" y="39275"/>
                    <a:pt x="17770" y="39457"/>
                  </a:cubicBezTo>
                  <a:cubicBezTo>
                    <a:pt x="17706" y="39458"/>
                    <a:pt x="17643" y="39458"/>
                    <a:pt x="17579" y="39458"/>
                  </a:cubicBezTo>
                  <a:cubicBezTo>
                    <a:pt x="9803" y="39458"/>
                    <a:pt x="3267" y="30022"/>
                    <a:pt x="2984" y="18211"/>
                  </a:cubicBezTo>
                  <a:lnTo>
                    <a:pt x="2984" y="16914"/>
                  </a:lnTo>
                  <a:cubicBezTo>
                    <a:pt x="1946" y="15773"/>
                    <a:pt x="1012" y="14553"/>
                    <a:pt x="208" y="13256"/>
                  </a:cubicBezTo>
                  <a:cubicBezTo>
                    <a:pt x="52" y="14839"/>
                    <a:pt x="0" y="16421"/>
                    <a:pt x="52" y="18029"/>
                  </a:cubicBezTo>
                  <a:cubicBezTo>
                    <a:pt x="412" y="32412"/>
                    <a:pt x="8477" y="43922"/>
                    <a:pt x="18103" y="43922"/>
                  </a:cubicBezTo>
                  <a:cubicBezTo>
                    <a:pt x="18199" y="43922"/>
                    <a:pt x="18296" y="43921"/>
                    <a:pt x="18393" y="43918"/>
                  </a:cubicBezTo>
                  <a:cubicBezTo>
                    <a:pt x="28146" y="43711"/>
                    <a:pt x="35747" y="31726"/>
                    <a:pt x="35358" y="17199"/>
                  </a:cubicBezTo>
                  <a:cubicBezTo>
                    <a:pt x="35202" y="10558"/>
                    <a:pt x="33386" y="4566"/>
                    <a:pt x="30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8" name="Google Shape;828;p46"/>
            <p:cNvSpPr/>
            <p:nvPr/>
          </p:nvSpPr>
          <p:spPr>
            <a:xfrm>
              <a:off x="2791475" y="1171275"/>
              <a:ext cx="740650" cy="1097450"/>
            </a:xfrm>
            <a:custGeom>
              <a:avLst/>
              <a:gdLst/>
              <a:ahLst/>
              <a:cxnLst/>
              <a:rect l="l" t="t" r="r" b="b"/>
              <a:pathLst>
                <a:path w="29626" h="43898" extrusionOk="0">
                  <a:moveTo>
                    <a:pt x="14516" y="1349"/>
                  </a:moveTo>
                  <a:cubicBezTo>
                    <a:pt x="21941" y="1349"/>
                    <a:pt x="28150" y="10362"/>
                    <a:pt x="28432" y="21638"/>
                  </a:cubicBezTo>
                  <a:cubicBezTo>
                    <a:pt x="28717" y="33026"/>
                    <a:pt x="22855" y="42390"/>
                    <a:pt x="15358" y="42572"/>
                  </a:cubicBezTo>
                  <a:cubicBezTo>
                    <a:pt x="15294" y="42573"/>
                    <a:pt x="15231" y="42574"/>
                    <a:pt x="15167" y="42574"/>
                  </a:cubicBezTo>
                  <a:cubicBezTo>
                    <a:pt x="7729" y="42574"/>
                    <a:pt x="1503" y="33552"/>
                    <a:pt x="1194" y="22286"/>
                  </a:cubicBezTo>
                  <a:cubicBezTo>
                    <a:pt x="909" y="10898"/>
                    <a:pt x="6772" y="1533"/>
                    <a:pt x="14294" y="1352"/>
                  </a:cubicBezTo>
                  <a:cubicBezTo>
                    <a:pt x="14368" y="1350"/>
                    <a:pt x="14442" y="1349"/>
                    <a:pt x="14516" y="1349"/>
                  </a:cubicBezTo>
                  <a:close/>
                  <a:moveTo>
                    <a:pt x="14464" y="0"/>
                  </a:moveTo>
                  <a:cubicBezTo>
                    <a:pt x="14390" y="0"/>
                    <a:pt x="14316" y="1"/>
                    <a:pt x="14242" y="3"/>
                  </a:cubicBezTo>
                  <a:cubicBezTo>
                    <a:pt x="6227" y="210"/>
                    <a:pt x="1" y="10172"/>
                    <a:pt x="286" y="22286"/>
                  </a:cubicBezTo>
                  <a:cubicBezTo>
                    <a:pt x="595" y="34288"/>
                    <a:pt x="7218" y="43897"/>
                    <a:pt x="15136" y="43897"/>
                  </a:cubicBezTo>
                  <a:cubicBezTo>
                    <a:pt x="15210" y="43897"/>
                    <a:pt x="15284" y="43896"/>
                    <a:pt x="15358" y="43895"/>
                  </a:cubicBezTo>
                  <a:cubicBezTo>
                    <a:pt x="23348" y="43713"/>
                    <a:pt x="29625" y="33726"/>
                    <a:pt x="29288" y="21612"/>
                  </a:cubicBezTo>
                  <a:cubicBezTo>
                    <a:pt x="28980" y="9609"/>
                    <a:pt x="22356" y="0"/>
                    <a:pt x="14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29" name="Google Shape;829;p46"/>
            <p:cNvSpPr/>
            <p:nvPr/>
          </p:nvSpPr>
          <p:spPr>
            <a:xfrm>
              <a:off x="3048950" y="1223875"/>
              <a:ext cx="228300" cy="987050"/>
            </a:xfrm>
            <a:custGeom>
              <a:avLst/>
              <a:gdLst/>
              <a:ahLst/>
              <a:cxnLst/>
              <a:rect l="l" t="t" r="r" b="b"/>
              <a:pathLst>
                <a:path w="9132" h="39482" fill="none" extrusionOk="0">
                  <a:moveTo>
                    <a:pt x="0" y="0"/>
                  </a:moveTo>
                  <a:lnTo>
                    <a:pt x="9132" y="39482"/>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0" name="Google Shape;830;p46"/>
            <p:cNvSpPr/>
            <p:nvPr/>
          </p:nvSpPr>
          <p:spPr>
            <a:xfrm>
              <a:off x="3027550" y="1247850"/>
              <a:ext cx="263325" cy="936500"/>
            </a:xfrm>
            <a:custGeom>
              <a:avLst/>
              <a:gdLst/>
              <a:ahLst/>
              <a:cxnLst/>
              <a:rect l="l" t="t" r="r" b="b"/>
              <a:pathLst>
                <a:path w="10533" h="37460" fill="none" extrusionOk="0">
                  <a:moveTo>
                    <a:pt x="10532" y="1"/>
                  </a:moveTo>
                  <a:lnTo>
                    <a:pt x="0" y="37459"/>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1" name="Google Shape;831;p46"/>
            <p:cNvSpPr/>
            <p:nvPr/>
          </p:nvSpPr>
          <p:spPr>
            <a:xfrm>
              <a:off x="2878400" y="1410650"/>
              <a:ext cx="566825" cy="596650"/>
            </a:xfrm>
            <a:custGeom>
              <a:avLst/>
              <a:gdLst/>
              <a:ahLst/>
              <a:cxnLst/>
              <a:rect l="l" t="t" r="r" b="b"/>
              <a:pathLst>
                <a:path w="22673" h="23866" fill="none" extrusionOk="0">
                  <a:moveTo>
                    <a:pt x="0" y="0"/>
                  </a:moveTo>
                  <a:lnTo>
                    <a:pt x="22672" y="23866"/>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2" name="Google Shape;832;p46"/>
            <p:cNvSpPr/>
            <p:nvPr/>
          </p:nvSpPr>
          <p:spPr>
            <a:xfrm>
              <a:off x="2803150" y="1709600"/>
              <a:ext cx="721850" cy="5875"/>
            </a:xfrm>
            <a:custGeom>
              <a:avLst/>
              <a:gdLst/>
              <a:ahLst/>
              <a:cxnLst/>
              <a:rect l="l" t="t" r="r" b="b"/>
              <a:pathLst>
                <a:path w="28874" h="235" fill="none" extrusionOk="0">
                  <a:moveTo>
                    <a:pt x="28873" y="234"/>
                  </a:moveTo>
                  <a:lnTo>
                    <a:pt x="1" y="1"/>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3" name="Google Shape;833;p46"/>
            <p:cNvSpPr/>
            <p:nvPr/>
          </p:nvSpPr>
          <p:spPr>
            <a:xfrm>
              <a:off x="2849850" y="1463825"/>
              <a:ext cx="631050" cy="520775"/>
            </a:xfrm>
            <a:custGeom>
              <a:avLst/>
              <a:gdLst/>
              <a:ahLst/>
              <a:cxnLst/>
              <a:rect l="l" t="t" r="r" b="b"/>
              <a:pathLst>
                <a:path w="25242" h="20831" fill="none" extrusionOk="0">
                  <a:moveTo>
                    <a:pt x="25241" y="0"/>
                  </a:moveTo>
                  <a:lnTo>
                    <a:pt x="1" y="20831"/>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4" name="Google Shape;834;p46"/>
            <p:cNvSpPr/>
            <p:nvPr/>
          </p:nvSpPr>
          <p:spPr>
            <a:xfrm>
              <a:off x="2805750" y="1559800"/>
              <a:ext cx="688750" cy="314550"/>
            </a:xfrm>
            <a:custGeom>
              <a:avLst/>
              <a:gdLst/>
              <a:ahLst/>
              <a:cxnLst/>
              <a:rect l="l" t="t" r="r" b="b"/>
              <a:pathLst>
                <a:path w="27550" h="12582" fill="none" extrusionOk="0">
                  <a:moveTo>
                    <a:pt x="1" y="0"/>
                  </a:moveTo>
                  <a:lnTo>
                    <a:pt x="27550" y="12582"/>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5" name="Google Shape;835;p46"/>
            <p:cNvSpPr/>
            <p:nvPr/>
          </p:nvSpPr>
          <p:spPr>
            <a:xfrm>
              <a:off x="3144925" y="1208950"/>
              <a:ext cx="44125" cy="1027275"/>
            </a:xfrm>
            <a:custGeom>
              <a:avLst/>
              <a:gdLst/>
              <a:ahLst/>
              <a:cxnLst/>
              <a:rect l="l" t="t" r="r" b="b"/>
              <a:pathLst>
                <a:path w="1765" h="41091" fill="none" extrusionOk="0">
                  <a:moveTo>
                    <a:pt x="1765" y="0"/>
                  </a:moveTo>
                  <a:lnTo>
                    <a:pt x="1" y="41091"/>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6" name="Google Shape;836;p46"/>
            <p:cNvSpPr/>
            <p:nvPr/>
          </p:nvSpPr>
          <p:spPr>
            <a:xfrm>
              <a:off x="2940650" y="1310775"/>
              <a:ext cx="430000" cy="812600"/>
            </a:xfrm>
            <a:custGeom>
              <a:avLst/>
              <a:gdLst/>
              <a:ahLst/>
              <a:cxnLst/>
              <a:rect l="l" t="t" r="r" b="b"/>
              <a:pathLst>
                <a:path w="17200" h="32504" fill="none" extrusionOk="0">
                  <a:moveTo>
                    <a:pt x="17199" y="32504"/>
                  </a:moveTo>
                  <a:lnTo>
                    <a:pt x="0" y="0"/>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7" name="Google Shape;837;p46"/>
            <p:cNvSpPr/>
            <p:nvPr/>
          </p:nvSpPr>
          <p:spPr>
            <a:xfrm>
              <a:off x="2918600" y="1333475"/>
              <a:ext cx="498725" cy="778250"/>
            </a:xfrm>
            <a:custGeom>
              <a:avLst/>
              <a:gdLst/>
              <a:ahLst/>
              <a:cxnLst/>
              <a:rect l="l" t="t" r="r" b="b"/>
              <a:pathLst>
                <a:path w="19949" h="31130" fill="none" extrusionOk="0">
                  <a:moveTo>
                    <a:pt x="19949" y="0"/>
                  </a:moveTo>
                  <a:lnTo>
                    <a:pt x="0" y="31129"/>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8" name="Google Shape;838;p46"/>
            <p:cNvSpPr/>
            <p:nvPr/>
          </p:nvSpPr>
          <p:spPr>
            <a:xfrm>
              <a:off x="2811600" y="1594175"/>
              <a:ext cx="699775" cy="245800"/>
            </a:xfrm>
            <a:custGeom>
              <a:avLst/>
              <a:gdLst/>
              <a:ahLst/>
              <a:cxnLst/>
              <a:rect l="l" t="t" r="r" b="b"/>
              <a:pathLst>
                <a:path w="27991" h="9832" fill="none" extrusionOk="0">
                  <a:moveTo>
                    <a:pt x="27990" y="0"/>
                  </a:moveTo>
                  <a:lnTo>
                    <a:pt x="0" y="9832"/>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39" name="Google Shape;839;p46"/>
            <p:cNvSpPr/>
            <p:nvPr/>
          </p:nvSpPr>
          <p:spPr>
            <a:xfrm>
              <a:off x="3083325" y="1607700"/>
              <a:ext cx="156975" cy="224650"/>
            </a:xfrm>
            <a:custGeom>
              <a:avLst/>
              <a:gdLst/>
              <a:ahLst/>
              <a:cxnLst/>
              <a:rect l="l" t="t" r="r" b="b"/>
              <a:pathLst>
                <a:path w="6279" h="8986" extrusionOk="0">
                  <a:moveTo>
                    <a:pt x="2929" y="0"/>
                  </a:moveTo>
                  <a:cubicBezTo>
                    <a:pt x="2886" y="0"/>
                    <a:pt x="2844" y="1"/>
                    <a:pt x="2802" y="4"/>
                  </a:cubicBezTo>
                  <a:cubicBezTo>
                    <a:pt x="1168" y="134"/>
                    <a:pt x="0" y="2235"/>
                    <a:pt x="156" y="4725"/>
                  </a:cubicBezTo>
                  <a:cubicBezTo>
                    <a:pt x="332" y="7111"/>
                    <a:pt x="1723" y="8986"/>
                    <a:pt x="3294" y="8986"/>
                  </a:cubicBezTo>
                  <a:cubicBezTo>
                    <a:pt x="3346" y="8986"/>
                    <a:pt x="3398" y="8984"/>
                    <a:pt x="3450" y="8980"/>
                  </a:cubicBezTo>
                  <a:cubicBezTo>
                    <a:pt x="5085" y="8850"/>
                    <a:pt x="6278" y="6749"/>
                    <a:pt x="6096" y="4284"/>
                  </a:cubicBezTo>
                  <a:cubicBezTo>
                    <a:pt x="5920" y="1884"/>
                    <a:pt x="4512" y="0"/>
                    <a:pt x="29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0" name="Google Shape;840;p46"/>
            <p:cNvSpPr/>
            <p:nvPr/>
          </p:nvSpPr>
          <p:spPr>
            <a:xfrm>
              <a:off x="3622900" y="1961175"/>
              <a:ext cx="291200" cy="422950"/>
            </a:xfrm>
            <a:custGeom>
              <a:avLst/>
              <a:gdLst/>
              <a:ahLst/>
              <a:cxnLst/>
              <a:rect l="l" t="t" r="r" b="b"/>
              <a:pathLst>
                <a:path w="11648" h="16918" extrusionOk="0">
                  <a:moveTo>
                    <a:pt x="5567" y="1947"/>
                  </a:moveTo>
                  <a:cubicBezTo>
                    <a:pt x="7914" y="1947"/>
                    <a:pt x="9911" y="4823"/>
                    <a:pt x="10039" y="8408"/>
                  </a:cubicBezTo>
                  <a:cubicBezTo>
                    <a:pt x="10143" y="12065"/>
                    <a:pt x="8301" y="15074"/>
                    <a:pt x="5889" y="15126"/>
                  </a:cubicBezTo>
                  <a:cubicBezTo>
                    <a:pt x="5857" y="15127"/>
                    <a:pt x="5825" y="15128"/>
                    <a:pt x="5793" y="15128"/>
                  </a:cubicBezTo>
                  <a:cubicBezTo>
                    <a:pt x="3422" y="15128"/>
                    <a:pt x="1425" y="12276"/>
                    <a:pt x="1323" y="8667"/>
                  </a:cubicBezTo>
                  <a:cubicBezTo>
                    <a:pt x="1193" y="5035"/>
                    <a:pt x="3061" y="2026"/>
                    <a:pt x="5474" y="1948"/>
                  </a:cubicBezTo>
                  <a:cubicBezTo>
                    <a:pt x="5505" y="1947"/>
                    <a:pt x="5536" y="1947"/>
                    <a:pt x="5567" y="1947"/>
                  </a:cubicBezTo>
                  <a:close/>
                  <a:moveTo>
                    <a:pt x="5680" y="1"/>
                  </a:moveTo>
                  <a:cubicBezTo>
                    <a:pt x="5637" y="1"/>
                    <a:pt x="5594" y="1"/>
                    <a:pt x="5551" y="3"/>
                  </a:cubicBezTo>
                  <a:cubicBezTo>
                    <a:pt x="2413" y="81"/>
                    <a:pt x="0" y="3946"/>
                    <a:pt x="156" y="8615"/>
                  </a:cubicBezTo>
                  <a:cubicBezTo>
                    <a:pt x="310" y="13236"/>
                    <a:pt x="2903" y="16917"/>
                    <a:pt x="5999" y="16917"/>
                  </a:cubicBezTo>
                  <a:cubicBezTo>
                    <a:pt x="6031" y="16917"/>
                    <a:pt x="6064" y="16917"/>
                    <a:pt x="6096" y="16916"/>
                  </a:cubicBezTo>
                  <a:cubicBezTo>
                    <a:pt x="9235" y="16812"/>
                    <a:pt x="11648" y="12947"/>
                    <a:pt x="11518" y="8278"/>
                  </a:cubicBezTo>
                  <a:cubicBezTo>
                    <a:pt x="11364" y="3672"/>
                    <a:pt x="8763" y="1"/>
                    <a:pt x="5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1" name="Google Shape;841;p46"/>
            <p:cNvSpPr/>
            <p:nvPr/>
          </p:nvSpPr>
          <p:spPr>
            <a:xfrm>
              <a:off x="3651425" y="2002700"/>
              <a:ext cx="234150" cy="339275"/>
            </a:xfrm>
            <a:custGeom>
              <a:avLst/>
              <a:gdLst/>
              <a:ahLst/>
              <a:cxnLst/>
              <a:rect l="l" t="t" r="r" b="b"/>
              <a:pathLst>
                <a:path w="9366" h="13571" extrusionOk="0">
                  <a:moveTo>
                    <a:pt x="4479" y="1582"/>
                  </a:moveTo>
                  <a:cubicBezTo>
                    <a:pt x="6383" y="1582"/>
                    <a:pt x="7966" y="3889"/>
                    <a:pt x="8068" y="6773"/>
                  </a:cubicBezTo>
                  <a:cubicBezTo>
                    <a:pt x="8172" y="9678"/>
                    <a:pt x="6667" y="12116"/>
                    <a:pt x="4748" y="12168"/>
                  </a:cubicBezTo>
                  <a:cubicBezTo>
                    <a:pt x="4726" y="12169"/>
                    <a:pt x="4705" y="12169"/>
                    <a:pt x="4684" y="12169"/>
                  </a:cubicBezTo>
                  <a:cubicBezTo>
                    <a:pt x="2767" y="12169"/>
                    <a:pt x="1167" y="9854"/>
                    <a:pt x="1064" y="6980"/>
                  </a:cubicBezTo>
                  <a:cubicBezTo>
                    <a:pt x="960" y="4049"/>
                    <a:pt x="2465" y="1636"/>
                    <a:pt x="4384" y="1584"/>
                  </a:cubicBezTo>
                  <a:cubicBezTo>
                    <a:pt x="4416" y="1583"/>
                    <a:pt x="4448" y="1582"/>
                    <a:pt x="4479" y="1582"/>
                  </a:cubicBezTo>
                  <a:close/>
                  <a:moveTo>
                    <a:pt x="4559" y="1"/>
                  </a:moveTo>
                  <a:cubicBezTo>
                    <a:pt x="4527" y="1"/>
                    <a:pt x="4494" y="1"/>
                    <a:pt x="4462" y="2"/>
                  </a:cubicBezTo>
                  <a:cubicBezTo>
                    <a:pt x="1972" y="80"/>
                    <a:pt x="0" y="3167"/>
                    <a:pt x="130" y="6928"/>
                  </a:cubicBezTo>
                  <a:cubicBezTo>
                    <a:pt x="258" y="10641"/>
                    <a:pt x="2358" y="13571"/>
                    <a:pt x="4807" y="13571"/>
                  </a:cubicBezTo>
                  <a:cubicBezTo>
                    <a:pt x="4839" y="13571"/>
                    <a:pt x="4871" y="13570"/>
                    <a:pt x="4903" y="13569"/>
                  </a:cubicBezTo>
                  <a:cubicBezTo>
                    <a:pt x="7420" y="13491"/>
                    <a:pt x="9365" y="10404"/>
                    <a:pt x="9235" y="6643"/>
                  </a:cubicBezTo>
                  <a:cubicBezTo>
                    <a:pt x="9133" y="2955"/>
                    <a:pt x="7033" y="1"/>
                    <a:pt x="4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2" name="Google Shape;842;p46"/>
            <p:cNvSpPr/>
            <p:nvPr/>
          </p:nvSpPr>
          <p:spPr>
            <a:xfrm>
              <a:off x="3730550" y="2124000"/>
              <a:ext cx="68750" cy="101225"/>
            </a:xfrm>
            <a:custGeom>
              <a:avLst/>
              <a:gdLst/>
              <a:ahLst/>
              <a:cxnLst/>
              <a:rect l="l" t="t" r="r" b="b"/>
              <a:pathLst>
                <a:path w="2750" h="4049" extrusionOk="0">
                  <a:moveTo>
                    <a:pt x="1297" y="1"/>
                  </a:moveTo>
                  <a:cubicBezTo>
                    <a:pt x="571" y="27"/>
                    <a:pt x="0" y="961"/>
                    <a:pt x="26" y="2076"/>
                  </a:cubicBezTo>
                  <a:cubicBezTo>
                    <a:pt x="77" y="3176"/>
                    <a:pt x="683" y="4048"/>
                    <a:pt x="1396" y="4048"/>
                  </a:cubicBezTo>
                  <a:cubicBezTo>
                    <a:pt x="1406" y="4048"/>
                    <a:pt x="1417" y="4048"/>
                    <a:pt x="1427" y="4048"/>
                  </a:cubicBezTo>
                  <a:cubicBezTo>
                    <a:pt x="2179" y="4022"/>
                    <a:pt x="2750" y="3088"/>
                    <a:pt x="2698" y="1998"/>
                  </a:cubicBezTo>
                  <a:cubicBezTo>
                    <a:pt x="2672" y="883"/>
                    <a:pt x="2050" y="1"/>
                    <a:pt x="1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3" name="Google Shape;843;p46"/>
            <p:cNvSpPr/>
            <p:nvPr/>
          </p:nvSpPr>
          <p:spPr>
            <a:xfrm>
              <a:off x="2657250" y="238125"/>
              <a:ext cx="236725" cy="99875"/>
            </a:xfrm>
            <a:custGeom>
              <a:avLst/>
              <a:gdLst/>
              <a:ahLst/>
              <a:cxnLst/>
              <a:rect l="l" t="t" r="r" b="b"/>
              <a:pathLst>
                <a:path w="9469" h="3995" extrusionOk="0">
                  <a:moveTo>
                    <a:pt x="1972" y="0"/>
                  </a:moveTo>
                  <a:cubicBezTo>
                    <a:pt x="882" y="0"/>
                    <a:pt x="0" y="882"/>
                    <a:pt x="0" y="1972"/>
                  </a:cubicBezTo>
                  <a:lnTo>
                    <a:pt x="0" y="2023"/>
                  </a:lnTo>
                  <a:cubicBezTo>
                    <a:pt x="0" y="3113"/>
                    <a:pt x="882" y="3995"/>
                    <a:pt x="1972" y="3995"/>
                  </a:cubicBezTo>
                  <a:lnTo>
                    <a:pt x="7497" y="3995"/>
                  </a:lnTo>
                  <a:cubicBezTo>
                    <a:pt x="8587" y="3995"/>
                    <a:pt x="9469" y="3113"/>
                    <a:pt x="9469" y="2023"/>
                  </a:cubicBezTo>
                  <a:lnTo>
                    <a:pt x="9469" y="1972"/>
                  </a:lnTo>
                  <a:cubicBezTo>
                    <a:pt x="9469" y="882"/>
                    <a:pt x="8587" y="0"/>
                    <a:pt x="7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4" name="Google Shape;844;p46"/>
            <p:cNvSpPr/>
            <p:nvPr/>
          </p:nvSpPr>
          <p:spPr>
            <a:xfrm>
              <a:off x="2777875" y="238125"/>
              <a:ext cx="116750" cy="99875"/>
            </a:xfrm>
            <a:custGeom>
              <a:avLst/>
              <a:gdLst/>
              <a:ahLst/>
              <a:cxnLst/>
              <a:rect l="l" t="t" r="r" b="b"/>
              <a:pathLst>
                <a:path w="4670" h="3995" extrusionOk="0">
                  <a:moveTo>
                    <a:pt x="1972" y="0"/>
                  </a:moveTo>
                  <a:cubicBezTo>
                    <a:pt x="882" y="26"/>
                    <a:pt x="0" y="908"/>
                    <a:pt x="26" y="1997"/>
                  </a:cubicBezTo>
                  <a:cubicBezTo>
                    <a:pt x="0" y="3087"/>
                    <a:pt x="882" y="3995"/>
                    <a:pt x="1972" y="3995"/>
                  </a:cubicBezTo>
                  <a:lnTo>
                    <a:pt x="2698" y="3995"/>
                  </a:lnTo>
                  <a:cubicBezTo>
                    <a:pt x="3788" y="3995"/>
                    <a:pt x="4670" y="3087"/>
                    <a:pt x="4644" y="1997"/>
                  </a:cubicBezTo>
                  <a:cubicBezTo>
                    <a:pt x="4670" y="908"/>
                    <a:pt x="3788" y="26"/>
                    <a:pt x="26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5" name="Google Shape;845;p46"/>
            <p:cNvSpPr/>
            <p:nvPr/>
          </p:nvSpPr>
          <p:spPr>
            <a:xfrm>
              <a:off x="2841425" y="292600"/>
              <a:ext cx="879425" cy="1391750"/>
            </a:xfrm>
            <a:custGeom>
              <a:avLst/>
              <a:gdLst/>
              <a:ahLst/>
              <a:cxnLst/>
              <a:rect l="l" t="t" r="r" b="b"/>
              <a:pathLst>
                <a:path w="35177" h="55670" fill="none" extrusionOk="0">
                  <a:moveTo>
                    <a:pt x="0" y="0"/>
                  </a:moveTo>
                  <a:lnTo>
                    <a:pt x="4410" y="0"/>
                  </a:lnTo>
                  <a:lnTo>
                    <a:pt x="10377" y="55669"/>
                  </a:lnTo>
                  <a:lnTo>
                    <a:pt x="35176" y="55565"/>
                  </a:lnTo>
                </a:path>
              </a:pathLst>
            </a:custGeom>
            <a:solidFill>
              <a:schemeClr val="accent3"/>
            </a:solidFill>
            <a:ln w="421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6" name="Google Shape;846;p46"/>
            <p:cNvSpPr/>
            <p:nvPr/>
          </p:nvSpPr>
          <p:spPr>
            <a:xfrm>
              <a:off x="2994475" y="965100"/>
              <a:ext cx="778250" cy="1223150"/>
            </a:xfrm>
            <a:custGeom>
              <a:avLst/>
              <a:gdLst/>
              <a:ahLst/>
              <a:cxnLst/>
              <a:rect l="l" t="t" r="r" b="b"/>
              <a:pathLst>
                <a:path w="31130" h="48926" fill="none" extrusionOk="0">
                  <a:moveTo>
                    <a:pt x="0" y="1"/>
                  </a:moveTo>
                  <a:lnTo>
                    <a:pt x="25967" y="1"/>
                  </a:lnTo>
                  <a:lnTo>
                    <a:pt x="31129" y="48925"/>
                  </a:lnTo>
                </a:path>
              </a:pathLst>
            </a:custGeom>
            <a:solidFill>
              <a:schemeClr val="accent3"/>
            </a:solidFill>
            <a:ln w="421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7" name="Google Shape;847;p46"/>
            <p:cNvSpPr/>
            <p:nvPr/>
          </p:nvSpPr>
          <p:spPr>
            <a:xfrm>
              <a:off x="2941300" y="870425"/>
              <a:ext cx="705600" cy="78500"/>
            </a:xfrm>
            <a:custGeom>
              <a:avLst/>
              <a:gdLst/>
              <a:ahLst/>
              <a:cxnLst/>
              <a:rect l="l" t="t" r="r" b="b"/>
              <a:pathLst>
                <a:path w="28224" h="3140" extrusionOk="0">
                  <a:moveTo>
                    <a:pt x="2361" y="0"/>
                  </a:moveTo>
                  <a:cubicBezTo>
                    <a:pt x="1038" y="26"/>
                    <a:pt x="0" y="1090"/>
                    <a:pt x="26" y="2387"/>
                  </a:cubicBezTo>
                  <a:cubicBezTo>
                    <a:pt x="26" y="2646"/>
                    <a:pt x="78" y="2880"/>
                    <a:pt x="156" y="3139"/>
                  </a:cubicBezTo>
                  <a:lnTo>
                    <a:pt x="28094" y="3139"/>
                  </a:lnTo>
                  <a:cubicBezTo>
                    <a:pt x="28146" y="2880"/>
                    <a:pt x="28198" y="2646"/>
                    <a:pt x="28198" y="2387"/>
                  </a:cubicBezTo>
                  <a:cubicBezTo>
                    <a:pt x="28224" y="1090"/>
                    <a:pt x="27186" y="26"/>
                    <a:pt x="25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8" name="Google Shape;848;p46"/>
            <p:cNvSpPr/>
            <p:nvPr/>
          </p:nvSpPr>
          <p:spPr>
            <a:xfrm>
              <a:off x="3519775" y="870425"/>
              <a:ext cx="127125" cy="78500"/>
            </a:xfrm>
            <a:custGeom>
              <a:avLst/>
              <a:gdLst/>
              <a:ahLst/>
              <a:cxnLst/>
              <a:rect l="l" t="t" r="r" b="b"/>
              <a:pathLst>
                <a:path w="5085" h="3140" extrusionOk="0">
                  <a:moveTo>
                    <a:pt x="2361" y="0"/>
                  </a:moveTo>
                  <a:cubicBezTo>
                    <a:pt x="1064" y="26"/>
                    <a:pt x="1" y="1090"/>
                    <a:pt x="26" y="2387"/>
                  </a:cubicBezTo>
                  <a:cubicBezTo>
                    <a:pt x="26" y="2646"/>
                    <a:pt x="78" y="2880"/>
                    <a:pt x="156" y="3139"/>
                  </a:cubicBezTo>
                  <a:lnTo>
                    <a:pt x="4955" y="3139"/>
                  </a:lnTo>
                  <a:cubicBezTo>
                    <a:pt x="5033" y="2880"/>
                    <a:pt x="5059" y="2646"/>
                    <a:pt x="5085" y="2387"/>
                  </a:cubicBezTo>
                  <a:cubicBezTo>
                    <a:pt x="5085" y="1090"/>
                    <a:pt x="4047" y="26"/>
                    <a:pt x="2750" y="0"/>
                  </a:cubicBezTo>
                  <a:close/>
                </a:path>
              </a:pathLst>
            </a:custGeom>
            <a:solidFill>
              <a:srgbClr val="42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49" name="Google Shape;849;p46"/>
            <p:cNvSpPr/>
            <p:nvPr/>
          </p:nvSpPr>
          <p:spPr>
            <a:xfrm>
              <a:off x="2086550" y="292600"/>
              <a:ext cx="1590200" cy="1042825"/>
            </a:xfrm>
            <a:custGeom>
              <a:avLst/>
              <a:gdLst/>
              <a:ahLst/>
              <a:cxnLst/>
              <a:rect l="l" t="t" r="r" b="b"/>
              <a:pathLst>
                <a:path w="63608" h="41713" extrusionOk="0">
                  <a:moveTo>
                    <a:pt x="0" y="0"/>
                  </a:moveTo>
                  <a:lnTo>
                    <a:pt x="3528" y="41557"/>
                  </a:lnTo>
                  <a:lnTo>
                    <a:pt x="63607" y="41713"/>
                  </a:lnTo>
                  <a:cubicBezTo>
                    <a:pt x="63607" y="38185"/>
                    <a:pt x="60806" y="35280"/>
                    <a:pt x="57381" y="35280"/>
                  </a:cubicBezTo>
                  <a:lnTo>
                    <a:pt x="37926" y="35176"/>
                  </a:lnTo>
                  <a:lnTo>
                    <a:pt x="34709" y="5837"/>
                  </a:lnTo>
                  <a:cubicBezTo>
                    <a:pt x="34398" y="2750"/>
                    <a:pt x="31908" y="363"/>
                    <a:pt x="28795" y="156"/>
                  </a:cubicBezTo>
                  <a:lnTo>
                    <a:pt x="28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0" name="Google Shape;850;p46"/>
            <p:cNvSpPr/>
            <p:nvPr/>
          </p:nvSpPr>
          <p:spPr>
            <a:xfrm>
              <a:off x="2086550" y="292600"/>
              <a:ext cx="867750" cy="143975"/>
            </a:xfrm>
            <a:custGeom>
              <a:avLst/>
              <a:gdLst/>
              <a:ahLst/>
              <a:cxnLst/>
              <a:rect l="l" t="t" r="r" b="b"/>
              <a:pathLst>
                <a:path w="34710" h="5759" extrusionOk="0">
                  <a:moveTo>
                    <a:pt x="0" y="0"/>
                  </a:moveTo>
                  <a:lnTo>
                    <a:pt x="493" y="5759"/>
                  </a:lnTo>
                  <a:lnTo>
                    <a:pt x="34709" y="5759"/>
                  </a:lnTo>
                  <a:cubicBezTo>
                    <a:pt x="34346" y="2698"/>
                    <a:pt x="31856" y="337"/>
                    <a:pt x="28795" y="156"/>
                  </a:cubicBezTo>
                  <a:lnTo>
                    <a:pt x="28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1" name="Google Shape;851;p46"/>
            <p:cNvSpPr/>
            <p:nvPr/>
          </p:nvSpPr>
          <p:spPr>
            <a:xfrm>
              <a:off x="2670875" y="1172625"/>
              <a:ext cx="1005225" cy="162800"/>
            </a:xfrm>
            <a:custGeom>
              <a:avLst/>
              <a:gdLst/>
              <a:ahLst/>
              <a:cxnLst/>
              <a:rect l="l" t="t" r="r" b="b"/>
              <a:pathLst>
                <a:path w="40209" h="6512" extrusionOk="0">
                  <a:moveTo>
                    <a:pt x="0" y="1"/>
                  </a:moveTo>
                  <a:lnTo>
                    <a:pt x="0" y="6408"/>
                  </a:lnTo>
                  <a:lnTo>
                    <a:pt x="40208" y="6512"/>
                  </a:lnTo>
                  <a:cubicBezTo>
                    <a:pt x="40208" y="2984"/>
                    <a:pt x="37433" y="79"/>
                    <a:pt x="34008" y="79"/>
                  </a:cubicBezTo>
                  <a:lnTo>
                    <a:pt x="243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2" name="Google Shape;852;p46"/>
            <p:cNvSpPr/>
            <p:nvPr/>
          </p:nvSpPr>
          <p:spPr>
            <a:xfrm>
              <a:off x="2090425" y="296150"/>
              <a:ext cx="894350" cy="1039275"/>
            </a:xfrm>
            <a:custGeom>
              <a:avLst/>
              <a:gdLst/>
              <a:ahLst/>
              <a:cxnLst/>
              <a:rect l="l" t="t" r="r" b="b"/>
              <a:pathLst>
                <a:path w="35774" h="41571" extrusionOk="0">
                  <a:moveTo>
                    <a:pt x="689" y="0"/>
                  </a:moveTo>
                  <a:cubicBezTo>
                    <a:pt x="461" y="0"/>
                    <a:pt x="232" y="13"/>
                    <a:pt x="1" y="40"/>
                  </a:cubicBezTo>
                  <a:lnTo>
                    <a:pt x="4152" y="41415"/>
                  </a:lnTo>
                  <a:lnTo>
                    <a:pt x="35773" y="41571"/>
                  </a:lnTo>
                  <a:cubicBezTo>
                    <a:pt x="35773" y="38043"/>
                    <a:pt x="32998" y="35138"/>
                    <a:pt x="29548" y="35138"/>
                  </a:cubicBezTo>
                  <a:lnTo>
                    <a:pt x="10092" y="35034"/>
                  </a:lnTo>
                  <a:lnTo>
                    <a:pt x="6901" y="5695"/>
                  </a:lnTo>
                  <a:cubicBezTo>
                    <a:pt x="6539" y="2431"/>
                    <a:pt x="3810"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3" name="Google Shape;853;p46"/>
            <p:cNvSpPr/>
            <p:nvPr/>
          </p:nvSpPr>
          <p:spPr>
            <a:xfrm>
              <a:off x="1792125" y="238125"/>
              <a:ext cx="236725" cy="99875"/>
            </a:xfrm>
            <a:custGeom>
              <a:avLst/>
              <a:gdLst/>
              <a:ahLst/>
              <a:cxnLst/>
              <a:rect l="l" t="t" r="r" b="b"/>
              <a:pathLst>
                <a:path w="9469" h="3995" extrusionOk="0">
                  <a:moveTo>
                    <a:pt x="1972" y="0"/>
                  </a:moveTo>
                  <a:cubicBezTo>
                    <a:pt x="882" y="0"/>
                    <a:pt x="0" y="882"/>
                    <a:pt x="0" y="1972"/>
                  </a:cubicBezTo>
                  <a:lnTo>
                    <a:pt x="0" y="2023"/>
                  </a:lnTo>
                  <a:cubicBezTo>
                    <a:pt x="0" y="3113"/>
                    <a:pt x="882" y="3995"/>
                    <a:pt x="1972" y="3995"/>
                  </a:cubicBezTo>
                  <a:lnTo>
                    <a:pt x="7497" y="3995"/>
                  </a:lnTo>
                  <a:cubicBezTo>
                    <a:pt x="8587" y="3995"/>
                    <a:pt x="9469" y="3113"/>
                    <a:pt x="9469" y="2023"/>
                  </a:cubicBezTo>
                  <a:lnTo>
                    <a:pt x="9469" y="1972"/>
                  </a:lnTo>
                  <a:cubicBezTo>
                    <a:pt x="9469" y="882"/>
                    <a:pt x="8587" y="0"/>
                    <a:pt x="7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4" name="Google Shape;854;p46"/>
            <p:cNvSpPr/>
            <p:nvPr/>
          </p:nvSpPr>
          <p:spPr>
            <a:xfrm>
              <a:off x="1912750" y="238125"/>
              <a:ext cx="116750" cy="99875"/>
            </a:xfrm>
            <a:custGeom>
              <a:avLst/>
              <a:gdLst/>
              <a:ahLst/>
              <a:cxnLst/>
              <a:rect l="l" t="t" r="r" b="b"/>
              <a:pathLst>
                <a:path w="4670" h="3995" extrusionOk="0">
                  <a:moveTo>
                    <a:pt x="1972" y="0"/>
                  </a:moveTo>
                  <a:cubicBezTo>
                    <a:pt x="882" y="26"/>
                    <a:pt x="0" y="908"/>
                    <a:pt x="26" y="1997"/>
                  </a:cubicBezTo>
                  <a:cubicBezTo>
                    <a:pt x="0" y="3087"/>
                    <a:pt x="882" y="3995"/>
                    <a:pt x="1972" y="3995"/>
                  </a:cubicBezTo>
                  <a:lnTo>
                    <a:pt x="2698" y="3995"/>
                  </a:lnTo>
                  <a:cubicBezTo>
                    <a:pt x="3788" y="3995"/>
                    <a:pt x="4670" y="3087"/>
                    <a:pt x="4644" y="1997"/>
                  </a:cubicBezTo>
                  <a:cubicBezTo>
                    <a:pt x="4670" y="908"/>
                    <a:pt x="3788" y="26"/>
                    <a:pt x="26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5" name="Google Shape;855;p46"/>
            <p:cNvSpPr/>
            <p:nvPr/>
          </p:nvSpPr>
          <p:spPr>
            <a:xfrm>
              <a:off x="2846600" y="1775100"/>
              <a:ext cx="871000" cy="118050"/>
            </a:xfrm>
            <a:custGeom>
              <a:avLst/>
              <a:gdLst/>
              <a:ahLst/>
              <a:cxnLst/>
              <a:rect l="l" t="t" r="r" b="b"/>
              <a:pathLst>
                <a:path w="34840" h="4722" extrusionOk="0">
                  <a:moveTo>
                    <a:pt x="1" y="1"/>
                  </a:moveTo>
                  <a:lnTo>
                    <a:pt x="208" y="4722"/>
                  </a:lnTo>
                  <a:lnTo>
                    <a:pt x="34839" y="4722"/>
                  </a:lnTo>
                  <a:lnTo>
                    <a:pt x="346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6" name="Google Shape;856;p46"/>
            <p:cNvSpPr/>
            <p:nvPr/>
          </p:nvSpPr>
          <p:spPr>
            <a:xfrm>
              <a:off x="2842725" y="2069525"/>
              <a:ext cx="935825" cy="127150"/>
            </a:xfrm>
            <a:custGeom>
              <a:avLst/>
              <a:gdLst/>
              <a:ahLst/>
              <a:cxnLst/>
              <a:rect l="l" t="t" r="r" b="b"/>
              <a:pathLst>
                <a:path w="37433" h="5086" extrusionOk="0">
                  <a:moveTo>
                    <a:pt x="8613" y="1"/>
                  </a:moveTo>
                  <a:lnTo>
                    <a:pt x="0" y="5085"/>
                  </a:lnTo>
                  <a:lnTo>
                    <a:pt x="28846" y="5085"/>
                  </a:lnTo>
                  <a:lnTo>
                    <a:pt x="374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7" name="Google Shape;857;p46"/>
            <p:cNvSpPr/>
            <p:nvPr/>
          </p:nvSpPr>
          <p:spPr>
            <a:xfrm>
              <a:off x="1976300" y="292600"/>
              <a:ext cx="846350" cy="1391750"/>
            </a:xfrm>
            <a:custGeom>
              <a:avLst/>
              <a:gdLst/>
              <a:ahLst/>
              <a:cxnLst/>
              <a:rect l="l" t="t" r="r" b="b"/>
              <a:pathLst>
                <a:path w="33854" h="55670" fill="none" extrusionOk="0">
                  <a:moveTo>
                    <a:pt x="0" y="0"/>
                  </a:moveTo>
                  <a:lnTo>
                    <a:pt x="4410" y="0"/>
                  </a:lnTo>
                  <a:lnTo>
                    <a:pt x="9054" y="55669"/>
                  </a:lnTo>
                  <a:lnTo>
                    <a:pt x="33853" y="55565"/>
                  </a:lnTo>
                </a:path>
              </a:pathLst>
            </a:custGeom>
            <a:solidFill>
              <a:schemeClr val="accent3"/>
            </a:solidFill>
            <a:ln w="421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8" name="Google Shape;858;p46"/>
            <p:cNvSpPr/>
            <p:nvPr/>
          </p:nvSpPr>
          <p:spPr>
            <a:xfrm>
              <a:off x="2188375" y="1336050"/>
              <a:ext cx="1369675" cy="25"/>
            </a:xfrm>
            <a:custGeom>
              <a:avLst/>
              <a:gdLst/>
              <a:ahLst/>
              <a:cxnLst/>
              <a:rect l="l" t="t" r="r" b="b"/>
              <a:pathLst>
                <a:path w="54787" h="1" fill="none" extrusionOk="0">
                  <a:moveTo>
                    <a:pt x="0" y="1"/>
                  </a:moveTo>
                  <a:lnTo>
                    <a:pt x="54787" y="1"/>
                  </a:lnTo>
                </a:path>
              </a:pathLst>
            </a:custGeom>
            <a:noFill/>
            <a:ln w="421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59" name="Google Shape;859;p46"/>
            <p:cNvSpPr/>
            <p:nvPr/>
          </p:nvSpPr>
          <p:spPr>
            <a:xfrm>
              <a:off x="2188375" y="1752400"/>
              <a:ext cx="945550" cy="25"/>
            </a:xfrm>
            <a:custGeom>
              <a:avLst/>
              <a:gdLst/>
              <a:ahLst/>
              <a:cxnLst/>
              <a:rect l="l" t="t" r="r" b="b"/>
              <a:pathLst>
                <a:path w="37822" h="1" fill="none" extrusionOk="0">
                  <a:moveTo>
                    <a:pt x="0" y="1"/>
                  </a:moveTo>
                  <a:lnTo>
                    <a:pt x="37822" y="1"/>
                  </a:lnTo>
                </a:path>
              </a:pathLst>
            </a:custGeom>
            <a:solidFill>
              <a:schemeClr val="accent3"/>
            </a:solidFill>
            <a:ln w="421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0" name="Google Shape;860;p46"/>
            <p:cNvSpPr/>
            <p:nvPr/>
          </p:nvSpPr>
          <p:spPr>
            <a:xfrm>
              <a:off x="2096275" y="965100"/>
              <a:ext cx="778250" cy="1223150"/>
            </a:xfrm>
            <a:custGeom>
              <a:avLst/>
              <a:gdLst/>
              <a:ahLst/>
              <a:cxnLst/>
              <a:rect l="l" t="t" r="r" b="b"/>
              <a:pathLst>
                <a:path w="31130" h="48926" fill="none" extrusionOk="0">
                  <a:moveTo>
                    <a:pt x="0" y="1"/>
                  </a:moveTo>
                  <a:lnTo>
                    <a:pt x="25941" y="1"/>
                  </a:lnTo>
                  <a:lnTo>
                    <a:pt x="31129" y="48925"/>
                  </a:lnTo>
                </a:path>
              </a:pathLst>
            </a:custGeom>
            <a:solidFill>
              <a:schemeClr val="accent3"/>
            </a:solidFill>
            <a:ln w="421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1" name="Google Shape;861;p46"/>
            <p:cNvSpPr/>
            <p:nvPr/>
          </p:nvSpPr>
          <p:spPr>
            <a:xfrm>
              <a:off x="2614450" y="1961175"/>
              <a:ext cx="291200" cy="422975"/>
            </a:xfrm>
            <a:custGeom>
              <a:avLst/>
              <a:gdLst/>
              <a:ahLst/>
              <a:cxnLst/>
              <a:rect l="l" t="t" r="r" b="b"/>
              <a:pathLst>
                <a:path w="11648" h="16919" extrusionOk="0">
                  <a:moveTo>
                    <a:pt x="5567" y="1947"/>
                  </a:moveTo>
                  <a:cubicBezTo>
                    <a:pt x="7914" y="1947"/>
                    <a:pt x="9911" y="4823"/>
                    <a:pt x="10039" y="8408"/>
                  </a:cubicBezTo>
                  <a:cubicBezTo>
                    <a:pt x="10169" y="12065"/>
                    <a:pt x="8301" y="15074"/>
                    <a:pt x="5889" y="15126"/>
                  </a:cubicBezTo>
                  <a:cubicBezTo>
                    <a:pt x="5857" y="15127"/>
                    <a:pt x="5825" y="15128"/>
                    <a:pt x="5793" y="15128"/>
                  </a:cubicBezTo>
                  <a:cubicBezTo>
                    <a:pt x="3422" y="15128"/>
                    <a:pt x="1426" y="12276"/>
                    <a:pt x="1323" y="8667"/>
                  </a:cubicBezTo>
                  <a:cubicBezTo>
                    <a:pt x="1193" y="5035"/>
                    <a:pt x="3061" y="2026"/>
                    <a:pt x="5474" y="1948"/>
                  </a:cubicBezTo>
                  <a:cubicBezTo>
                    <a:pt x="5505" y="1947"/>
                    <a:pt x="5536" y="1947"/>
                    <a:pt x="5567" y="1947"/>
                  </a:cubicBezTo>
                  <a:close/>
                  <a:moveTo>
                    <a:pt x="5680" y="1"/>
                  </a:moveTo>
                  <a:cubicBezTo>
                    <a:pt x="5637" y="1"/>
                    <a:pt x="5594" y="1"/>
                    <a:pt x="5551" y="3"/>
                  </a:cubicBezTo>
                  <a:cubicBezTo>
                    <a:pt x="2413" y="81"/>
                    <a:pt x="0" y="3946"/>
                    <a:pt x="156" y="8615"/>
                  </a:cubicBezTo>
                  <a:cubicBezTo>
                    <a:pt x="309" y="13221"/>
                    <a:pt x="2911" y="16918"/>
                    <a:pt x="5970" y="16918"/>
                  </a:cubicBezTo>
                  <a:cubicBezTo>
                    <a:pt x="6012" y="16918"/>
                    <a:pt x="6054" y="16918"/>
                    <a:pt x="6096" y="16916"/>
                  </a:cubicBezTo>
                  <a:cubicBezTo>
                    <a:pt x="9235" y="16812"/>
                    <a:pt x="11648" y="12947"/>
                    <a:pt x="11518" y="8278"/>
                  </a:cubicBezTo>
                  <a:cubicBezTo>
                    <a:pt x="11364" y="3672"/>
                    <a:pt x="8763" y="1"/>
                    <a:pt x="5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2" name="Google Shape;862;p46"/>
            <p:cNvSpPr/>
            <p:nvPr/>
          </p:nvSpPr>
          <p:spPr>
            <a:xfrm>
              <a:off x="2642975" y="2002700"/>
              <a:ext cx="234150" cy="339275"/>
            </a:xfrm>
            <a:custGeom>
              <a:avLst/>
              <a:gdLst/>
              <a:ahLst/>
              <a:cxnLst/>
              <a:rect l="l" t="t" r="r" b="b"/>
              <a:pathLst>
                <a:path w="9366" h="13571" extrusionOk="0">
                  <a:moveTo>
                    <a:pt x="4479" y="1582"/>
                  </a:moveTo>
                  <a:cubicBezTo>
                    <a:pt x="6383" y="1582"/>
                    <a:pt x="7966" y="3889"/>
                    <a:pt x="8068" y="6773"/>
                  </a:cubicBezTo>
                  <a:cubicBezTo>
                    <a:pt x="8172" y="9678"/>
                    <a:pt x="6667" y="12116"/>
                    <a:pt x="4748" y="12168"/>
                  </a:cubicBezTo>
                  <a:cubicBezTo>
                    <a:pt x="4726" y="12169"/>
                    <a:pt x="4705" y="12169"/>
                    <a:pt x="4684" y="12169"/>
                  </a:cubicBezTo>
                  <a:cubicBezTo>
                    <a:pt x="2767" y="12169"/>
                    <a:pt x="1167" y="9854"/>
                    <a:pt x="1064" y="6980"/>
                  </a:cubicBezTo>
                  <a:cubicBezTo>
                    <a:pt x="960" y="4049"/>
                    <a:pt x="2465" y="1636"/>
                    <a:pt x="4385" y="1584"/>
                  </a:cubicBezTo>
                  <a:cubicBezTo>
                    <a:pt x="4416" y="1583"/>
                    <a:pt x="4448" y="1582"/>
                    <a:pt x="4479" y="1582"/>
                  </a:cubicBezTo>
                  <a:close/>
                  <a:moveTo>
                    <a:pt x="4559" y="1"/>
                  </a:moveTo>
                  <a:cubicBezTo>
                    <a:pt x="4527" y="1"/>
                    <a:pt x="4495" y="1"/>
                    <a:pt x="4462" y="2"/>
                  </a:cubicBezTo>
                  <a:cubicBezTo>
                    <a:pt x="1946" y="80"/>
                    <a:pt x="1" y="3167"/>
                    <a:pt x="130" y="6928"/>
                  </a:cubicBezTo>
                  <a:cubicBezTo>
                    <a:pt x="258" y="10641"/>
                    <a:pt x="2333" y="13571"/>
                    <a:pt x="4806" y="13571"/>
                  </a:cubicBezTo>
                  <a:cubicBezTo>
                    <a:pt x="4839" y="13571"/>
                    <a:pt x="4871" y="13570"/>
                    <a:pt x="4903" y="13569"/>
                  </a:cubicBezTo>
                  <a:cubicBezTo>
                    <a:pt x="7420" y="13491"/>
                    <a:pt x="9365" y="10404"/>
                    <a:pt x="9235" y="6643"/>
                  </a:cubicBezTo>
                  <a:cubicBezTo>
                    <a:pt x="9133" y="2955"/>
                    <a:pt x="7033" y="1"/>
                    <a:pt x="4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3" name="Google Shape;863;p46"/>
            <p:cNvSpPr/>
            <p:nvPr/>
          </p:nvSpPr>
          <p:spPr>
            <a:xfrm>
              <a:off x="2722100" y="2124000"/>
              <a:ext cx="68125" cy="101225"/>
            </a:xfrm>
            <a:custGeom>
              <a:avLst/>
              <a:gdLst/>
              <a:ahLst/>
              <a:cxnLst/>
              <a:rect l="l" t="t" r="r" b="b"/>
              <a:pathLst>
                <a:path w="2725" h="4049" extrusionOk="0">
                  <a:moveTo>
                    <a:pt x="1297" y="1"/>
                  </a:moveTo>
                  <a:cubicBezTo>
                    <a:pt x="571" y="27"/>
                    <a:pt x="0" y="961"/>
                    <a:pt x="26" y="2076"/>
                  </a:cubicBezTo>
                  <a:cubicBezTo>
                    <a:pt x="77" y="3176"/>
                    <a:pt x="683" y="4048"/>
                    <a:pt x="1396" y="4048"/>
                  </a:cubicBezTo>
                  <a:cubicBezTo>
                    <a:pt x="1406" y="4048"/>
                    <a:pt x="1417" y="4048"/>
                    <a:pt x="1427" y="4048"/>
                  </a:cubicBezTo>
                  <a:cubicBezTo>
                    <a:pt x="2179" y="4022"/>
                    <a:pt x="2724" y="3088"/>
                    <a:pt x="2698" y="1998"/>
                  </a:cubicBezTo>
                  <a:cubicBezTo>
                    <a:pt x="2672" y="883"/>
                    <a:pt x="2050" y="1"/>
                    <a:pt x="12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4" name="Google Shape;864;p46"/>
            <p:cNvSpPr/>
            <p:nvPr/>
          </p:nvSpPr>
          <p:spPr>
            <a:xfrm>
              <a:off x="1772025" y="1273150"/>
              <a:ext cx="893675" cy="1098050"/>
            </a:xfrm>
            <a:custGeom>
              <a:avLst/>
              <a:gdLst/>
              <a:ahLst/>
              <a:cxnLst/>
              <a:rect l="l" t="t" r="r" b="b"/>
              <a:pathLst>
                <a:path w="35747" h="43922" extrusionOk="0">
                  <a:moveTo>
                    <a:pt x="30584" y="1"/>
                  </a:moveTo>
                  <a:cubicBezTo>
                    <a:pt x="30351" y="2309"/>
                    <a:pt x="29936" y="4566"/>
                    <a:pt x="29287" y="6771"/>
                  </a:cubicBezTo>
                  <a:cubicBezTo>
                    <a:pt x="30662" y="10195"/>
                    <a:pt x="31414" y="13853"/>
                    <a:pt x="31492" y="17537"/>
                  </a:cubicBezTo>
                  <a:cubicBezTo>
                    <a:pt x="31778" y="29443"/>
                    <a:pt x="25656" y="39275"/>
                    <a:pt x="17795" y="39431"/>
                  </a:cubicBezTo>
                  <a:cubicBezTo>
                    <a:pt x="17721" y="39432"/>
                    <a:pt x="17648" y="39433"/>
                    <a:pt x="17574" y="39433"/>
                  </a:cubicBezTo>
                  <a:cubicBezTo>
                    <a:pt x="9811" y="39433"/>
                    <a:pt x="3292" y="30006"/>
                    <a:pt x="2983" y="18211"/>
                  </a:cubicBezTo>
                  <a:lnTo>
                    <a:pt x="2983" y="16888"/>
                  </a:lnTo>
                  <a:cubicBezTo>
                    <a:pt x="1946" y="15773"/>
                    <a:pt x="1012" y="14553"/>
                    <a:pt x="208" y="13256"/>
                  </a:cubicBezTo>
                  <a:cubicBezTo>
                    <a:pt x="52" y="14839"/>
                    <a:pt x="0" y="16421"/>
                    <a:pt x="26" y="18029"/>
                  </a:cubicBezTo>
                  <a:cubicBezTo>
                    <a:pt x="386" y="32412"/>
                    <a:pt x="8450" y="43922"/>
                    <a:pt x="18077" y="43922"/>
                  </a:cubicBezTo>
                  <a:cubicBezTo>
                    <a:pt x="18173" y="43922"/>
                    <a:pt x="18270" y="43921"/>
                    <a:pt x="18366" y="43918"/>
                  </a:cubicBezTo>
                  <a:cubicBezTo>
                    <a:pt x="28120" y="43685"/>
                    <a:pt x="35746" y="31726"/>
                    <a:pt x="35383" y="17199"/>
                  </a:cubicBezTo>
                  <a:cubicBezTo>
                    <a:pt x="35202" y="10558"/>
                    <a:pt x="33412" y="4566"/>
                    <a:pt x="30584" y="1"/>
                  </a:cubicBezTo>
                  <a:close/>
                </a:path>
              </a:pathLst>
            </a:custGeom>
            <a:solidFill>
              <a:srgbClr val="42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5" name="Google Shape;865;p46"/>
            <p:cNvSpPr/>
            <p:nvPr/>
          </p:nvSpPr>
          <p:spPr>
            <a:xfrm>
              <a:off x="1832325" y="1171275"/>
              <a:ext cx="740625" cy="1097450"/>
            </a:xfrm>
            <a:custGeom>
              <a:avLst/>
              <a:gdLst/>
              <a:ahLst/>
              <a:cxnLst/>
              <a:rect l="l" t="t" r="r" b="b"/>
              <a:pathLst>
                <a:path w="29625" h="43898" extrusionOk="0">
                  <a:moveTo>
                    <a:pt x="14515" y="1349"/>
                  </a:moveTo>
                  <a:cubicBezTo>
                    <a:pt x="21915" y="1349"/>
                    <a:pt x="28123" y="10362"/>
                    <a:pt x="28432" y="21638"/>
                  </a:cubicBezTo>
                  <a:cubicBezTo>
                    <a:pt x="28717" y="33026"/>
                    <a:pt x="22854" y="42390"/>
                    <a:pt x="15332" y="42572"/>
                  </a:cubicBezTo>
                  <a:cubicBezTo>
                    <a:pt x="15268" y="42573"/>
                    <a:pt x="15205" y="42574"/>
                    <a:pt x="15142" y="42574"/>
                  </a:cubicBezTo>
                  <a:cubicBezTo>
                    <a:pt x="7728" y="42574"/>
                    <a:pt x="1502" y="33552"/>
                    <a:pt x="1194" y="22286"/>
                  </a:cubicBezTo>
                  <a:cubicBezTo>
                    <a:pt x="908" y="10898"/>
                    <a:pt x="6771" y="1533"/>
                    <a:pt x="14294" y="1352"/>
                  </a:cubicBezTo>
                  <a:cubicBezTo>
                    <a:pt x="14368" y="1350"/>
                    <a:pt x="14441" y="1349"/>
                    <a:pt x="14515" y="1349"/>
                  </a:cubicBezTo>
                  <a:close/>
                  <a:moveTo>
                    <a:pt x="14464" y="0"/>
                  </a:moveTo>
                  <a:cubicBezTo>
                    <a:pt x="14390" y="0"/>
                    <a:pt x="14316" y="1"/>
                    <a:pt x="14242" y="3"/>
                  </a:cubicBezTo>
                  <a:cubicBezTo>
                    <a:pt x="6226" y="210"/>
                    <a:pt x="1" y="10172"/>
                    <a:pt x="312" y="22286"/>
                  </a:cubicBezTo>
                  <a:cubicBezTo>
                    <a:pt x="595" y="34288"/>
                    <a:pt x="7243" y="43897"/>
                    <a:pt x="15136" y="43897"/>
                  </a:cubicBezTo>
                  <a:cubicBezTo>
                    <a:pt x="15210" y="43897"/>
                    <a:pt x="15284" y="43896"/>
                    <a:pt x="15358" y="43895"/>
                  </a:cubicBezTo>
                  <a:cubicBezTo>
                    <a:pt x="23373" y="43713"/>
                    <a:pt x="29625" y="33726"/>
                    <a:pt x="29314" y="21612"/>
                  </a:cubicBezTo>
                  <a:cubicBezTo>
                    <a:pt x="28980" y="9609"/>
                    <a:pt x="22381" y="0"/>
                    <a:pt x="14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6" name="Google Shape;866;p46"/>
            <p:cNvSpPr/>
            <p:nvPr/>
          </p:nvSpPr>
          <p:spPr>
            <a:xfrm>
              <a:off x="2090425" y="1223875"/>
              <a:ext cx="227675" cy="987050"/>
            </a:xfrm>
            <a:custGeom>
              <a:avLst/>
              <a:gdLst/>
              <a:ahLst/>
              <a:cxnLst/>
              <a:rect l="l" t="t" r="r" b="b"/>
              <a:pathLst>
                <a:path w="9107" h="39482" fill="none" extrusionOk="0">
                  <a:moveTo>
                    <a:pt x="1" y="0"/>
                  </a:moveTo>
                  <a:lnTo>
                    <a:pt x="9106" y="39482"/>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7" name="Google Shape;867;p46"/>
            <p:cNvSpPr/>
            <p:nvPr/>
          </p:nvSpPr>
          <p:spPr>
            <a:xfrm>
              <a:off x="2068400" y="1247850"/>
              <a:ext cx="263950" cy="936500"/>
            </a:xfrm>
            <a:custGeom>
              <a:avLst/>
              <a:gdLst/>
              <a:ahLst/>
              <a:cxnLst/>
              <a:rect l="l" t="t" r="r" b="b"/>
              <a:pathLst>
                <a:path w="10558" h="37460" fill="none" extrusionOk="0">
                  <a:moveTo>
                    <a:pt x="10558" y="1"/>
                  </a:moveTo>
                  <a:lnTo>
                    <a:pt x="0" y="37459"/>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8" name="Google Shape;868;p46"/>
            <p:cNvSpPr/>
            <p:nvPr/>
          </p:nvSpPr>
          <p:spPr>
            <a:xfrm>
              <a:off x="1919225" y="1410650"/>
              <a:ext cx="566825" cy="596650"/>
            </a:xfrm>
            <a:custGeom>
              <a:avLst/>
              <a:gdLst/>
              <a:ahLst/>
              <a:cxnLst/>
              <a:rect l="l" t="t" r="r" b="b"/>
              <a:pathLst>
                <a:path w="22673" h="23866" fill="none" extrusionOk="0">
                  <a:moveTo>
                    <a:pt x="1" y="0"/>
                  </a:moveTo>
                  <a:lnTo>
                    <a:pt x="22673" y="23866"/>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69" name="Google Shape;869;p46"/>
            <p:cNvSpPr/>
            <p:nvPr/>
          </p:nvSpPr>
          <p:spPr>
            <a:xfrm>
              <a:off x="1844650" y="1709600"/>
              <a:ext cx="721175" cy="5875"/>
            </a:xfrm>
            <a:custGeom>
              <a:avLst/>
              <a:gdLst/>
              <a:ahLst/>
              <a:cxnLst/>
              <a:rect l="l" t="t" r="r" b="b"/>
              <a:pathLst>
                <a:path w="28847" h="235" fill="none" extrusionOk="0">
                  <a:moveTo>
                    <a:pt x="28847" y="234"/>
                  </a:moveTo>
                  <a:lnTo>
                    <a:pt x="0" y="1"/>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0" name="Google Shape;870;p46"/>
            <p:cNvSpPr/>
            <p:nvPr/>
          </p:nvSpPr>
          <p:spPr>
            <a:xfrm>
              <a:off x="1891350" y="1463825"/>
              <a:ext cx="631025" cy="520775"/>
            </a:xfrm>
            <a:custGeom>
              <a:avLst/>
              <a:gdLst/>
              <a:ahLst/>
              <a:cxnLst/>
              <a:rect l="l" t="t" r="r" b="b"/>
              <a:pathLst>
                <a:path w="25241" h="20831" fill="none" extrusionOk="0">
                  <a:moveTo>
                    <a:pt x="25241" y="0"/>
                  </a:moveTo>
                  <a:lnTo>
                    <a:pt x="0" y="20831"/>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1" name="Google Shape;871;p46"/>
            <p:cNvSpPr/>
            <p:nvPr/>
          </p:nvSpPr>
          <p:spPr>
            <a:xfrm>
              <a:off x="1847250" y="1559800"/>
              <a:ext cx="688750" cy="314550"/>
            </a:xfrm>
            <a:custGeom>
              <a:avLst/>
              <a:gdLst/>
              <a:ahLst/>
              <a:cxnLst/>
              <a:rect l="l" t="t" r="r" b="b"/>
              <a:pathLst>
                <a:path w="27550" h="12582" fill="none" extrusionOk="0">
                  <a:moveTo>
                    <a:pt x="0" y="0"/>
                  </a:moveTo>
                  <a:lnTo>
                    <a:pt x="27549" y="12582"/>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2" name="Google Shape;872;p46"/>
            <p:cNvSpPr/>
            <p:nvPr/>
          </p:nvSpPr>
          <p:spPr>
            <a:xfrm>
              <a:off x="2185775" y="1208950"/>
              <a:ext cx="44125" cy="1027275"/>
            </a:xfrm>
            <a:custGeom>
              <a:avLst/>
              <a:gdLst/>
              <a:ahLst/>
              <a:cxnLst/>
              <a:rect l="l" t="t" r="r" b="b"/>
              <a:pathLst>
                <a:path w="1765" h="41091" fill="none" extrusionOk="0">
                  <a:moveTo>
                    <a:pt x="1764" y="0"/>
                  </a:moveTo>
                  <a:lnTo>
                    <a:pt x="0" y="41091"/>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3" name="Google Shape;873;p46"/>
            <p:cNvSpPr/>
            <p:nvPr/>
          </p:nvSpPr>
          <p:spPr>
            <a:xfrm>
              <a:off x="1982125" y="1310775"/>
              <a:ext cx="430000" cy="812600"/>
            </a:xfrm>
            <a:custGeom>
              <a:avLst/>
              <a:gdLst/>
              <a:ahLst/>
              <a:cxnLst/>
              <a:rect l="l" t="t" r="r" b="b"/>
              <a:pathLst>
                <a:path w="17200" h="32504" fill="none" extrusionOk="0">
                  <a:moveTo>
                    <a:pt x="17200" y="32504"/>
                  </a:moveTo>
                  <a:lnTo>
                    <a:pt x="1" y="0"/>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4" name="Google Shape;874;p46"/>
            <p:cNvSpPr/>
            <p:nvPr/>
          </p:nvSpPr>
          <p:spPr>
            <a:xfrm>
              <a:off x="1960075" y="1333475"/>
              <a:ext cx="498750" cy="778250"/>
            </a:xfrm>
            <a:custGeom>
              <a:avLst/>
              <a:gdLst/>
              <a:ahLst/>
              <a:cxnLst/>
              <a:rect l="l" t="t" r="r" b="b"/>
              <a:pathLst>
                <a:path w="19950" h="31130" fill="none" extrusionOk="0">
                  <a:moveTo>
                    <a:pt x="19949" y="0"/>
                  </a:moveTo>
                  <a:lnTo>
                    <a:pt x="1" y="31129"/>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5" name="Google Shape;875;p46"/>
            <p:cNvSpPr/>
            <p:nvPr/>
          </p:nvSpPr>
          <p:spPr>
            <a:xfrm>
              <a:off x="1852425" y="1594175"/>
              <a:ext cx="699775" cy="245800"/>
            </a:xfrm>
            <a:custGeom>
              <a:avLst/>
              <a:gdLst/>
              <a:ahLst/>
              <a:cxnLst/>
              <a:rect l="l" t="t" r="r" b="b"/>
              <a:pathLst>
                <a:path w="27991" h="9832" fill="none" extrusionOk="0">
                  <a:moveTo>
                    <a:pt x="27991" y="0"/>
                  </a:moveTo>
                  <a:lnTo>
                    <a:pt x="1" y="9832"/>
                  </a:lnTo>
                </a:path>
              </a:pathLst>
            </a:custGeom>
            <a:solidFill>
              <a:schemeClr val="accent3"/>
            </a:solidFill>
            <a:ln w="8425" cap="flat" cmpd="sng">
              <a:solidFill>
                <a:srgbClr val="673F77"/>
              </a:solidFill>
              <a:prstDash val="solid"/>
              <a:miter lim="2594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6" name="Google Shape;876;p46"/>
            <p:cNvSpPr/>
            <p:nvPr/>
          </p:nvSpPr>
          <p:spPr>
            <a:xfrm>
              <a:off x="2124150" y="1608275"/>
              <a:ext cx="156975" cy="224075"/>
            </a:xfrm>
            <a:custGeom>
              <a:avLst/>
              <a:gdLst/>
              <a:ahLst/>
              <a:cxnLst/>
              <a:rect l="l" t="t" r="r" b="b"/>
              <a:pathLst>
                <a:path w="6279" h="8963" extrusionOk="0">
                  <a:moveTo>
                    <a:pt x="2959" y="1"/>
                  </a:moveTo>
                  <a:cubicBezTo>
                    <a:pt x="2907" y="1"/>
                    <a:pt x="2855" y="3"/>
                    <a:pt x="2803" y="7"/>
                  </a:cubicBezTo>
                  <a:cubicBezTo>
                    <a:pt x="1194" y="111"/>
                    <a:pt x="1" y="2212"/>
                    <a:pt x="182" y="4702"/>
                  </a:cubicBezTo>
                  <a:cubicBezTo>
                    <a:pt x="358" y="7088"/>
                    <a:pt x="1749" y="8963"/>
                    <a:pt x="3320" y="8963"/>
                  </a:cubicBezTo>
                  <a:cubicBezTo>
                    <a:pt x="3372" y="8963"/>
                    <a:pt x="3425" y="8961"/>
                    <a:pt x="3477" y="8957"/>
                  </a:cubicBezTo>
                  <a:cubicBezTo>
                    <a:pt x="5111" y="8827"/>
                    <a:pt x="6279" y="6726"/>
                    <a:pt x="6097" y="4261"/>
                  </a:cubicBezTo>
                  <a:cubicBezTo>
                    <a:pt x="5921" y="1876"/>
                    <a:pt x="4530" y="1"/>
                    <a:pt x="29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7" name="Google Shape;877;p46"/>
            <p:cNvSpPr/>
            <p:nvPr/>
          </p:nvSpPr>
          <p:spPr>
            <a:xfrm>
              <a:off x="2043100" y="870425"/>
              <a:ext cx="705600" cy="78500"/>
            </a:xfrm>
            <a:custGeom>
              <a:avLst/>
              <a:gdLst/>
              <a:ahLst/>
              <a:cxnLst/>
              <a:rect l="l" t="t" r="r" b="b"/>
              <a:pathLst>
                <a:path w="28224" h="3140" extrusionOk="0">
                  <a:moveTo>
                    <a:pt x="2335" y="0"/>
                  </a:moveTo>
                  <a:cubicBezTo>
                    <a:pt x="1038" y="26"/>
                    <a:pt x="0" y="1090"/>
                    <a:pt x="0" y="2387"/>
                  </a:cubicBezTo>
                  <a:cubicBezTo>
                    <a:pt x="0" y="2646"/>
                    <a:pt x="52" y="2880"/>
                    <a:pt x="130" y="3139"/>
                  </a:cubicBezTo>
                  <a:lnTo>
                    <a:pt x="28094" y="3139"/>
                  </a:lnTo>
                  <a:cubicBezTo>
                    <a:pt x="28172" y="2880"/>
                    <a:pt x="28198" y="2646"/>
                    <a:pt x="28224" y="2387"/>
                  </a:cubicBezTo>
                  <a:cubicBezTo>
                    <a:pt x="28224" y="1090"/>
                    <a:pt x="27186" y="0"/>
                    <a:pt x="25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8" name="Google Shape;878;p46"/>
            <p:cNvSpPr/>
            <p:nvPr/>
          </p:nvSpPr>
          <p:spPr>
            <a:xfrm>
              <a:off x="2621575" y="870425"/>
              <a:ext cx="127125" cy="78500"/>
            </a:xfrm>
            <a:custGeom>
              <a:avLst/>
              <a:gdLst/>
              <a:ahLst/>
              <a:cxnLst/>
              <a:rect l="l" t="t" r="r" b="b"/>
              <a:pathLst>
                <a:path w="5085" h="3140" extrusionOk="0">
                  <a:moveTo>
                    <a:pt x="2335" y="0"/>
                  </a:moveTo>
                  <a:cubicBezTo>
                    <a:pt x="1038" y="26"/>
                    <a:pt x="1" y="1090"/>
                    <a:pt x="26" y="2387"/>
                  </a:cubicBezTo>
                  <a:cubicBezTo>
                    <a:pt x="26" y="2646"/>
                    <a:pt x="52" y="2880"/>
                    <a:pt x="130" y="3139"/>
                  </a:cubicBezTo>
                  <a:lnTo>
                    <a:pt x="4955" y="3139"/>
                  </a:lnTo>
                  <a:cubicBezTo>
                    <a:pt x="5033" y="2880"/>
                    <a:pt x="5059" y="2646"/>
                    <a:pt x="5085" y="2387"/>
                  </a:cubicBezTo>
                  <a:cubicBezTo>
                    <a:pt x="5085" y="1090"/>
                    <a:pt x="4047" y="0"/>
                    <a:pt x="2724" y="0"/>
                  </a:cubicBezTo>
                  <a:close/>
                </a:path>
              </a:pathLst>
            </a:custGeom>
            <a:solidFill>
              <a:srgbClr val="4227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879" name="Google Shape;879;p46"/>
            <p:cNvSpPr/>
            <p:nvPr/>
          </p:nvSpPr>
          <p:spPr>
            <a:xfrm>
              <a:off x="1763575" y="1055150"/>
              <a:ext cx="902125" cy="1316050"/>
            </a:xfrm>
            <a:custGeom>
              <a:avLst/>
              <a:gdLst/>
              <a:ahLst/>
              <a:cxnLst/>
              <a:rect l="l" t="t" r="r" b="b"/>
              <a:pathLst>
                <a:path w="36085" h="52642" extrusionOk="0">
                  <a:moveTo>
                    <a:pt x="17240" y="5034"/>
                  </a:moveTo>
                  <a:cubicBezTo>
                    <a:pt x="25002" y="5034"/>
                    <a:pt x="31496" y="14462"/>
                    <a:pt x="31830" y="26257"/>
                  </a:cubicBezTo>
                  <a:cubicBezTo>
                    <a:pt x="32141" y="38189"/>
                    <a:pt x="25994" y="47969"/>
                    <a:pt x="18108" y="48151"/>
                  </a:cubicBezTo>
                  <a:cubicBezTo>
                    <a:pt x="18023" y="48153"/>
                    <a:pt x="17939" y="48154"/>
                    <a:pt x="17855" y="48154"/>
                  </a:cubicBezTo>
                  <a:cubicBezTo>
                    <a:pt x="10106" y="48154"/>
                    <a:pt x="3629" y="38710"/>
                    <a:pt x="3321" y="26931"/>
                  </a:cubicBezTo>
                  <a:cubicBezTo>
                    <a:pt x="3010" y="15024"/>
                    <a:pt x="9158" y="5219"/>
                    <a:pt x="17018" y="5037"/>
                  </a:cubicBezTo>
                  <a:cubicBezTo>
                    <a:pt x="17092" y="5035"/>
                    <a:pt x="17166" y="5034"/>
                    <a:pt x="17240" y="5034"/>
                  </a:cubicBezTo>
                  <a:close/>
                  <a:moveTo>
                    <a:pt x="17645" y="1"/>
                  </a:moveTo>
                  <a:cubicBezTo>
                    <a:pt x="17549" y="1"/>
                    <a:pt x="17452" y="2"/>
                    <a:pt x="17355" y="4"/>
                  </a:cubicBezTo>
                  <a:cubicBezTo>
                    <a:pt x="7601" y="238"/>
                    <a:pt x="1" y="12197"/>
                    <a:pt x="364" y="26749"/>
                  </a:cubicBezTo>
                  <a:cubicBezTo>
                    <a:pt x="724" y="41132"/>
                    <a:pt x="8788" y="52642"/>
                    <a:pt x="18415" y="52642"/>
                  </a:cubicBezTo>
                  <a:cubicBezTo>
                    <a:pt x="18511" y="52642"/>
                    <a:pt x="18608" y="52641"/>
                    <a:pt x="18704" y="52638"/>
                  </a:cubicBezTo>
                  <a:cubicBezTo>
                    <a:pt x="28458" y="52405"/>
                    <a:pt x="36084" y="40446"/>
                    <a:pt x="35721" y="25919"/>
                  </a:cubicBezTo>
                  <a:cubicBezTo>
                    <a:pt x="35336" y="11511"/>
                    <a:pt x="27297" y="1"/>
                    <a:pt x="176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588528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5"/>
          <p:cNvSpPr txBox="1">
            <a:spLocks noGrp="1"/>
          </p:cNvSpPr>
          <p:nvPr>
            <p:ph type="title"/>
          </p:nvPr>
        </p:nvSpPr>
        <p:spPr>
          <a:xfrm>
            <a:off x="539750" y="368825"/>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01. </a:t>
            </a:r>
            <a:r>
              <a:rPr lang="el-GR" dirty="0">
                <a:latin typeface="Open Sans" panose="020B0606030504020204" pitchFamily="34" charset="0"/>
                <a:ea typeface="Open Sans" panose="020B0606030504020204" pitchFamily="34" charset="0"/>
                <a:cs typeface="Open Sans" panose="020B0606030504020204" pitchFamily="34" charset="0"/>
              </a:rPr>
              <a:t>Άτομα με ειδικές εκπαιδευτικές ανάγκες</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687" name="Google Shape;687;p45"/>
          <p:cNvSpPr txBox="1">
            <a:spLocks noGrp="1"/>
          </p:cNvSpPr>
          <p:nvPr>
            <p:ph type="subTitle" idx="1"/>
          </p:nvPr>
        </p:nvSpPr>
        <p:spPr>
          <a:xfrm>
            <a:off x="539750" y="1620750"/>
            <a:ext cx="5871414" cy="298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l-GR" sz="1200" dirty="0">
                <a:latin typeface="Open Sans" panose="020B0606030504020204" pitchFamily="34" charset="0"/>
                <a:ea typeface="Open Sans" panose="020B0606030504020204" pitchFamily="34" charset="0"/>
                <a:cs typeface="Open Sans" panose="020B0606030504020204" pitchFamily="34" charset="0"/>
              </a:rPr>
              <a:t>Σύμφωνα με το άρθρο 1 του κεφαλαίου Α' του νόμου 2817/2000 άτομα με ειδικές εκπαιδευτικές ανάγκες, θεωρούνται τα άτομα που έχουν σημαντική δυσκολία μάθησης και προσαρμογής εξαιτίας σωματικών, διανοητικών, ψυχολογικών, συναισθηματικών και κοινωνικών ιδιαιτεροτήτων.</a:t>
            </a:r>
          </a:p>
          <a:p>
            <a:pPr marL="0" lvl="0" indent="0" algn="l" rtl="0">
              <a:spcBef>
                <a:spcPts val="0"/>
              </a:spcBef>
              <a:spcAft>
                <a:spcPts val="0"/>
              </a:spcAft>
              <a:buNone/>
            </a:pPr>
            <a:endParaRPr lang="el-GR" sz="1200" dirty="0">
              <a:latin typeface="Open Sans" panose="020B0606030504020204" pitchFamily="34" charset="0"/>
              <a:ea typeface="Open Sans" panose="020B0606030504020204" pitchFamily="34" charset="0"/>
              <a:cs typeface="Open Sans" panose="020B0606030504020204" pitchFamily="34" charset="0"/>
            </a:endParaRPr>
          </a:p>
          <a:p>
            <a:pPr marL="0" lvl="0" indent="0" algn="l" rtl="0">
              <a:spcBef>
                <a:spcPts val="0"/>
              </a:spcBef>
              <a:spcAft>
                <a:spcPts val="0"/>
              </a:spcAft>
              <a:buNone/>
            </a:pPr>
            <a:r>
              <a:rPr lang="el-GR" sz="1200" dirty="0">
                <a:latin typeface="Open Sans" panose="020B0606030504020204" pitchFamily="34" charset="0"/>
                <a:ea typeface="Open Sans" panose="020B0606030504020204" pitchFamily="34" charset="0"/>
                <a:cs typeface="Open Sans" panose="020B0606030504020204" pitchFamily="34" charset="0"/>
              </a:rPr>
              <a:t>Στα άτομα αυτά περιλαμβάνονται όσοι:</a:t>
            </a: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Έχουν νοητική ανεπάρκεια ή ανωριμότητα</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Έχουν ιδιαίτερα σοβαρά προβλήματα όρασης (τυφλοί, αμβλύωπες) ή ακοής (κωφοί, βαρήκοοι).</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Έχουν σοβαρά νευρολογικά ή ορθοπεδικά ελαττώματα ή προβλήματα υγείας</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Έχουν προβλήματα λόγου και ομιλίας</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Έχουν ειδικές δυσκολίες στη μάθηση, όπως δυσλεξία, δυσαριθμησία, δυσαναγνωσία</a:t>
            </a:r>
            <a:endParaRPr lang="en-US" sz="1200" dirty="0">
              <a:latin typeface="Open Sans" panose="020B0606030504020204" pitchFamily="34" charset="0"/>
              <a:ea typeface="Open Sans" panose="020B0606030504020204" pitchFamily="34" charset="0"/>
              <a:cs typeface="Open Sans" panose="020B0606030504020204" pitchFamily="34" charset="0"/>
            </a:endParaRP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Έχουν σύνθετες γνωστικές, συναισθηματικές και κοινωνικές δυσκολίες και όσοι παρουσιάζουν αυτισμό και άλλες διαταραχές ανάπτυξης.</a:t>
            </a:r>
          </a:p>
        </p:txBody>
      </p:sp>
      <p:sp>
        <p:nvSpPr>
          <p:cNvPr id="688" name="Google Shape;688;p45"/>
          <p:cNvSpPr/>
          <p:nvPr/>
        </p:nvSpPr>
        <p:spPr>
          <a:xfrm>
            <a:off x="5651138" y="4018825"/>
            <a:ext cx="2736600" cy="178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nvGrpSpPr>
          <p:cNvPr id="689" name="Google Shape;689;p45"/>
          <p:cNvGrpSpPr/>
          <p:nvPr/>
        </p:nvGrpSpPr>
        <p:grpSpPr>
          <a:xfrm>
            <a:off x="6160765" y="1901602"/>
            <a:ext cx="1717359" cy="2256854"/>
            <a:chOff x="4292925" y="3300175"/>
            <a:chExt cx="1458975" cy="1917300"/>
          </a:xfrm>
        </p:grpSpPr>
        <p:sp>
          <p:nvSpPr>
            <p:cNvPr id="690" name="Google Shape;690;p45"/>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1" name="Google Shape;691;p45"/>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2" name="Google Shape;692;p45"/>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3" name="Google Shape;693;p45"/>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4" name="Google Shape;694;p45"/>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5" name="Google Shape;695;p45"/>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6" name="Google Shape;696;p45"/>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7" name="Google Shape;697;p45"/>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8" name="Google Shape;698;p45"/>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9" name="Google Shape;699;p45"/>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0" name="Google Shape;700;p45"/>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1" name="Google Shape;701;p45"/>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2" name="Google Shape;702;p45"/>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3" name="Google Shape;703;p45"/>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4" name="Google Shape;704;p45"/>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5" name="Google Shape;705;p45"/>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6" name="Google Shape;706;p45"/>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7" name="Google Shape;707;p45"/>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8" name="Google Shape;708;p45"/>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9" name="Google Shape;709;p45"/>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0" name="Google Shape;710;p45"/>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1" name="Google Shape;711;p45"/>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2" name="Google Shape;712;p45"/>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3" name="Google Shape;713;p45"/>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4" name="Google Shape;714;p45"/>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5" name="Google Shape;715;p45"/>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6" name="Google Shape;716;p45"/>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7" name="Google Shape;717;p45"/>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8" name="Google Shape;718;p45"/>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9" name="Google Shape;719;p45"/>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0" name="Google Shape;720;p45"/>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1" name="Google Shape;721;p45"/>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2" name="Google Shape;722;p45"/>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3" name="Google Shape;723;p45"/>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4" name="Google Shape;724;p45"/>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5" name="Google Shape;725;p45"/>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6" name="Google Shape;726;p45"/>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7" name="Google Shape;727;p45"/>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8" name="Google Shape;728;p45"/>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9" name="Google Shape;729;p45"/>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0" name="Google Shape;730;p45"/>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1" name="Google Shape;731;p45"/>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2" name="Google Shape;732;p45"/>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3" name="Google Shape;733;p45"/>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4" name="Google Shape;734;p45"/>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5" name="Google Shape;735;p45"/>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6" name="Google Shape;736;p45"/>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7" name="Google Shape;737;p45"/>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8" name="Google Shape;738;p45"/>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9" name="Google Shape;739;p45"/>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0" name="Google Shape;740;p45"/>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1" name="Google Shape;741;p45"/>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2" name="Google Shape;742;p45"/>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3" name="Google Shape;743;p45"/>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4" name="Google Shape;744;p45"/>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5" name="Google Shape;745;p45"/>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6" name="Google Shape;746;p45"/>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7" name="Google Shape;747;p45"/>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8" name="Google Shape;748;p45"/>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9" name="Google Shape;749;p45"/>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0" name="Google Shape;750;p45"/>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1" name="Google Shape;751;p45"/>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2" name="Google Shape;752;p45"/>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3" name="Google Shape;753;p45"/>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4" name="Google Shape;754;p45"/>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5" name="Google Shape;755;p45"/>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6" name="Google Shape;756;p45"/>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7" name="Google Shape;757;p45"/>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8" name="Google Shape;758;p45"/>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9" name="Google Shape;759;p45"/>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0" name="Google Shape;760;p45"/>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1" name="Google Shape;761;p45"/>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2" name="Google Shape;762;p45"/>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3" name="Google Shape;763;p45"/>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4" name="Google Shape;764;p45"/>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5" name="Google Shape;765;p45"/>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6" name="Google Shape;766;p45"/>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7" name="Google Shape;767;p45"/>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8" name="Google Shape;768;p45"/>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9" name="Google Shape;769;p45"/>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0" name="Google Shape;770;p45"/>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1" name="Google Shape;771;p45"/>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2" name="Google Shape;772;p45"/>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3" name="Google Shape;773;p45"/>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4" name="Google Shape;774;p45"/>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5" name="Google Shape;775;p45"/>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6" name="Google Shape;776;p45"/>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7" name="Google Shape;777;p45"/>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8" name="Google Shape;778;p45"/>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9" name="Google Shape;779;p45"/>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0" name="Google Shape;780;p45"/>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1" name="Google Shape;781;p45"/>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2" name="Google Shape;782;p45"/>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3" name="Google Shape;783;p45"/>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4" name="Google Shape;784;p45"/>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5" name="Google Shape;785;p45"/>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6" name="Google Shape;786;p45"/>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7" name="Google Shape;787;p45"/>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8" name="Google Shape;788;p45"/>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23205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5"/>
          <p:cNvSpPr txBox="1">
            <a:spLocks noGrp="1"/>
          </p:cNvSpPr>
          <p:nvPr>
            <p:ph type="title"/>
          </p:nvPr>
        </p:nvSpPr>
        <p:spPr>
          <a:xfrm>
            <a:off x="539750" y="368825"/>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01. </a:t>
            </a:r>
            <a:r>
              <a:rPr lang="el-GR" dirty="0">
                <a:latin typeface="Open Sans" panose="020B0606030504020204" pitchFamily="34" charset="0"/>
                <a:ea typeface="Open Sans" panose="020B0606030504020204" pitchFamily="34" charset="0"/>
                <a:cs typeface="Open Sans" panose="020B0606030504020204" pitchFamily="34" charset="0"/>
              </a:rPr>
              <a:t>Ειδική Αγωγή</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687" name="Google Shape;687;p45"/>
          <p:cNvSpPr txBox="1">
            <a:spLocks noGrp="1"/>
          </p:cNvSpPr>
          <p:nvPr>
            <p:ph type="subTitle" idx="1"/>
          </p:nvPr>
        </p:nvSpPr>
        <p:spPr>
          <a:xfrm>
            <a:off x="539750" y="1620750"/>
            <a:ext cx="5871414" cy="2983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l-GR" sz="1200" dirty="0">
                <a:latin typeface="Open Sans" panose="020B0606030504020204" pitchFamily="34" charset="0"/>
                <a:ea typeface="Open Sans" panose="020B0606030504020204" pitchFamily="34" charset="0"/>
                <a:cs typeface="Open Sans" panose="020B0606030504020204" pitchFamily="34" charset="0"/>
              </a:rPr>
              <a:t>Σύμφωνα με την Παιδαγωγική Ψυχολογική Εγκυκλοπαίδεια - Λεξικό «Ειδική αγωγή σημαίνει την ειδικά σχεδιασμένη εκπαίδευση που ικανοποιεί τις ιδιαίτερες ανάγκες παιδιών με μειονεξίες. Πιο αναλυτικά, η ειδική αγωγή είναι το σύστημα των εκπαιδευτικών προγραμμάτων και υπηρεσιών που παρέχονται στα άτομα με ειδικές εκπαιδευτικές και κοινωνικές ανάγκες, για την αντιμετώπιση των προβλημάτων τους και για την ανάπτυξη και την πλήρη αξιοποίηση των δυνατοτήτων τους»</a:t>
            </a:r>
          </a:p>
        </p:txBody>
      </p:sp>
      <p:sp>
        <p:nvSpPr>
          <p:cNvPr id="688" name="Google Shape;688;p45"/>
          <p:cNvSpPr/>
          <p:nvPr/>
        </p:nvSpPr>
        <p:spPr>
          <a:xfrm>
            <a:off x="5651138" y="4018825"/>
            <a:ext cx="2736600" cy="178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nvGrpSpPr>
          <p:cNvPr id="689" name="Google Shape;689;p45"/>
          <p:cNvGrpSpPr/>
          <p:nvPr/>
        </p:nvGrpSpPr>
        <p:grpSpPr>
          <a:xfrm>
            <a:off x="6160765" y="1901602"/>
            <a:ext cx="1717359" cy="2256854"/>
            <a:chOff x="4292925" y="3300175"/>
            <a:chExt cx="1458975" cy="1917300"/>
          </a:xfrm>
        </p:grpSpPr>
        <p:sp>
          <p:nvSpPr>
            <p:cNvPr id="690" name="Google Shape;690;p45"/>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1" name="Google Shape;691;p45"/>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2" name="Google Shape;692;p45"/>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3" name="Google Shape;693;p45"/>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4" name="Google Shape;694;p45"/>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5" name="Google Shape;695;p45"/>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6" name="Google Shape;696;p45"/>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7" name="Google Shape;697;p45"/>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8" name="Google Shape;698;p45"/>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9" name="Google Shape;699;p45"/>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0" name="Google Shape;700;p45"/>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1" name="Google Shape;701;p45"/>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2" name="Google Shape;702;p45"/>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3" name="Google Shape;703;p45"/>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4" name="Google Shape;704;p45"/>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5" name="Google Shape;705;p45"/>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6" name="Google Shape;706;p45"/>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7" name="Google Shape;707;p45"/>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8" name="Google Shape;708;p45"/>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9" name="Google Shape;709;p45"/>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0" name="Google Shape;710;p45"/>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1" name="Google Shape;711;p45"/>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2" name="Google Shape;712;p45"/>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3" name="Google Shape;713;p45"/>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4" name="Google Shape;714;p45"/>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5" name="Google Shape;715;p45"/>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6" name="Google Shape;716;p45"/>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7" name="Google Shape;717;p45"/>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8" name="Google Shape;718;p45"/>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9" name="Google Shape;719;p45"/>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0" name="Google Shape;720;p45"/>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1" name="Google Shape;721;p45"/>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2" name="Google Shape;722;p45"/>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3" name="Google Shape;723;p45"/>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4" name="Google Shape;724;p45"/>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5" name="Google Shape;725;p45"/>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6" name="Google Shape;726;p45"/>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7" name="Google Shape;727;p45"/>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8" name="Google Shape;728;p45"/>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9" name="Google Shape;729;p45"/>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0" name="Google Shape;730;p45"/>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1" name="Google Shape;731;p45"/>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2" name="Google Shape;732;p45"/>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3" name="Google Shape;733;p45"/>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4" name="Google Shape;734;p45"/>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5" name="Google Shape;735;p45"/>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6" name="Google Shape;736;p45"/>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7" name="Google Shape;737;p45"/>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8" name="Google Shape;738;p45"/>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9" name="Google Shape;739;p45"/>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0" name="Google Shape;740;p45"/>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1" name="Google Shape;741;p45"/>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2" name="Google Shape;742;p45"/>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3" name="Google Shape;743;p45"/>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4" name="Google Shape;744;p45"/>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5" name="Google Shape;745;p45"/>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6" name="Google Shape;746;p45"/>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7" name="Google Shape;747;p45"/>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8" name="Google Shape;748;p45"/>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9" name="Google Shape;749;p45"/>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0" name="Google Shape;750;p45"/>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1" name="Google Shape;751;p45"/>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2" name="Google Shape;752;p45"/>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3" name="Google Shape;753;p45"/>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4" name="Google Shape;754;p45"/>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5" name="Google Shape;755;p45"/>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6" name="Google Shape;756;p45"/>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7" name="Google Shape;757;p45"/>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8" name="Google Shape;758;p45"/>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9" name="Google Shape;759;p45"/>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0" name="Google Shape;760;p45"/>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1" name="Google Shape;761;p45"/>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2" name="Google Shape;762;p45"/>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3" name="Google Shape;763;p45"/>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4" name="Google Shape;764;p45"/>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5" name="Google Shape;765;p45"/>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6" name="Google Shape;766;p45"/>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7" name="Google Shape;767;p45"/>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8" name="Google Shape;768;p45"/>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9" name="Google Shape;769;p45"/>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0" name="Google Shape;770;p45"/>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1" name="Google Shape;771;p45"/>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2" name="Google Shape;772;p45"/>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3" name="Google Shape;773;p45"/>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4" name="Google Shape;774;p45"/>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5" name="Google Shape;775;p45"/>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6" name="Google Shape;776;p45"/>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7" name="Google Shape;777;p45"/>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8" name="Google Shape;778;p45"/>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9" name="Google Shape;779;p45"/>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0" name="Google Shape;780;p45"/>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1" name="Google Shape;781;p45"/>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2" name="Google Shape;782;p45"/>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3" name="Google Shape;783;p45"/>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4" name="Google Shape;784;p45"/>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5" name="Google Shape;785;p45"/>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6" name="Google Shape;786;p45"/>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7" name="Google Shape;787;p45"/>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8" name="Google Shape;788;p45"/>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9742735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5"/>
          <p:cNvSpPr txBox="1">
            <a:spLocks noGrp="1"/>
          </p:cNvSpPr>
          <p:nvPr>
            <p:ph type="title"/>
          </p:nvPr>
        </p:nvSpPr>
        <p:spPr>
          <a:xfrm>
            <a:off x="539750" y="368825"/>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01. </a:t>
            </a:r>
            <a:r>
              <a:rPr lang="el-GR" dirty="0">
                <a:latin typeface="Open Sans" panose="020B0606030504020204" pitchFamily="34" charset="0"/>
                <a:ea typeface="Open Sans" panose="020B0606030504020204" pitchFamily="34" charset="0"/>
                <a:cs typeface="Open Sans" panose="020B0606030504020204" pitchFamily="34" charset="0"/>
              </a:rPr>
              <a:t>Ειδική Εκπαίδευση</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687" name="Google Shape;687;p45"/>
          <p:cNvSpPr txBox="1">
            <a:spLocks noGrp="1"/>
          </p:cNvSpPr>
          <p:nvPr>
            <p:ph type="subTitle" idx="1"/>
          </p:nvPr>
        </p:nvSpPr>
        <p:spPr>
          <a:xfrm>
            <a:off x="539750" y="1620750"/>
            <a:ext cx="5871414" cy="2983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l-GR" sz="1200" dirty="0">
                <a:latin typeface="Open Sans" panose="020B0606030504020204" pitchFamily="34" charset="0"/>
                <a:ea typeface="Open Sans" panose="020B0606030504020204" pitchFamily="34" charset="0"/>
                <a:cs typeface="Open Sans" panose="020B0606030504020204" pitchFamily="34" charset="0"/>
              </a:rPr>
              <a:t>Σύμφωνα με τον πρόεδρο του Ευρωπαϊκού Συνδέσμου για την ειδική εκπαίδευση PH. </a:t>
            </a:r>
            <a:r>
              <a:rPr lang="el-GR" sz="1200" dirty="0" err="1">
                <a:latin typeface="Open Sans" panose="020B0606030504020204" pitchFamily="34" charset="0"/>
                <a:ea typeface="Open Sans" panose="020B0606030504020204" pitchFamily="34" charset="0"/>
                <a:cs typeface="Open Sans" panose="020B0606030504020204" pitchFamily="34" charset="0"/>
              </a:rPr>
              <a:t>Lamoral</a:t>
            </a:r>
            <a:r>
              <a:rPr lang="el-GR" sz="1200" dirty="0">
                <a:latin typeface="Open Sans" panose="020B0606030504020204" pitchFamily="34" charset="0"/>
                <a:ea typeface="Open Sans" panose="020B0606030504020204" pitchFamily="34" charset="0"/>
                <a:cs typeface="Open Sans" panose="020B0606030504020204" pitchFamily="34" charset="0"/>
              </a:rPr>
              <a:t> «Η ειδική εκπαίδευση ορίζεται περισσότερο από την άποψη των αναγκών του παιδιού που σχεδιάζει να αντιμετωπίσει [...]. Το να είναι κάποιος μειονεκτικός ή όχι δεν εξαρτάται μόνο από την αναπηρία του, αλλά επίσης από το σχολικό σύστημα και την κοινωνία στην οποία ζει.»</a:t>
            </a:r>
          </a:p>
        </p:txBody>
      </p:sp>
      <p:sp>
        <p:nvSpPr>
          <p:cNvPr id="688" name="Google Shape;688;p45"/>
          <p:cNvSpPr/>
          <p:nvPr/>
        </p:nvSpPr>
        <p:spPr>
          <a:xfrm>
            <a:off x="5651138" y="4018825"/>
            <a:ext cx="2736600" cy="178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nvGrpSpPr>
          <p:cNvPr id="689" name="Google Shape;689;p45"/>
          <p:cNvGrpSpPr/>
          <p:nvPr/>
        </p:nvGrpSpPr>
        <p:grpSpPr>
          <a:xfrm>
            <a:off x="6160765" y="1901602"/>
            <a:ext cx="1717359" cy="2256854"/>
            <a:chOff x="4292925" y="3300175"/>
            <a:chExt cx="1458975" cy="1917300"/>
          </a:xfrm>
        </p:grpSpPr>
        <p:sp>
          <p:nvSpPr>
            <p:cNvPr id="690" name="Google Shape;690;p45"/>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1" name="Google Shape;691;p45"/>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2" name="Google Shape;692;p45"/>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3" name="Google Shape;693;p45"/>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4" name="Google Shape;694;p45"/>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5" name="Google Shape;695;p45"/>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6" name="Google Shape;696;p45"/>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7" name="Google Shape;697;p45"/>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8" name="Google Shape;698;p45"/>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9" name="Google Shape;699;p45"/>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0" name="Google Shape;700;p45"/>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1" name="Google Shape;701;p45"/>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2" name="Google Shape;702;p45"/>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3" name="Google Shape;703;p45"/>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4" name="Google Shape;704;p45"/>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5" name="Google Shape;705;p45"/>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6" name="Google Shape;706;p45"/>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7" name="Google Shape;707;p45"/>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8" name="Google Shape;708;p45"/>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9" name="Google Shape;709;p45"/>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0" name="Google Shape;710;p45"/>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1" name="Google Shape;711;p45"/>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2" name="Google Shape;712;p45"/>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3" name="Google Shape;713;p45"/>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4" name="Google Shape;714;p45"/>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5" name="Google Shape;715;p45"/>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6" name="Google Shape;716;p45"/>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7" name="Google Shape;717;p45"/>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8" name="Google Shape;718;p45"/>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9" name="Google Shape;719;p45"/>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0" name="Google Shape;720;p45"/>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1" name="Google Shape;721;p45"/>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2" name="Google Shape;722;p45"/>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3" name="Google Shape;723;p45"/>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4" name="Google Shape;724;p45"/>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5" name="Google Shape;725;p45"/>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6" name="Google Shape;726;p45"/>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7" name="Google Shape;727;p45"/>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8" name="Google Shape;728;p45"/>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9" name="Google Shape;729;p45"/>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0" name="Google Shape;730;p45"/>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1" name="Google Shape;731;p45"/>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2" name="Google Shape;732;p45"/>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3" name="Google Shape;733;p45"/>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4" name="Google Shape;734;p45"/>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5" name="Google Shape;735;p45"/>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6" name="Google Shape;736;p45"/>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7" name="Google Shape;737;p45"/>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8" name="Google Shape;738;p45"/>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9" name="Google Shape;739;p45"/>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0" name="Google Shape;740;p45"/>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1" name="Google Shape;741;p45"/>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2" name="Google Shape;742;p45"/>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3" name="Google Shape;743;p45"/>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4" name="Google Shape;744;p45"/>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5" name="Google Shape;745;p45"/>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6" name="Google Shape;746;p45"/>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7" name="Google Shape;747;p45"/>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8" name="Google Shape;748;p45"/>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9" name="Google Shape;749;p45"/>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0" name="Google Shape;750;p45"/>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1" name="Google Shape;751;p45"/>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2" name="Google Shape;752;p45"/>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3" name="Google Shape;753;p45"/>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4" name="Google Shape;754;p45"/>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5" name="Google Shape;755;p45"/>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6" name="Google Shape;756;p45"/>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7" name="Google Shape;757;p45"/>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8" name="Google Shape;758;p45"/>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9" name="Google Shape;759;p45"/>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0" name="Google Shape;760;p45"/>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1" name="Google Shape;761;p45"/>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2" name="Google Shape;762;p45"/>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3" name="Google Shape;763;p45"/>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4" name="Google Shape;764;p45"/>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5" name="Google Shape;765;p45"/>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6" name="Google Shape;766;p45"/>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7" name="Google Shape;767;p45"/>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8" name="Google Shape;768;p45"/>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9" name="Google Shape;769;p45"/>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0" name="Google Shape;770;p45"/>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1" name="Google Shape;771;p45"/>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2" name="Google Shape;772;p45"/>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3" name="Google Shape;773;p45"/>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4" name="Google Shape;774;p45"/>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5" name="Google Shape;775;p45"/>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6" name="Google Shape;776;p45"/>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7" name="Google Shape;777;p45"/>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8" name="Google Shape;778;p45"/>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9" name="Google Shape;779;p45"/>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0" name="Google Shape;780;p45"/>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1" name="Google Shape;781;p45"/>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2" name="Google Shape;782;p45"/>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3" name="Google Shape;783;p45"/>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4" name="Google Shape;784;p45"/>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5" name="Google Shape;785;p45"/>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6" name="Google Shape;786;p45"/>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7" name="Google Shape;787;p45"/>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8" name="Google Shape;788;p45"/>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4181287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69" name="Google Shape;569;p44"/>
          <p:cNvSpPr txBox="1">
            <a:spLocks noGrp="1"/>
          </p:cNvSpPr>
          <p:nvPr>
            <p:ph type="title"/>
          </p:nvPr>
        </p:nvSpPr>
        <p:spPr>
          <a:xfrm>
            <a:off x="4572001" y="1594200"/>
            <a:ext cx="403225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l-GR" dirty="0">
                <a:latin typeface="Open Sans" panose="020B0606030504020204" pitchFamily="34" charset="0"/>
                <a:ea typeface="Open Sans" panose="020B0606030504020204" pitchFamily="34" charset="0"/>
                <a:cs typeface="Open Sans" panose="020B0606030504020204" pitchFamily="34" charset="0"/>
              </a:rPr>
              <a:t>ΦμεΑ</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70" name="Google Shape;570;p44"/>
          <p:cNvSpPr txBox="1">
            <a:spLocks noGrp="1"/>
          </p:cNvSpPr>
          <p:nvPr>
            <p:ph type="title" idx="2"/>
          </p:nvPr>
        </p:nvSpPr>
        <p:spPr>
          <a:xfrm>
            <a:off x="4572000" y="983475"/>
            <a:ext cx="4032250" cy="68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2</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571" name="Google Shape;571;p44"/>
          <p:cNvSpPr txBox="1">
            <a:spLocks noGrp="1"/>
          </p:cNvSpPr>
          <p:nvPr>
            <p:ph type="subTitle" idx="1"/>
          </p:nvPr>
        </p:nvSpPr>
        <p:spPr>
          <a:xfrm>
            <a:off x="4572000" y="2435988"/>
            <a:ext cx="4032250" cy="48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l-GR" dirty="0">
                <a:latin typeface="Open Sans" panose="020B0606030504020204" pitchFamily="34" charset="0"/>
                <a:ea typeface="Open Sans" panose="020B0606030504020204" pitchFamily="34" charset="0"/>
                <a:cs typeface="Open Sans" panose="020B0606030504020204" pitchFamily="34" charset="0"/>
              </a:rPr>
              <a:t>Φοιτητές με ειδικές ανάγκες &amp; Ειδική αγωγή και εκπαίδευση στο Πανεπιστήμιο</a:t>
            </a:r>
          </a:p>
        </p:txBody>
      </p:sp>
      <p:grpSp>
        <p:nvGrpSpPr>
          <p:cNvPr id="572" name="Google Shape;572;p44"/>
          <p:cNvGrpSpPr/>
          <p:nvPr/>
        </p:nvGrpSpPr>
        <p:grpSpPr>
          <a:xfrm>
            <a:off x="824308" y="3777143"/>
            <a:ext cx="3731460" cy="777094"/>
            <a:chOff x="157825" y="2152275"/>
            <a:chExt cx="7217525" cy="1397400"/>
          </a:xfrm>
        </p:grpSpPr>
        <p:sp>
          <p:nvSpPr>
            <p:cNvPr id="573" name="Google Shape;573;p44"/>
            <p:cNvSpPr/>
            <p:nvPr/>
          </p:nvSpPr>
          <p:spPr>
            <a:xfrm>
              <a:off x="277325" y="3293875"/>
              <a:ext cx="7098025" cy="255800"/>
            </a:xfrm>
            <a:custGeom>
              <a:avLst/>
              <a:gdLst/>
              <a:ahLst/>
              <a:cxnLst/>
              <a:rect l="l" t="t" r="r" b="b"/>
              <a:pathLst>
                <a:path w="283921" h="10232" extrusionOk="0">
                  <a:moveTo>
                    <a:pt x="141960" y="1"/>
                  </a:moveTo>
                  <a:cubicBezTo>
                    <a:pt x="63550" y="1"/>
                    <a:pt x="0" y="2278"/>
                    <a:pt x="0" y="5116"/>
                  </a:cubicBezTo>
                  <a:cubicBezTo>
                    <a:pt x="0" y="7954"/>
                    <a:pt x="63550" y="10231"/>
                    <a:pt x="141960" y="10231"/>
                  </a:cubicBezTo>
                  <a:cubicBezTo>
                    <a:pt x="220334" y="10231"/>
                    <a:pt x="283921" y="7954"/>
                    <a:pt x="283921" y="5116"/>
                  </a:cubicBezTo>
                  <a:cubicBezTo>
                    <a:pt x="283921" y="2278"/>
                    <a:pt x="220334" y="1"/>
                    <a:pt x="141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4" name="Google Shape;574;p44"/>
            <p:cNvSpPr/>
            <p:nvPr/>
          </p:nvSpPr>
          <p:spPr>
            <a:xfrm>
              <a:off x="1670975" y="3194100"/>
              <a:ext cx="159650" cy="165150"/>
            </a:xfrm>
            <a:custGeom>
              <a:avLst/>
              <a:gdLst/>
              <a:ahLst/>
              <a:cxnLst/>
              <a:rect l="l" t="t" r="r" b="b"/>
              <a:pathLst>
                <a:path w="6386" h="6606" extrusionOk="0">
                  <a:moveTo>
                    <a:pt x="1973" y="1"/>
                  </a:moveTo>
                  <a:cubicBezTo>
                    <a:pt x="1813" y="1"/>
                    <a:pt x="1653" y="35"/>
                    <a:pt x="1494" y="108"/>
                  </a:cubicBezTo>
                  <a:cubicBezTo>
                    <a:pt x="0" y="781"/>
                    <a:pt x="1718" y="3506"/>
                    <a:pt x="3099" y="5373"/>
                  </a:cubicBezTo>
                  <a:cubicBezTo>
                    <a:pt x="3361" y="5709"/>
                    <a:pt x="3734" y="6157"/>
                    <a:pt x="4108" y="6605"/>
                  </a:cubicBezTo>
                  <a:lnTo>
                    <a:pt x="6385" y="6605"/>
                  </a:lnTo>
                  <a:cubicBezTo>
                    <a:pt x="6310" y="6419"/>
                    <a:pt x="6273" y="6157"/>
                    <a:pt x="6198" y="5933"/>
                  </a:cubicBezTo>
                  <a:cubicBezTo>
                    <a:pt x="6198" y="5896"/>
                    <a:pt x="6161" y="5859"/>
                    <a:pt x="6161" y="5859"/>
                  </a:cubicBezTo>
                  <a:cubicBezTo>
                    <a:pt x="6161" y="5859"/>
                    <a:pt x="5900" y="5186"/>
                    <a:pt x="5526" y="4290"/>
                  </a:cubicBezTo>
                  <a:cubicBezTo>
                    <a:pt x="4757" y="2550"/>
                    <a:pt x="3357" y="1"/>
                    <a:pt x="1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5" name="Google Shape;575;p44"/>
            <p:cNvSpPr/>
            <p:nvPr/>
          </p:nvSpPr>
          <p:spPr>
            <a:xfrm>
              <a:off x="1788575" y="3153850"/>
              <a:ext cx="89650" cy="205400"/>
            </a:xfrm>
            <a:custGeom>
              <a:avLst/>
              <a:gdLst/>
              <a:ahLst/>
              <a:cxnLst/>
              <a:rect l="l" t="t" r="r" b="b"/>
              <a:pathLst>
                <a:path w="3586" h="8216" extrusionOk="0">
                  <a:moveTo>
                    <a:pt x="1634" y="1"/>
                  </a:moveTo>
                  <a:cubicBezTo>
                    <a:pt x="1625" y="1"/>
                    <a:pt x="1616" y="1"/>
                    <a:pt x="1606" y="1"/>
                  </a:cubicBezTo>
                  <a:cubicBezTo>
                    <a:pt x="1" y="1"/>
                    <a:pt x="449" y="3212"/>
                    <a:pt x="934" y="5452"/>
                  </a:cubicBezTo>
                  <a:cubicBezTo>
                    <a:pt x="1046" y="6012"/>
                    <a:pt x="1270" y="6796"/>
                    <a:pt x="1457" y="7543"/>
                  </a:cubicBezTo>
                  <a:cubicBezTo>
                    <a:pt x="1606" y="7805"/>
                    <a:pt x="1718" y="8029"/>
                    <a:pt x="1793" y="8215"/>
                  </a:cubicBezTo>
                  <a:lnTo>
                    <a:pt x="3511" y="8215"/>
                  </a:lnTo>
                  <a:lnTo>
                    <a:pt x="3511" y="7954"/>
                  </a:lnTo>
                  <a:lnTo>
                    <a:pt x="3511" y="7132"/>
                  </a:lnTo>
                  <a:cubicBezTo>
                    <a:pt x="3511" y="7132"/>
                    <a:pt x="3585" y="6423"/>
                    <a:pt x="3585" y="5452"/>
                  </a:cubicBezTo>
                  <a:cubicBezTo>
                    <a:pt x="3585" y="3373"/>
                    <a:pt x="3327" y="1"/>
                    <a:pt x="1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6" name="Google Shape;576;p44"/>
            <p:cNvSpPr/>
            <p:nvPr/>
          </p:nvSpPr>
          <p:spPr>
            <a:xfrm>
              <a:off x="1825000" y="3342425"/>
              <a:ext cx="8425" cy="16825"/>
            </a:xfrm>
            <a:custGeom>
              <a:avLst/>
              <a:gdLst/>
              <a:ahLst/>
              <a:cxnLst/>
              <a:rect l="l" t="t" r="r" b="b"/>
              <a:pathLst>
                <a:path w="337" h="673" extrusionOk="0">
                  <a:moveTo>
                    <a:pt x="0" y="0"/>
                  </a:moveTo>
                  <a:lnTo>
                    <a:pt x="0" y="0"/>
                  </a:lnTo>
                  <a:cubicBezTo>
                    <a:pt x="75" y="224"/>
                    <a:pt x="149" y="486"/>
                    <a:pt x="224" y="672"/>
                  </a:cubicBezTo>
                  <a:lnTo>
                    <a:pt x="336" y="672"/>
                  </a:lnTo>
                  <a:cubicBezTo>
                    <a:pt x="261" y="448"/>
                    <a:pt x="149" y="22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7" name="Google Shape;577;p44"/>
            <p:cNvSpPr/>
            <p:nvPr/>
          </p:nvSpPr>
          <p:spPr>
            <a:xfrm>
              <a:off x="6697650" y="2152275"/>
              <a:ext cx="538625" cy="1220975"/>
            </a:xfrm>
            <a:custGeom>
              <a:avLst/>
              <a:gdLst/>
              <a:ahLst/>
              <a:cxnLst/>
              <a:rect l="l" t="t" r="r" b="b"/>
              <a:pathLst>
                <a:path w="21545" h="48839" extrusionOk="0">
                  <a:moveTo>
                    <a:pt x="18931" y="0"/>
                  </a:moveTo>
                  <a:cubicBezTo>
                    <a:pt x="18819" y="6609"/>
                    <a:pt x="12770" y="8252"/>
                    <a:pt x="10753" y="11799"/>
                  </a:cubicBezTo>
                  <a:cubicBezTo>
                    <a:pt x="8737" y="15346"/>
                    <a:pt x="11874" y="16840"/>
                    <a:pt x="9708" y="19229"/>
                  </a:cubicBezTo>
                  <a:cubicBezTo>
                    <a:pt x="7542" y="21656"/>
                    <a:pt x="5003" y="21507"/>
                    <a:pt x="5675" y="24008"/>
                  </a:cubicBezTo>
                  <a:cubicBezTo>
                    <a:pt x="6348" y="26473"/>
                    <a:pt x="8102" y="30543"/>
                    <a:pt x="4742" y="32111"/>
                  </a:cubicBezTo>
                  <a:cubicBezTo>
                    <a:pt x="1382" y="33679"/>
                    <a:pt x="2987" y="35919"/>
                    <a:pt x="4033" y="39018"/>
                  </a:cubicBezTo>
                  <a:cubicBezTo>
                    <a:pt x="5041" y="42080"/>
                    <a:pt x="4219" y="43462"/>
                    <a:pt x="1046" y="46598"/>
                  </a:cubicBezTo>
                  <a:cubicBezTo>
                    <a:pt x="224" y="47420"/>
                    <a:pt x="0" y="48166"/>
                    <a:pt x="149" y="48838"/>
                  </a:cubicBezTo>
                  <a:lnTo>
                    <a:pt x="12546" y="48838"/>
                  </a:lnTo>
                  <a:cubicBezTo>
                    <a:pt x="12919" y="47756"/>
                    <a:pt x="13068" y="46598"/>
                    <a:pt x="12994" y="45441"/>
                  </a:cubicBezTo>
                  <a:cubicBezTo>
                    <a:pt x="12732" y="41035"/>
                    <a:pt x="11948" y="41221"/>
                    <a:pt x="13591" y="39205"/>
                  </a:cubicBezTo>
                  <a:cubicBezTo>
                    <a:pt x="15271" y="37226"/>
                    <a:pt x="16242" y="36853"/>
                    <a:pt x="15495" y="33791"/>
                  </a:cubicBezTo>
                  <a:cubicBezTo>
                    <a:pt x="14749" y="30767"/>
                    <a:pt x="14487" y="28713"/>
                    <a:pt x="16877" y="26809"/>
                  </a:cubicBezTo>
                  <a:cubicBezTo>
                    <a:pt x="19267" y="24867"/>
                    <a:pt x="19379" y="21544"/>
                    <a:pt x="17922" y="18632"/>
                  </a:cubicBezTo>
                  <a:cubicBezTo>
                    <a:pt x="16504" y="15719"/>
                    <a:pt x="19379" y="13591"/>
                    <a:pt x="20461" y="9148"/>
                  </a:cubicBezTo>
                  <a:cubicBezTo>
                    <a:pt x="21544" y="4667"/>
                    <a:pt x="18931"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8" name="Google Shape;578;p44"/>
            <p:cNvSpPr/>
            <p:nvPr/>
          </p:nvSpPr>
          <p:spPr>
            <a:xfrm>
              <a:off x="6839525" y="2484350"/>
              <a:ext cx="254850" cy="888900"/>
            </a:xfrm>
            <a:custGeom>
              <a:avLst/>
              <a:gdLst/>
              <a:ahLst/>
              <a:cxnLst/>
              <a:rect l="l" t="t" r="r" b="b"/>
              <a:pathLst>
                <a:path w="10194" h="35556" extrusionOk="0">
                  <a:moveTo>
                    <a:pt x="9843" y="0"/>
                  </a:moveTo>
                  <a:cubicBezTo>
                    <a:pt x="9699" y="0"/>
                    <a:pt x="9590" y="78"/>
                    <a:pt x="9559" y="233"/>
                  </a:cubicBezTo>
                  <a:lnTo>
                    <a:pt x="0" y="35555"/>
                  </a:lnTo>
                  <a:lnTo>
                    <a:pt x="635" y="35555"/>
                  </a:lnTo>
                  <a:lnTo>
                    <a:pt x="10156" y="383"/>
                  </a:lnTo>
                  <a:cubicBezTo>
                    <a:pt x="10194" y="196"/>
                    <a:pt x="10082" y="47"/>
                    <a:pt x="9932" y="9"/>
                  </a:cubicBezTo>
                  <a:cubicBezTo>
                    <a:pt x="9901" y="3"/>
                    <a:pt x="9871" y="0"/>
                    <a:pt x="9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79" name="Google Shape;579;p44"/>
            <p:cNvSpPr/>
            <p:nvPr/>
          </p:nvSpPr>
          <p:spPr>
            <a:xfrm>
              <a:off x="1052075" y="2156925"/>
              <a:ext cx="537700" cy="1221000"/>
            </a:xfrm>
            <a:custGeom>
              <a:avLst/>
              <a:gdLst/>
              <a:ahLst/>
              <a:cxnLst/>
              <a:rect l="l" t="t" r="r" b="b"/>
              <a:pathLst>
                <a:path w="21508" h="48840" extrusionOk="0">
                  <a:moveTo>
                    <a:pt x="2615" y="1"/>
                  </a:moveTo>
                  <a:cubicBezTo>
                    <a:pt x="2615" y="1"/>
                    <a:pt x="1" y="4668"/>
                    <a:pt x="1046" y="9149"/>
                  </a:cubicBezTo>
                  <a:cubicBezTo>
                    <a:pt x="2129" y="13629"/>
                    <a:pt x="5042" y="15720"/>
                    <a:pt x="3585" y="18632"/>
                  </a:cubicBezTo>
                  <a:cubicBezTo>
                    <a:pt x="2167" y="21545"/>
                    <a:pt x="2241" y="24905"/>
                    <a:pt x="4668" y="26810"/>
                  </a:cubicBezTo>
                  <a:cubicBezTo>
                    <a:pt x="7058" y="28714"/>
                    <a:pt x="6759" y="30767"/>
                    <a:pt x="6012" y="33792"/>
                  </a:cubicBezTo>
                  <a:cubicBezTo>
                    <a:pt x="5266" y="36853"/>
                    <a:pt x="6236" y="37227"/>
                    <a:pt x="7917" y="39243"/>
                  </a:cubicBezTo>
                  <a:cubicBezTo>
                    <a:pt x="9597" y="41259"/>
                    <a:pt x="8775" y="41035"/>
                    <a:pt x="8514" y="45479"/>
                  </a:cubicBezTo>
                  <a:cubicBezTo>
                    <a:pt x="8439" y="46599"/>
                    <a:pt x="8626" y="47756"/>
                    <a:pt x="9000" y="48839"/>
                  </a:cubicBezTo>
                  <a:lnTo>
                    <a:pt x="21359" y="48839"/>
                  </a:lnTo>
                  <a:cubicBezTo>
                    <a:pt x="21508" y="48204"/>
                    <a:pt x="21284" y="47458"/>
                    <a:pt x="20462" y="46636"/>
                  </a:cubicBezTo>
                  <a:cubicBezTo>
                    <a:pt x="17289" y="43500"/>
                    <a:pt x="16430" y="42081"/>
                    <a:pt x="17475" y="39019"/>
                  </a:cubicBezTo>
                  <a:cubicBezTo>
                    <a:pt x="18521" y="35957"/>
                    <a:pt x="20126" y="33717"/>
                    <a:pt x="16766" y="32149"/>
                  </a:cubicBezTo>
                  <a:cubicBezTo>
                    <a:pt x="13405" y="30581"/>
                    <a:pt x="15123" y="26511"/>
                    <a:pt x="15832" y="24009"/>
                  </a:cubicBezTo>
                  <a:cubicBezTo>
                    <a:pt x="16505" y="21545"/>
                    <a:pt x="13966" y="21694"/>
                    <a:pt x="11800" y="19267"/>
                  </a:cubicBezTo>
                  <a:cubicBezTo>
                    <a:pt x="9597" y="16840"/>
                    <a:pt x="12733" y="15347"/>
                    <a:pt x="10754" y="11837"/>
                  </a:cubicBezTo>
                  <a:cubicBezTo>
                    <a:pt x="8775" y="8290"/>
                    <a:pt x="2727" y="6610"/>
                    <a:pt x="2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0" name="Google Shape;580;p44"/>
            <p:cNvSpPr/>
            <p:nvPr/>
          </p:nvSpPr>
          <p:spPr>
            <a:xfrm>
              <a:off x="1193050" y="2489000"/>
              <a:ext cx="255775" cy="888925"/>
            </a:xfrm>
            <a:custGeom>
              <a:avLst/>
              <a:gdLst/>
              <a:ahLst/>
              <a:cxnLst/>
              <a:rect l="l" t="t" r="r" b="b"/>
              <a:pathLst>
                <a:path w="10231" h="35557" extrusionOk="0">
                  <a:moveTo>
                    <a:pt x="376" y="1"/>
                  </a:moveTo>
                  <a:cubicBezTo>
                    <a:pt x="350" y="1"/>
                    <a:pt x="324" y="4"/>
                    <a:pt x="299" y="10"/>
                  </a:cubicBezTo>
                  <a:cubicBezTo>
                    <a:pt x="112" y="47"/>
                    <a:pt x="0" y="234"/>
                    <a:pt x="75" y="383"/>
                  </a:cubicBezTo>
                  <a:lnTo>
                    <a:pt x="9596" y="35556"/>
                  </a:lnTo>
                  <a:lnTo>
                    <a:pt x="10231" y="35556"/>
                  </a:lnTo>
                  <a:lnTo>
                    <a:pt x="672" y="234"/>
                  </a:lnTo>
                  <a:cubicBezTo>
                    <a:pt x="641" y="79"/>
                    <a:pt x="506" y="1"/>
                    <a:pt x="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1" name="Google Shape;581;p44"/>
            <p:cNvSpPr/>
            <p:nvPr/>
          </p:nvSpPr>
          <p:spPr>
            <a:xfrm>
              <a:off x="157825" y="2809250"/>
              <a:ext cx="575050" cy="583600"/>
            </a:xfrm>
            <a:custGeom>
              <a:avLst/>
              <a:gdLst/>
              <a:ahLst/>
              <a:cxnLst/>
              <a:rect l="l" t="t" r="r" b="b"/>
              <a:pathLst>
                <a:path w="23002" h="23344" extrusionOk="0">
                  <a:moveTo>
                    <a:pt x="6903" y="1"/>
                  </a:moveTo>
                  <a:cubicBezTo>
                    <a:pt x="6332" y="1"/>
                    <a:pt x="5760" y="121"/>
                    <a:pt x="5191" y="380"/>
                  </a:cubicBezTo>
                  <a:cubicBezTo>
                    <a:pt x="1" y="2770"/>
                    <a:pt x="6050" y="12478"/>
                    <a:pt x="10978" y="18975"/>
                  </a:cubicBezTo>
                  <a:cubicBezTo>
                    <a:pt x="11874" y="20132"/>
                    <a:pt x="13144" y="21775"/>
                    <a:pt x="14451" y="23343"/>
                  </a:cubicBezTo>
                  <a:lnTo>
                    <a:pt x="23001" y="23343"/>
                  </a:lnTo>
                  <a:lnTo>
                    <a:pt x="22964" y="23269"/>
                  </a:lnTo>
                  <a:cubicBezTo>
                    <a:pt x="22628" y="22485"/>
                    <a:pt x="22217" y="21626"/>
                    <a:pt x="21732" y="20618"/>
                  </a:cubicBezTo>
                  <a:cubicBezTo>
                    <a:pt x="21732" y="20618"/>
                    <a:pt x="20873" y="18265"/>
                    <a:pt x="19491" y="15129"/>
                  </a:cubicBezTo>
                  <a:cubicBezTo>
                    <a:pt x="16747" y="9005"/>
                    <a:pt x="11843" y="1"/>
                    <a:pt x="69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2" name="Google Shape;582;p44"/>
            <p:cNvSpPr/>
            <p:nvPr/>
          </p:nvSpPr>
          <p:spPr>
            <a:xfrm>
              <a:off x="401475" y="3002875"/>
              <a:ext cx="251125" cy="389975"/>
            </a:xfrm>
            <a:custGeom>
              <a:avLst/>
              <a:gdLst/>
              <a:ahLst/>
              <a:cxnLst/>
              <a:rect l="l" t="t" r="r" b="b"/>
              <a:pathLst>
                <a:path w="10045" h="15599" extrusionOk="0">
                  <a:moveTo>
                    <a:pt x="412" y="1"/>
                  </a:moveTo>
                  <a:cubicBezTo>
                    <a:pt x="348" y="1"/>
                    <a:pt x="283" y="22"/>
                    <a:pt x="224" y="66"/>
                  </a:cubicBezTo>
                  <a:cubicBezTo>
                    <a:pt x="38" y="140"/>
                    <a:pt x="0" y="364"/>
                    <a:pt x="112" y="514"/>
                  </a:cubicBezTo>
                  <a:cubicBezTo>
                    <a:pt x="187" y="626"/>
                    <a:pt x="5788" y="9400"/>
                    <a:pt x="9223" y="15561"/>
                  </a:cubicBezTo>
                  <a:lnTo>
                    <a:pt x="10044" y="15598"/>
                  </a:lnTo>
                  <a:cubicBezTo>
                    <a:pt x="6609" y="9475"/>
                    <a:pt x="971" y="663"/>
                    <a:pt x="672" y="140"/>
                  </a:cubicBezTo>
                  <a:cubicBezTo>
                    <a:pt x="604" y="50"/>
                    <a:pt x="509" y="1"/>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3" name="Google Shape;583;p44"/>
            <p:cNvSpPr/>
            <p:nvPr/>
          </p:nvSpPr>
          <p:spPr>
            <a:xfrm>
              <a:off x="575100" y="2664725"/>
              <a:ext cx="315525" cy="728125"/>
            </a:xfrm>
            <a:custGeom>
              <a:avLst/>
              <a:gdLst/>
              <a:ahLst/>
              <a:cxnLst/>
              <a:rect l="l" t="t" r="r" b="b"/>
              <a:pathLst>
                <a:path w="12621" h="29125" extrusionOk="0">
                  <a:moveTo>
                    <a:pt x="5713" y="1"/>
                  </a:moveTo>
                  <a:cubicBezTo>
                    <a:pt x="0" y="1"/>
                    <a:pt x="1494" y="11314"/>
                    <a:pt x="3249" y="19305"/>
                  </a:cubicBezTo>
                  <a:cubicBezTo>
                    <a:pt x="3846" y="21844"/>
                    <a:pt x="4966" y="26063"/>
                    <a:pt x="5825" y="29124"/>
                  </a:cubicBezTo>
                  <a:lnTo>
                    <a:pt x="12359" y="29124"/>
                  </a:lnTo>
                  <a:cubicBezTo>
                    <a:pt x="12359" y="28826"/>
                    <a:pt x="12396" y="28527"/>
                    <a:pt x="12396" y="28191"/>
                  </a:cubicBezTo>
                  <a:cubicBezTo>
                    <a:pt x="12396" y="27332"/>
                    <a:pt x="12396" y="26361"/>
                    <a:pt x="12359" y="25279"/>
                  </a:cubicBezTo>
                  <a:cubicBezTo>
                    <a:pt x="12359" y="25279"/>
                    <a:pt x="12583" y="22777"/>
                    <a:pt x="12583" y="19342"/>
                  </a:cubicBezTo>
                  <a:cubicBezTo>
                    <a:pt x="12620" y="11874"/>
                    <a:pt x="11724" y="1"/>
                    <a:pt x="5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4" name="Google Shape;584;p44"/>
            <p:cNvSpPr/>
            <p:nvPr/>
          </p:nvSpPr>
          <p:spPr>
            <a:xfrm>
              <a:off x="740225" y="2882250"/>
              <a:ext cx="75725" cy="510600"/>
            </a:xfrm>
            <a:custGeom>
              <a:avLst/>
              <a:gdLst/>
              <a:ahLst/>
              <a:cxnLst/>
              <a:rect l="l" t="t" r="r" b="b"/>
              <a:pathLst>
                <a:path w="3029" h="20424" extrusionOk="0">
                  <a:moveTo>
                    <a:pt x="393" y="1"/>
                  </a:moveTo>
                  <a:cubicBezTo>
                    <a:pt x="196" y="1"/>
                    <a:pt x="0" y="143"/>
                    <a:pt x="41" y="410"/>
                  </a:cubicBezTo>
                  <a:cubicBezTo>
                    <a:pt x="41" y="560"/>
                    <a:pt x="1908" y="13665"/>
                    <a:pt x="2319" y="20423"/>
                  </a:cubicBezTo>
                  <a:lnTo>
                    <a:pt x="3028" y="20423"/>
                  </a:lnTo>
                  <a:cubicBezTo>
                    <a:pt x="2655" y="13703"/>
                    <a:pt x="825" y="933"/>
                    <a:pt x="751" y="298"/>
                  </a:cubicBezTo>
                  <a:cubicBezTo>
                    <a:pt x="717" y="96"/>
                    <a:pt x="555" y="1"/>
                    <a:pt x="3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5" name="Google Shape;585;p44"/>
            <p:cNvSpPr/>
            <p:nvPr/>
          </p:nvSpPr>
          <p:spPr>
            <a:xfrm>
              <a:off x="6005950" y="2781250"/>
              <a:ext cx="574100" cy="583600"/>
            </a:xfrm>
            <a:custGeom>
              <a:avLst/>
              <a:gdLst/>
              <a:ahLst/>
              <a:cxnLst/>
              <a:rect l="l" t="t" r="r" b="b"/>
              <a:pathLst>
                <a:path w="22964" h="23344" extrusionOk="0">
                  <a:moveTo>
                    <a:pt x="16062" y="0"/>
                  </a:moveTo>
                  <a:cubicBezTo>
                    <a:pt x="11128" y="0"/>
                    <a:pt x="6254" y="9005"/>
                    <a:pt x="3510" y="15129"/>
                  </a:cubicBezTo>
                  <a:cubicBezTo>
                    <a:pt x="2091" y="18265"/>
                    <a:pt x="1270" y="20655"/>
                    <a:pt x="1270" y="20655"/>
                  </a:cubicBezTo>
                  <a:cubicBezTo>
                    <a:pt x="784" y="21626"/>
                    <a:pt x="374" y="22485"/>
                    <a:pt x="38" y="23269"/>
                  </a:cubicBezTo>
                  <a:cubicBezTo>
                    <a:pt x="0" y="23306"/>
                    <a:pt x="0" y="23306"/>
                    <a:pt x="0" y="23343"/>
                  </a:cubicBezTo>
                  <a:lnTo>
                    <a:pt x="8513" y="23343"/>
                  </a:lnTo>
                  <a:cubicBezTo>
                    <a:pt x="9820" y="21775"/>
                    <a:pt x="11127" y="20132"/>
                    <a:pt x="12023" y="18975"/>
                  </a:cubicBezTo>
                  <a:cubicBezTo>
                    <a:pt x="16915" y="12441"/>
                    <a:pt x="22963" y="2770"/>
                    <a:pt x="17773" y="380"/>
                  </a:cubicBezTo>
                  <a:cubicBezTo>
                    <a:pt x="17204" y="121"/>
                    <a:pt x="16633" y="0"/>
                    <a:pt x="16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6" name="Google Shape;586;p44"/>
            <p:cNvSpPr/>
            <p:nvPr/>
          </p:nvSpPr>
          <p:spPr>
            <a:xfrm>
              <a:off x="6086225" y="2975150"/>
              <a:ext cx="250200" cy="389700"/>
            </a:xfrm>
            <a:custGeom>
              <a:avLst/>
              <a:gdLst/>
              <a:ahLst/>
              <a:cxnLst/>
              <a:rect l="l" t="t" r="r" b="b"/>
              <a:pathLst>
                <a:path w="10008" h="15588" extrusionOk="0">
                  <a:moveTo>
                    <a:pt x="9654" y="1"/>
                  </a:moveTo>
                  <a:cubicBezTo>
                    <a:pt x="9538" y="1"/>
                    <a:pt x="9422" y="67"/>
                    <a:pt x="9372" y="167"/>
                  </a:cubicBezTo>
                  <a:cubicBezTo>
                    <a:pt x="9074" y="652"/>
                    <a:pt x="3398" y="9464"/>
                    <a:pt x="0" y="15587"/>
                  </a:cubicBezTo>
                  <a:lnTo>
                    <a:pt x="785" y="15587"/>
                  </a:lnTo>
                  <a:cubicBezTo>
                    <a:pt x="4257" y="9389"/>
                    <a:pt x="9858" y="615"/>
                    <a:pt x="9932" y="503"/>
                  </a:cubicBezTo>
                  <a:cubicBezTo>
                    <a:pt x="10007" y="353"/>
                    <a:pt x="9970" y="167"/>
                    <a:pt x="9820" y="55"/>
                  </a:cubicBezTo>
                  <a:cubicBezTo>
                    <a:pt x="9771" y="17"/>
                    <a:pt x="9713" y="1"/>
                    <a:pt x="96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7" name="Google Shape;587;p44"/>
            <p:cNvSpPr/>
            <p:nvPr/>
          </p:nvSpPr>
          <p:spPr>
            <a:xfrm>
              <a:off x="5847250" y="2636725"/>
              <a:ext cx="316475" cy="728125"/>
            </a:xfrm>
            <a:custGeom>
              <a:avLst/>
              <a:gdLst/>
              <a:ahLst/>
              <a:cxnLst/>
              <a:rect l="l" t="t" r="r" b="b"/>
              <a:pathLst>
                <a:path w="12659" h="29125" extrusionOk="0">
                  <a:moveTo>
                    <a:pt x="6946" y="1"/>
                  </a:moveTo>
                  <a:cubicBezTo>
                    <a:pt x="897" y="1"/>
                    <a:pt x="1" y="11874"/>
                    <a:pt x="38" y="19342"/>
                  </a:cubicBezTo>
                  <a:cubicBezTo>
                    <a:pt x="76" y="22777"/>
                    <a:pt x="262" y="25278"/>
                    <a:pt x="262" y="25278"/>
                  </a:cubicBezTo>
                  <a:cubicBezTo>
                    <a:pt x="225" y="26361"/>
                    <a:pt x="225" y="27332"/>
                    <a:pt x="225" y="28191"/>
                  </a:cubicBezTo>
                  <a:cubicBezTo>
                    <a:pt x="262" y="28527"/>
                    <a:pt x="262" y="28826"/>
                    <a:pt x="262" y="29124"/>
                  </a:cubicBezTo>
                  <a:lnTo>
                    <a:pt x="6796" y="29124"/>
                  </a:lnTo>
                  <a:cubicBezTo>
                    <a:pt x="7655" y="26063"/>
                    <a:pt x="8813" y="21843"/>
                    <a:pt x="9373" y="19304"/>
                  </a:cubicBezTo>
                  <a:cubicBezTo>
                    <a:pt x="11165" y="11351"/>
                    <a:pt x="12659" y="1"/>
                    <a:pt x="6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88" name="Google Shape;588;p44"/>
            <p:cNvSpPr/>
            <p:nvPr/>
          </p:nvSpPr>
          <p:spPr>
            <a:xfrm>
              <a:off x="5922875" y="2853875"/>
              <a:ext cx="76250" cy="510975"/>
            </a:xfrm>
            <a:custGeom>
              <a:avLst/>
              <a:gdLst/>
              <a:ahLst/>
              <a:cxnLst/>
              <a:rect l="l" t="t" r="r" b="b"/>
              <a:pathLst>
                <a:path w="3050" h="20439" extrusionOk="0">
                  <a:moveTo>
                    <a:pt x="2624" y="0"/>
                  </a:moveTo>
                  <a:cubicBezTo>
                    <a:pt x="2458" y="0"/>
                    <a:pt x="2294" y="98"/>
                    <a:pt x="2278" y="313"/>
                  </a:cubicBezTo>
                  <a:cubicBezTo>
                    <a:pt x="2203" y="948"/>
                    <a:pt x="374" y="13717"/>
                    <a:pt x="0" y="20438"/>
                  </a:cubicBezTo>
                  <a:lnTo>
                    <a:pt x="710" y="20438"/>
                  </a:lnTo>
                  <a:cubicBezTo>
                    <a:pt x="1083" y="13680"/>
                    <a:pt x="2950" y="574"/>
                    <a:pt x="2987" y="425"/>
                  </a:cubicBezTo>
                  <a:cubicBezTo>
                    <a:pt x="3050" y="155"/>
                    <a:pt x="2834" y="0"/>
                    <a:pt x="26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589" name="Google Shape;589;p44"/>
          <p:cNvGrpSpPr/>
          <p:nvPr/>
        </p:nvGrpSpPr>
        <p:grpSpPr>
          <a:xfrm>
            <a:off x="1726348" y="1042393"/>
            <a:ext cx="1511020" cy="3432683"/>
            <a:chOff x="4073600" y="238100"/>
            <a:chExt cx="976300" cy="2217925"/>
          </a:xfrm>
        </p:grpSpPr>
        <p:sp>
          <p:nvSpPr>
            <p:cNvPr id="590" name="Google Shape;590;p44"/>
            <p:cNvSpPr/>
            <p:nvPr/>
          </p:nvSpPr>
          <p:spPr>
            <a:xfrm>
              <a:off x="4255300" y="643725"/>
              <a:ext cx="428250" cy="547550"/>
            </a:xfrm>
            <a:custGeom>
              <a:avLst/>
              <a:gdLst/>
              <a:ahLst/>
              <a:cxnLst/>
              <a:rect l="l" t="t" r="r" b="b"/>
              <a:pathLst>
                <a:path w="17130" h="21902" extrusionOk="0">
                  <a:moveTo>
                    <a:pt x="14256" y="0"/>
                  </a:moveTo>
                  <a:cubicBezTo>
                    <a:pt x="13148" y="0"/>
                    <a:pt x="12122" y="717"/>
                    <a:pt x="11783" y="1816"/>
                  </a:cubicBezTo>
                  <a:cubicBezTo>
                    <a:pt x="11228" y="3578"/>
                    <a:pt x="10654" y="5341"/>
                    <a:pt x="10100" y="7084"/>
                  </a:cubicBezTo>
                  <a:cubicBezTo>
                    <a:pt x="9525" y="8806"/>
                    <a:pt x="8931" y="10569"/>
                    <a:pt x="8337" y="12272"/>
                  </a:cubicBezTo>
                  <a:cubicBezTo>
                    <a:pt x="8258" y="12490"/>
                    <a:pt x="8179" y="12707"/>
                    <a:pt x="8119" y="12905"/>
                  </a:cubicBezTo>
                  <a:lnTo>
                    <a:pt x="8001" y="13222"/>
                  </a:lnTo>
                  <a:lnTo>
                    <a:pt x="7882" y="13519"/>
                  </a:lnTo>
                  <a:lnTo>
                    <a:pt x="7763" y="13816"/>
                  </a:lnTo>
                  <a:lnTo>
                    <a:pt x="7664" y="14074"/>
                  </a:lnTo>
                  <a:lnTo>
                    <a:pt x="7644" y="14133"/>
                  </a:lnTo>
                  <a:lnTo>
                    <a:pt x="7644" y="14173"/>
                  </a:lnTo>
                  <a:cubicBezTo>
                    <a:pt x="7644" y="14153"/>
                    <a:pt x="7644" y="14133"/>
                    <a:pt x="7664" y="14133"/>
                  </a:cubicBezTo>
                  <a:cubicBezTo>
                    <a:pt x="7664" y="14133"/>
                    <a:pt x="7664" y="14153"/>
                    <a:pt x="7664" y="14153"/>
                  </a:cubicBezTo>
                  <a:lnTo>
                    <a:pt x="7644" y="14173"/>
                  </a:lnTo>
                  <a:cubicBezTo>
                    <a:pt x="7565" y="14272"/>
                    <a:pt x="7486" y="14371"/>
                    <a:pt x="7406" y="14450"/>
                  </a:cubicBezTo>
                  <a:cubicBezTo>
                    <a:pt x="7327" y="14509"/>
                    <a:pt x="7288" y="14569"/>
                    <a:pt x="7208" y="14628"/>
                  </a:cubicBezTo>
                  <a:lnTo>
                    <a:pt x="7109" y="14727"/>
                  </a:lnTo>
                  <a:cubicBezTo>
                    <a:pt x="7070" y="14747"/>
                    <a:pt x="7030" y="14767"/>
                    <a:pt x="7010" y="14787"/>
                  </a:cubicBezTo>
                  <a:cubicBezTo>
                    <a:pt x="6713" y="15024"/>
                    <a:pt x="6377" y="15262"/>
                    <a:pt x="6040" y="15500"/>
                  </a:cubicBezTo>
                  <a:cubicBezTo>
                    <a:pt x="5327" y="15975"/>
                    <a:pt x="4575" y="16430"/>
                    <a:pt x="3802" y="16866"/>
                  </a:cubicBezTo>
                  <a:cubicBezTo>
                    <a:pt x="3426" y="17084"/>
                    <a:pt x="3030" y="17282"/>
                    <a:pt x="2634" y="17500"/>
                  </a:cubicBezTo>
                  <a:lnTo>
                    <a:pt x="2040" y="17797"/>
                  </a:lnTo>
                  <a:lnTo>
                    <a:pt x="1743" y="17955"/>
                  </a:lnTo>
                  <a:lnTo>
                    <a:pt x="1466" y="18094"/>
                  </a:lnTo>
                  <a:lnTo>
                    <a:pt x="1426" y="18114"/>
                  </a:lnTo>
                  <a:cubicBezTo>
                    <a:pt x="416" y="18569"/>
                    <a:pt x="0" y="19757"/>
                    <a:pt x="456" y="20747"/>
                  </a:cubicBezTo>
                  <a:cubicBezTo>
                    <a:pt x="787" y="21481"/>
                    <a:pt x="1505" y="21901"/>
                    <a:pt x="2253" y="21901"/>
                  </a:cubicBezTo>
                  <a:cubicBezTo>
                    <a:pt x="2534" y="21901"/>
                    <a:pt x="2819" y="21842"/>
                    <a:pt x="3090" y="21718"/>
                  </a:cubicBezTo>
                  <a:lnTo>
                    <a:pt x="3446" y="21559"/>
                  </a:lnTo>
                  <a:lnTo>
                    <a:pt x="3783" y="21421"/>
                  </a:lnTo>
                  <a:lnTo>
                    <a:pt x="4436" y="21124"/>
                  </a:lnTo>
                  <a:cubicBezTo>
                    <a:pt x="4872" y="20925"/>
                    <a:pt x="5307" y="20708"/>
                    <a:pt x="5743" y="20510"/>
                  </a:cubicBezTo>
                  <a:cubicBezTo>
                    <a:pt x="6595" y="20074"/>
                    <a:pt x="7466" y="19619"/>
                    <a:pt x="8337" y="19104"/>
                  </a:cubicBezTo>
                  <a:cubicBezTo>
                    <a:pt x="8773" y="18826"/>
                    <a:pt x="9208" y="18549"/>
                    <a:pt x="9644" y="18232"/>
                  </a:cubicBezTo>
                  <a:lnTo>
                    <a:pt x="9803" y="18114"/>
                  </a:lnTo>
                  <a:lnTo>
                    <a:pt x="9981" y="17975"/>
                  </a:lnTo>
                  <a:cubicBezTo>
                    <a:pt x="10100" y="17896"/>
                    <a:pt x="10199" y="17797"/>
                    <a:pt x="10317" y="17698"/>
                  </a:cubicBezTo>
                  <a:cubicBezTo>
                    <a:pt x="10575" y="17480"/>
                    <a:pt x="10812" y="17242"/>
                    <a:pt x="11030" y="16985"/>
                  </a:cubicBezTo>
                  <a:lnTo>
                    <a:pt x="11129" y="16886"/>
                  </a:lnTo>
                  <a:lnTo>
                    <a:pt x="11169" y="16826"/>
                  </a:lnTo>
                  <a:lnTo>
                    <a:pt x="11228" y="16767"/>
                  </a:lnTo>
                  <a:cubicBezTo>
                    <a:pt x="11288" y="16668"/>
                    <a:pt x="11347" y="16609"/>
                    <a:pt x="11407" y="16490"/>
                  </a:cubicBezTo>
                  <a:cubicBezTo>
                    <a:pt x="11486" y="16391"/>
                    <a:pt x="11545" y="16272"/>
                    <a:pt x="11605" y="16173"/>
                  </a:cubicBezTo>
                  <a:lnTo>
                    <a:pt x="11664" y="16074"/>
                  </a:lnTo>
                  <a:lnTo>
                    <a:pt x="11684" y="16034"/>
                  </a:lnTo>
                  <a:lnTo>
                    <a:pt x="11723" y="15935"/>
                  </a:lnTo>
                  <a:lnTo>
                    <a:pt x="11902" y="15559"/>
                  </a:lnTo>
                  <a:lnTo>
                    <a:pt x="12060" y="15222"/>
                  </a:lnTo>
                  <a:lnTo>
                    <a:pt x="12199" y="14866"/>
                  </a:lnTo>
                  <a:lnTo>
                    <a:pt x="12357" y="14529"/>
                  </a:lnTo>
                  <a:cubicBezTo>
                    <a:pt x="12436" y="14311"/>
                    <a:pt x="12535" y="14094"/>
                    <a:pt x="12615" y="13876"/>
                  </a:cubicBezTo>
                  <a:cubicBezTo>
                    <a:pt x="13347" y="12133"/>
                    <a:pt x="14020" y="10410"/>
                    <a:pt x="14694" y="8668"/>
                  </a:cubicBezTo>
                  <a:cubicBezTo>
                    <a:pt x="15347" y="6925"/>
                    <a:pt x="16001" y="5182"/>
                    <a:pt x="16674" y="3460"/>
                  </a:cubicBezTo>
                  <a:cubicBezTo>
                    <a:pt x="16674" y="3420"/>
                    <a:pt x="16694" y="3380"/>
                    <a:pt x="16714" y="3341"/>
                  </a:cubicBezTo>
                  <a:cubicBezTo>
                    <a:pt x="17129" y="1974"/>
                    <a:pt x="16357" y="529"/>
                    <a:pt x="15011" y="113"/>
                  </a:cubicBezTo>
                  <a:cubicBezTo>
                    <a:pt x="14760" y="37"/>
                    <a:pt x="14506" y="0"/>
                    <a:pt x="14256"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1" name="Google Shape;591;p44"/>
            <p:cNvSpPr/>
            <p:nvPr/>
          </p:nvSpPr>
          <p:spPr>
            <a:xfrm>
              <a:off x="4448375" y="994575"/>
              <a:ext cx="39625" cy="13375"/>
            </a:xfrm>
            <a:custGeom>
              <a:avLst/>
              <a:gdLst/>
              <a:ahLst/>
              <a:cxnLst/>
              <a:rect l="l" t="t" r="r" b="b"/>
              <a:pathLst>
                <a:path w="1585" h="535" extrusionOk="0">
                  <a:moveTo>
                    <a:pt x="139" y="0"/>
                  </a:moveTo>
                  <a:cubicBezTo>
                    <a:pt x="60" y="0"/>
                    <a:pt x="20" y="40"/>
                    <a:pt x="20" y="119"/>
                  </a:cubicBezTo>
                  <a:cubicBezTo>
                    <a:pt x="0" y="178"/>
                    <a:pt x="60" y="218"/>
                    <a:pt x="119" y="238"/>
                  </a:cubicBezTo>
                  <a:cubicBezTo>
                    <a:pt x="119" y="238"/>
                    <a:pt x="990" y="277"/>
                    <a:pt x="1347" y="515"/>
                  </a:cubicBezTo>
                  <a:cubicBezTo>
                    <a:pt x="1367" y="515"/>
                    <a:pt x="1386" y="535"/>
                    <a:pt x="1406" y="535"/>
                  </a:cubicBezTo>
                  <a:lnTo>
                    <a:pt x="1426" y="535"/>
                  </a:lnTo>
                  <a:cubicBezTo>
                    <a:pt x="1525" y="535"/>
                    <a:pt x="1585" y="376"/>
                    <a:pt x="1485" y="317"/>
                  </a:cubicBezTo>
                  <a:cubicBezTo>
                    <a:pt x="1070" y="60"/>
                    <a:pt x="15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2" name="Google Shape;592;p44"/>
            <p:cNvSpPr/>
            <p:nvPr/>
          </p:nvSpPr>
          <p:spPr>
            <a:xfrm>
              <a:off x="4458775" y="988625"/>
              <a:ext cx="26250" cy="12900"/>
            </a:xfrm>
            <a:custGeom>
              <a:avLst/>
              <a:gdLst/>
              <a:ahLst/>
              <a:cxnLst/>
              <a:rect l="l" t="t" r="r" b="b"/>
              <a:pathLst>
                <a:path w="1050" h="516" extrusionOk="0">
                  <a:moveTo>
                    <a:pt x="911" y="1"/>
                  </a:moveTo>
                  <a:cubicBezTo>
                    <a:pt x="614" y="20"/>
                    <a:pt x="317" y="139"/>
                    <a:pt x="60" y="298"/>
                  </a:cubicBezTo>
                  <a:cubicBezTo>
                    <a:pt x="0" y="337"/>
                    <a:pt x="0" y="416"/>
                    <a:pt x="40" y="456"/>
                  </a:cubicBezTo>
                  <a:cubicBezTo>
                    <a:pt x="40" y="496"/>
                    <a:pt x="79" y="515"/>
                    <a:pt x="119" y="515"/>
                  </a:cubicBezTo>
                  <a:cubicBezTo>
                    <a:pt x="139" y="515"/>
                    <a:pt x="159" y="515"/>
                    <a:pt x="178" y="496"/>
                  </a:cubicBezTo>
                  <a:cubicBezTo>
                    <a:pt x="416" y="337"/>
                    <a:pt x="654" y="258"/>
                    <a:pt x="931" y="218"/>
                  </a:cubicBezTo>
                  <a:cubicBezTo>
                    <a:pt x="1050" y="199"/>
                    <a:pt x="1050" y="1"/>
                    <a:pt x="91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3" name="Google Shape;593;p44"/>
            <p:cNvSpPr/>
            <p:nvPr/>
          </p:nvSpPr>
          <p:spPr>
            <a:xfrm>
              <a:off x="4280050" y="1081700"/>
              <a:ext cx="109925" cy="93125"/>
            </a:xfrm>
            <a:custGeom>
              <a:avLst/>
              <a:gdLst/>
              <a:ahLst/>
              <a:cxnLst/>
              <a:rect l="l" t="t" r="r" b="b"/>
              <a:pathLst>
                <a:path w="4397" h="3725" extrusionOk="0">
                  <a:moveTo>
                    <a:pt x="1288" y="0"/>
                  </a:moveTo>
                  <a:cubicBezTo>
                    <a:pt x="40" y="60"/>
                    <a:pt x="0" y="793"/>
                    <a:pt x="0" y="793"/>
                  </a:cubicBezTo>
                  <a:cubicBezTo>
                    <a:pt x="1090" y="1129"/>
                    <a:pt x="3169" y="3723"/>
                    <a:pt x="3169" y="3723"/>
                  </a:cubicBezTo>
                  <a:cubicBezTo>
                    <a:pt x="3190" y="3724"/>
                    <a:pt x="3210" y="3725"/>
                    <a:pt x="3231" y="3725"/>
                  </a:cubicBezTo>
                  <a:cubicBezTo>
                    <a:pt x="3702" y="3725"/>
                    <a:pt x="4131" y="3509"/>
                    <a:pt x="4397" y="3129"/>
                  </a:cubicBezTo>
                  <a:cubicBezTo>
                    <a:pt x="3228" y="575"/>
                    <a:pt x="1288" y="0"/>
                    <a:pt x="1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4" name="Google Shape;594;p44"/>
            <p:cNvSpPr/>
            <p:nvPr/>
          </p:nvSpPr>
          <p:spPr>
            <a:xfrm>
              <a:off x="4261225" y="1151500"/>
              <a:ext cx="153000" cy="219350"/>
            </a:xfrm>
            <a:custGeom>
              <a:avLst/>
              <a:gdLst/>
              <a:ahLst/>
              <a:cxnLst/>
              <a:rect l="l" t="t" r="r" b="b"/>
              <a:pathLst>
                <a:path w="6120" h="8774" extrusionOk="0">
                  <a:moveTo>
                    <a:pt x="4338" y="1"/>
                  </a:moveTo>
                  <a:lnTo>
                    <a:pt x="4080" y="60"/>
                  </a:lnTo>
                  <a:cubicBezTo>
                    <a:pt x="4358" y="1387"/>
                    <a:pt x="4536" y="2733"/>
                    <a:pt x="4615" y="4080"/>
                  </a:cubicBezTo>
                  <a:cubicBezTo>
                    <a:pt x="4714" y="5902"/>
                    <a:pt x="4575" y="8139"/>
                    <a:pt x="3268" y="8436"/>
                  </a:cubicBezTo>
                  <a:cubicBezTo>
                    <a:pt x="3162" y="8464"/>
                    <a:pt x="3053" y="8478"/>
                    <a:pt x="2943" y="8478"/>
                  </a:cubicBezTo>
                  <a:cubicBezTo>
                    <a:pt x="2665" y="8478"/>
                    <a:pt x="2387" y="8389"/>
                    <a:pt x="2159" y="8219"/>
                  </a:cubicBezTo>
                  <a:cubicBezTo>
                    <a:pt x="615" y="7090"/>
                    <a:pt x="278" y="2951"/>
                    <a:pt x="278" y="2912"/>
                  </a:cubicBezTo>
                  <a:lnTo>
                    <a:pt x="1" y="2931"/>
                  </a:lnTo>
                  <a:cubicBezTo>
                    <a:pt x="1" y="3110"/>
                    <a:pt x="357" y="7248"/>
                    <a:pt x="1981" y="8436"/>
                  </a:cubicBezTo>
                  <a:cubicBezTo>
                    <a:pt x="2258" y="8654"/>
                    <a:pt x="2595" y="8753"/>
                    <a:pt x="2932" y="8773"/>
                  </a:cubicBezTo>
                  <a:cubicBezTo>
                    <a:pt x="3070" y="8773"/>
                    <a:pt x="3209" y="8753"/>
                    <a:pt x="3348" y="8714"/>
                  </a:cubicBezTo>
                  <a:cubicBezTo>
                    <a:pt x="6120" y="8060"/>
                    <a:pt x="4417" y="337"/>
                    <a:pt x="4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5" name="Google Shape;595;p44"/>
            <p:cNvSpPr/>
            <p:nvPr/>
          </p:nvSpPr>
          <p:spPr>
            <a:xfrm>
              <a:off x="4099350" y="1180575"/>
              <a:ext cx="189250" cy="1233350"/>
            </a:xfrm>
            <a:custGeom>
              <a:avLst/>
              <a:gdLst/>
              <a:ahLst/>
              <a:cxnLst/>
              <a:rect l="l" t="t" r="r" b="b"/>
              <a:pathLst>
                <a:path w="7570" h="49334" extrusionOk="0">
                  <a:moveTo>
                    <a:pt x="7014" y="1"/>
                  </a:moveTo>
                  <a:cubicBezTo>
                    <a:pt x="6790" y="1"/>
                    <a:pt x="6571" y="139"/>
                    <a:pt x="6535" y="442"/>
                  </a:cubicBezTo>
                  <a:lnTo>
                    <a:pt x="40" y="48760"/>
                  </a:lnTo>
                  <a:cubicBezTo>
                    <a:pt x="1" y="49037"/>
                    <a:pt x="199" y="49294"/>
                    <a:pt x="476" y="49334"/>
                  </a:cubicBezTo>
                  <a:lnTo>
                    <a:pt x="535" y="49334"/>
                  </a:lnTo>
                  <a:cubicBezTo>
                    <a:pt x="793" y="49334"/>
                    <a:pt x="1010" y="49156"/>
                    <a:pt x="1030" y="48898"/>
                  </a:cubicBezTo>
                  <a:lnTo>
                    <a:pt x="7526" y="580"/>
                  </a:lnTo>
                  <a:cubicBezTo>
                    <a:pt x="7569" y="209"/>
                    <a:pt x="7288" y="1"/>
                    <a:pt x="70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6" name="Google Shape;596;p44"/>
            <p:cNvSpPr/>
            <p:nvPr/>
          </p:nvSpPr>
          <p:spPr>
            <a:xfrm>
              <a:off x="4186300" y="1093450"/>
              <a:ext cx="181575" cy="117625"/>
            </a:xfrm>
            <a:custGeom>
              <a:avLst/>
              <a:gdLst/>
              <a:ahLst/>
              <a:cxnLst/>
              <a:rect l="l" t="t" r="r" b="b"/>
              <a:pathLst>
                <a:path w="7263" h="4705" extrusionOk="0">
                  <a:moveTo>
                    <a:pt x="1714" y="1"/>
                  </a:moveTo>
                  <a:cubicBezTo>
                    <a:pt x="674" y="1"/>
                    <a:pt x="1" y="1506"/>
                    <a:pt x="1097" y="2204"/>
                  </a:cubicBezTo>
                  <a:lnTo>
                    <a:pt x="4919" y="4521"/>
                  </a:lnTo>
                  <a:cubicBezTo>
                    <a:pt x="5136" y="4648"/>
                    <a:pt x="5349" y="4704"/>
                    <a:pt x="5549" y="4704"/>
                  </a:cubicBezTo>
                  <a:cubicBezTo>
                    <a:pt x="6590" y="4704"/>
                    <a:pt x="7263" y="3198"/>
                    <a:pt x="6166" y="2501"/>
                  </a:cubicBezTo>
                  <a:lnTo>
                    <a:pt x="2344" y="184"/>
                  </a:lnTo>
                  <a:cubicBezTo>
                    <a:pt x="2127" y="56"/>
                    <a:pt x="1914"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7" name="Google Shape;597;p44"/>
            <p:cNvSpPr/>
            <p:nvPr/>
          </p:nvSpPr>
          <p:spPr>
            <a:xfrm>
              <a:off x="4320150" y="1143575"/>
              <a:ext cx="51550" cy="58475"/>
            </a:xfrm>
            <a:custGeom>
              <a:avLst/>
              <a:gdLst/>
              <a:ahLst/>
              <a:cxnLst/>
              <a:rect l="l" t="t" r="r" b="b"/>
              <a:pathLst>
                <a:path w="2062" h="2339" extrusionOk="0">
                  <a:moveTo>
                    <a:pt x="1108" y="1"/>
                  </a:moveTo>
                  <a:cubicBezTo>
                    <a:pt x="961" y="1"/>
                    <a:pt x="114" y="17"/>
                    <a:pt x="60" y="397"/>
                  </a:cubicBezTo>
                  <a:cubicBezTo>
                    <a:pt x="0" y="813"/>
                    <a:pt x="812" y="1110"/>
                    <a:pt x="852" y="1347"/>
                  </a:cubicBezTo>
                  <a:cubicBezTo>
                    <a:pt x="892" y="1585"/>
                    <a:pt x="1090" y="2278"/>
                    <a:pt x="1585" y="2337"/>
                  </a:cubicBezTo>
                  <a:cubicBezTo>
                    <a:pt x="1596" y="2338"/>
                    <a:pt x="1608" y="2339"/>
                    <a:pt x="1618" y="2339"/>
                  </a:cubicBezTo>
                  <a:cubicBezTo>
                    <a:pt x="2061" y="2339"/>
                    <a:pt x="1686" y="1554"/>
                    <a:pt x="1783" y="1090"/>
                  </a:cubicBezTo>
                  <a:cubicBezTo>
                    <a:pt x="1862" y="634"/>
                    <a:pt x="1129" y="1"/>
                    <a:pt x="1129" y="1"/>
                  </a:cubicBezTo>
                  <a:cubicBezTo>
                    <a:pt x="1129" y="1"/>
                    <a:pt x="1122" y="1"/>
                    <a:pt x="1108"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8" name="Google Shape;598;p44"/>
            <p:cNvSpPr/>
            <p:nvPr/>
          </p:nvSpPr>
          <p:spPr>
            <a:xfrm>
              <a:off x="4197375" y="1086150"/>
              <a:ext cx="161900" cy="114600"/>
            </a:xfrm>
            <a:custGeom>
              <a:avLst/>
              <a:gdLst/>
              <a:ahLst/>
              <a:cxnLst/>
              <a:rect l="l" t="t" r="r" b="b"/>
              <a:pathLst>
                <a:path w="6476" h="4584" extrusionOk="0">
                  <a:moveTo>
                    <a:pt x="2129" y="0"/>
                  </a:moveTo>
                  <a:cubicBezTo>
                    <a:pt x="1790" y="0"/>
                    <a:pt x="1514" y="128"/>
                    <a:pt x="1268" y="436"/>
                  </a:cubicBezTo>
                  <a:cubicBezTo>
                    <a:pt x="713" y="1129"/>
                    <a:pt x="0" y="1981"/>
                    <a:pt x="179" y="2555"/>
                  </a:cubicBezTo>
                  <a:cubicBezTo>
                    <a:pt x="238" y="2714"/>
                    <a:pt x="337" y="2872"/>
                    <a:pt x="456" y="2991"/>
                  </a:cubicBezTo>
                  <a:cubicBezTo>
                    <a:pt x="555" y="3110"/>
                    <a:pt x="674" y="3228"/>
                    <a:pt x="773" y="3327"/>
                  </a:cubicBezTo>
                  <a:cubicBezTo>
                    <a:pt x="872" y="3407"/>
                    <a:pt x="991" y="3506"/>
                    <a:pt x="1109" y="3605"/>
                  </a:cubicBezTo>
                  <a:cubicBezTo>
                    <a:pt x="1228" y="3684"/>
                    <a:pt x="1288" y="3743"/>
                    <a:pt x="1387" y="3803"/>
                  </a:cubicBezTo>
                  <a:cubicBezTo>
                    <a:pt x="1565" y="3922"/>
                    <a:pt x="1763" y="4040"/>
                    <a:pt x="1961" y="4139"/>
                  </a:cubicBezTo>
                  <a:cubicBezTo>
                    <a:pt x="2060" y="4179"/>
                    <a:pt x="2159" y="4219"/>
                    <a:pt x="2238" y="4238"/>
                  </a:cubicBezTo>
                  <a:lnTo>
                    <a:pt x="2258" y="4238"/>
                  </a:lnTo>
                  <a:cubicBezTo>
                    <a:pt x="2577" y="4464"/>
                    <a:pt x="2958" y="4583"/>
                    <a:pt x="3348" y="4583"/>
                  </a:cubicBezTo>
                  <a:cubicBezTo>
                    <a:pt x="3539" y="4583"/>
                    <a:pt x="3732" y="4555"/>
                    <a:pt x="3921" y="4496"/>
                  </a:cubicBezTo>
                  <a:lnTo>
                    <a:pt x="3387" y="4159"/>
                  </a:lnTo>
                  <a:cubicBezTo>
                    <a:pt x="3644" y="3862"/>
                    <a:pt x="3842" y="3526"/>
                    <a:pt x="4001" y="3169"/>
                  </a:cubicBezTo>
                  <a:cubicBezTo>
                    <a:pt x="4223" y="2724"/>
                    <a:pt x="4791" y="2668"/>
                    <a:pt x="5062" y="2668"/>
                  </a:cubicBezTo>
                  <a:cubicBezTo>
                    <a:pt x="5152" y="2668"/>
                    <a:pt x="5209" y="2674"/>
                    <a:pt x="5209" y="2674"/>
                  </a:cubicBezTo>
                  <a:cubicBezTo>
                    <a:pt x="5447" y="2793"/>
                    <a:pt x="5707" y="2855"/>
                    <a:pt x="5967" y="2855"/>
                  </a:cubicBezTo>
                  <a:cubicBezTo>
                    <a:pt x="6139" y="2855"/>
                    <a:pt x="6310" y="2828"/>
                    <a:pt x="6476" y="2773"/>
                  </a:cubicBezTo>
                  <a:cubicBezTo>
                    <a:pt x="6476" y="2773"/>
                    <a:pt x="5644" y="1347"/>
                    <a:pt x="4317" y="753"/>
                  </a:cubicBezTo>
                  <a:cubicBezTo>
                    <a:pt x="3349" y="317"/>
                    <a:pt x="2662" y="0"/>
                    <a:pt x="2129"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599" name="Google Shape;599;p44"/>
            <p:cNvSpPr/>
            <p:nvPr/>
          </p:nvSpPr>
          <p:spPr>
            <a:xfrm>
              <a:off x="4272625" y="1188300"/>
              <a:ext cx="16350" cy="6475"/>
            </a:xfrm>
            <a:custGeom>
              <a:avLst/>
              <a:gdLst/>
              <a:ahLst/>
              <a:cxnLst/>
              <a:rect l="l" t="t" r="r" b="b"/>
              <a:pathLst>
                <a:path w="654" h="259" extrusionOk="0">
                  <a:moveTo>
                    <a:pt x="71" y="1"/>
                  </a:moveTo>
                  <a:cubicBezTo>
                    <a:pt x="50" y="1"/>
                    <a:pt x="32" y="10"/>
                    <a:pt x="20" y="34"/>
                  </a:cubicBezTo>
                  <a:cubicBezTo>
                    <a:pt x="0" y="73"/>
                    <a:pt x="0" y="133"/>
                    <a:pt x="40" y="152"/>
                  </a:cubicBezTo>
                  <a:cubicBezTo>
                    <a:pt x="178" y="229"/>
                    <a:pt x="328" y="258"/>
                    <a:pt x="481" y="258"/>
                  </a:cubicBezTo>
                  <a:cubicBezTo>
                    <a:pt x="525" y="258"/>
                    <a:pt x="570" y="256"/>
                    <a:pt x="614" y="251"/>
                  </a:cubicBezTo>
                  <a:lnTo>
                    <a:pt x="654" y="251"/>
                  </a:lnTo>
                  <a:lnTo>
                    <a:pt x="396" y="93"/>
                  </a:lnTo>
                  <a:cubicBezTo>
                    <a:pt x="297" y="73"/>
                    <a:pt x="218" y="53"/>
                    <a:pt x="119" y="14"/>
                  </a:cubicBezTo>
                  <a:cubicBezTo>
                    <a:pt x="103" y="6"/>
                    <a:pt x="86" y="1"/>
                    <a:pt x="7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0" name="Google Shape;600;p44"/>
            <p:cNvSpPr/>
            <p:nvPr/>
          </p:nvSpPr>
          <p:spPr>
            <a:xfrm>
              <a:off x="4245900" y="1157625"/>
              <a:ext cx="19325" cy="34500"/>
            </a:xfrm>
            <a:custGeom>
              <a:avLst/>
              <a:gdLst/>
              <a:ahLst/>
              <a:cxnLst/>
              <a:rect l="l" t="t" r="r" b="b"/>
              <a:pathLst>
                <a:path w="773" h="1380" extrusionOk="0">
                  <a:moveTo>
                    <a:pt x="674" y="0"/>
                  </a:moveTo>
                  <a:cubicBezTo>
                    <a:pt x="651" y="0"/>
                    <a:pt x="626" y="10"/>
                    <a:pt x="614" y="33"/>
                  </a:cubicBezTo>
                  <a:cubicBezTo>
                    <a:pt x="396" y="310"/>
                    <a:pt x="218" y="607"/>
                    <a:pt x="60" y="924"/>
                  </a:cubicBezTo>
                  <a:cubicBezTo>
                    <a:pt x="0" y="1023"/>
                    <a:pt x="0" y="1162"/>
                    <a:pt x="40" y="1280"/>
                  </a:cubicBezTo>
                  <a:cubicBezTo>
                    <a:pt x="130" y="1316"/>
                    <a:pt x="203" y="1352"/>
                    <a:pt x="290" y="1373"/>
                  </a:cubicBezTo>
                  <a:lnTo>
                    <a:pt x="290" y="1373"/>
                  </a:lnTo>
                  <a:cubicBezTo>
                    <a:pt x="196" y="1292"/>
                    <a:pt x="160" y="1138"/>
                    <a:pt x="218" y="1003"/>
                  </a:cubicBezTo>
                  <a:cubicBezTo>
                    <a:pt x="357" y="686"/>
                    <a:pt x="535" y="409"/>
                    <a:pt x="733" y="132"/>
                  </a:cubicBezTo>
                  <a:cubicBezTo>
                    <a:pt x="772" y="92"/>
                    <a:pt x="753" y="33"/>
                    <a:pt x="713" y="13"/>
                  </a:cubicBezTo>
                  <a:cubicBezTo>
                    <a:pt x="705" y="5"/>
                    <a:pt x="690" y="0"/>
                    <a:pt x="674" y="0"/>
                  </a:cubicBezTo>
                  <a:close/>
                  <a:moveTo>
                    <a:pt x="290" y="1373"/>
                  </a:moveTo>
                  <a:cubicBezTo>
                    <a:pt x="292" y="1375"/>
                    <a:pt x="295" y="1377"/>
                    <a:pt x="297" y="1379"/>
                  </a:cubicBezTo>
                  <a:lnTo>
                    <a:pt x="317" y="1379"/>
                  </a:lnTo>
                  <a:cubicBezTo>
                    <a:pt x="308" y="1378"/>
                    <a:pt x="299" y="1376"/>
                    <a:pt x="290" y="1373"/>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1" name="Google Shape;601;p44"/>
            <p:cNvSpPr/>
            <p:nvPr/>
          </p:nvSpPr>
          <p:spPr>
            <a:xfrm>
              <a:off x="4224600" y="1142750"/>
              <a:ext cx="22300" cy="38475"/>
            </a:xfrm>
            <a:custGeom>
              <a:avLst/>
              <a:gdLst/>
              <a:ahLst/>
              <a:cxnLst/>
              <a:rect l="l" t="t" r="r" b="b"/>
              <a:pathLst>
                <a:path w="892" h="1539" extrusionOk="0">
                  <a:moveTo>
                    <a:pt x="792" y="1"/>
                  </a:moveTo>
                  <a:cubicBezTo>
                    <a:pt x="767" y="1"/>
                    <a:pt x="737" y="11"/>
                    <a:pt x="713" y="34"/>
                  </a:cubicBezTo>
                  <a:cubicBezTo>
                    <a:pt x="476" y="370"/>
                    <a:pt x="258" y="727"/>
                    <a:pt x="60" y="1083"/>
                  </a:cubicBezTo>
                  <a:cubicBezTo>
                    <a:pt x="20" y="1163"/>
                    <a:pt x="1" y="1242"/>
                    <a:pt x="20" y="1341"/>
                  </a:cubicBezTo>
                  <a:cubicBezTo>
                    <a:pt x="100" y="1400"/>
                    <a:pt x="199" y="1479"/>
                    <a:pt x="298" y="1539"/>
                  </a:cubicBezTo>
                  <a:cubicBezTo>
                    <a:pt x="179" y="1440"/>
                    <a:pt x="159" y="1281"/>
                    <a:pt x="218" y="1143"/>
                  </a:cubicBezTo>
                  <a:cubicBezTo>
                    <a:pt x="397" y="806"/>
                    <a:pt x="614" y="450"/>
                    <a:pt x="852" y="133"/>
                  </a:cubicBezTo>
                  <a:cubicBezTo>
                    <a:pt x="892" y="93"/>
                    <a:pt x="872" y="54"/>
                    <a:pt x="832" y="14"/>
                  </a:cubicBezTo>
                  <a:cubicBezTo>
                    <a:pt x="824" y="6"/>
                    <a:pt x="809" y="1"/>
                    <a:pt x="79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2" name="Google Shape;602;p44"/>
            <p:cNvSpPr/>
            <p:nvPr/>
          </p:nvSpPr>
          <p:spPr>
            <a:xfrm>
              <a:off x="4209250" y="1132375"/>
              <a:ext cx="18350" cy="36975"/>
            </a:xfrm>
            <a:custGeom>
              <a:avLst/>
              <a:gdLst/>
              <a:ahLst/>
              <a:cxnLst/>
              <a:rect l="l" t="t" r="r" b="b"/>
              <a:pathLst>
                <a:path w="734" h="1479" extrusionOk="0">
                  <a:moveTo>
                    <a:pt x="625" y="0"/>
                  </a:moveTo>
                  <a:cubicBezTo>
                    <a:pt x="602" y="0"/>
                    <a:pt x="578" y="10"/>
                    <a:pt x="555" y="33"/>
                  </a:cubicBezTo>
                  <a:cubicBezTo>
                    <a:pt x="377" y="330"/>
                    <a:pt x="199" y="627"/>
                    <a:pt x="40" y="944"/>
                  </a:cubicBezTo>
                  <a:cubicBezTo>
                    <a:pt x="1" y="1003"/>
                    <a:pt x="1" y="1063"/>
                    <a:pt x="1" y="1142"/>
                  </a:cubicBezTo>
                  <a:cubicBezTo>
                    <a:pt x="100" y="1261"/>
                    <a:pt x="199" y="1379"/>
                    <a:pt x="318" y="1478"/>
                  </a:cubicBezTo>
                  <a:cubicBezTo>
                    <a:pt x="318" y="1439"/>
                    <a:pt x="318" y="1419"/>
                    <a:pt x="278" y="1399"/>
                  </a:cubicBezTo>
                  <a:cubicBezTo>
                    <a:pt x="179" y="1300"/>
                    <a:pt x="139" y="1142"/>
                    <a:pt x="179" y="1003"/>
                  </a:cubicBezTo>
                  <a:cubicBezTo>
                    <a:pt x="337" y="706"/>
                    <a:pt x="516" y="409"/>
                    <a:pt x="694" y="132"/>
                  </a:cubicBezTo>
                  <a:cubicBezTo>
                    <a:pt x="733" y="92"/>
                    <a:pt x="714" y="53"/>
                    <a:pt x="674" y="13"/>
                  </a:cubicBezTo>
                  <a:cubicBezTo>
                    <a:pt x="658" y="5"/>
                    <a:pt x="641" y="0"/>
                    <a:pt x="625"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3" name="Google Shape;603;p44"/>
            <p:cNvSpPr/>
            <p:nvPr/>
          </p:nvSpPr>
          <p:spPr>
            <a:xfrm>
              <a:off x="4073600" y="2362425"/>
              <a:ext cx="76775" cy="93600"/>
            </a:xfrm>
            <a:custGeom>
              <a:avLst/>
              <a:gdLst/>
              <a:ahLst/>
              <a:cxnLst/>
              <a:rect l="l" t="t" r="r" b="b"/>
              <a:pathLst>
                <a:path w="3071" h="3744" extrusionOk="0">
                  <a:moveTo>
                    <a:pt x="456" y="1"/>
                  </a:moveTo>
                  <a:lnTo>
                    <a:pt x="1" y="3387"/>
                  </a:lnTo>
                  <a:lnTo>
                    <a:pt x="2615" y="3743"/>
                  </a:lnTo>
                  <a:lnTo>
                    <a:pt x="3070" y="337"/>
                  </a:lnTo>
                  <a:lnTo>
                    <a:pt x="4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4" name="Google Shape;604;p44"/>
            <p:cNvSpPr/>
            <p:nvPr/>
          </p:nvSpPr>
          <p:spPr>
            <a:xfrm>
              <a:off x="4744425" y="238100"/>
              <a:ext cx="223300" cy="249150"/>
            </a:xfrm>
            <a:custGeom>
              <a:avLst/>
              <a:gdLst/>
              <a:ahLst/>
              <a:cxnLst/>
              <a:rect l="l" t="t" r="r" b="b"/>
              <a:pathLst>
                <a:path w="8932" h="9966" extrusionOk="0">
                  <a:moveTo>
                    <a:pt x="3840" y="0"/>
                  </a:moveTo>
                  <a:cubicBezTo>
                    <a:pt x="3821" y="0"/>
                    <a:pt x="3802" y="0"/>
                    <a:pt x="3782" y="1"/>
                  </a:cubicBezTo>
                  <a:cubicBezTo>
                    <a:pt x="2674" y="41"/>
                    <a:pt x="2277" y="1882"/>
                    <a:pt x="2277" y="1882"/>
                  </a:cubicBezTo>
                  <a:cubicBezTo>
                    <a:pt x="2277" y="1882"/>
                    <a:pt x="1859" y="1275"/>
                    <a:pt x="1145" y="1275"/>
                  </a:cubicBezTo>
                  <a:cubicBezTo>
                    <a:pt x="994" y="1275"/>
                    <a:pt x="830" y="1302"/>
                    <a:pt x="654" y="1367"/>
                  </a:cubicBezTo>
                  <a:cubicBezTo>
                    <a:pt x="0" y="1605"/>
                    <a:pt x="79" y="2635"/>
                    <a:pt x="218" y="3387"/>
                  </a:cubicBezTo>
                  <a:cubicBezTo>
                    <a:pt x="277" y="3645"/>
                    <a:pt x="337" y="3902"/>
                    <a:pt x="416" y="4160"/>
                  </a:cubicBezTo>
                  <a:lnTo>
                    <a:pt x="1169" y="6080"/>
                  </a:lnTo>
                  <a:lnTo>
                    <a:pt x="2258" y="8813"/>
                  </a:lnTo>
                  <a:cubicBezTo>
                    <a:pt x="2258" y="8813"/>
                    <a:pt x="3224" y="9965"/>
                    <a:pt x="3969" y="9965"/>
                  </a:cubicBezTo>
                  <a:cubicBezTo>
                    <a:pt x="3993" y="9965"/>
                    <a:pt x="4016" y="9964"/>
                    <a:pt x="4040" y="9962"/>
                  </a:cubicBezTo>
                  <a:cubicBezTo>
                    <a:pt x="4495" y="9902"/>
                    <a:pt x="4713" y="9447"/>
                    <a:pt x="4812" y="9110"/>
                  </a:cubicBezTo>
                  <a:cubicBezTo>
                    <a:pt x="4832" y="8972"/>
                    <a:pt x="4872" y="8853"/>
                    <a:pt x="4872" y="8734"/>
                  </a:cubicBezTo>
                  <a:cubicBezTo>
                    <a:pt x="4911" y="8774"/>
                    <a:pt x="4971" y="8833"/>
                    <a:pt x="5010" y="8873"/>
                  </a:cubicBezTo>
                  <a:cubicBezTo>
                    <a:pt x="5174" y="9070"/>
                    <a:pt x="5411" y="9170"/>
                    <a:pt x="5651" y="9170"/>
                  </a:cubicBezTo>
                  <a:cubicBezTo>
                    <a:pt x="5844" y="9170"/>
                    <a:pt x="6039" y="9104"/>
                    <a:pt x="6198" y="8972"/>
                  </a:cubicBezTo>
                  <a:cubicBezTo>
                    <a:pt x="6951" y="8397"/>
                    <a:pt x="6476" y="6991"/>
                    <a:pt x="6476" y="6991"/>
                  </a:cubicBezTo>
                  <a:lnTo>
                    <a:pt x="6476" y="6991"/>
                  </a:lnTo>
                  <a:cubicBezTo>
                    <a:pt x="6699" y="7108"/>
                    <a:pt x="6946" y="7167"/>
                    <a:pt x="7193" y="7167"/>
                  </a:cubicBezTo>
                  <a:cubicBezTo>
                    <a:pt x="7451" y="7167"/>
                    <a:pt x="7709" y="7103"/>
                    <a:pt x="7941" y="6971"/>
                  </a:cubicBezTo>
                  <a:cubicBezTo>
                    <a:pt x="8634" y="6516"/>
                    <a:pt x="7981" y="4615"/>
                    <a:pt x="7981" y="4615"/>
                  </a:cubicBezTo>
                  <a:lnTo>
                    <a:pt x="7981" y="4615"/>
                  </a:lnTo>
                  <a:cubicBezTo>
                    <a:pt x="7981" y="4615"/>
                    <a:pt x="8019" y="4629"/>
                    <a:pt x="8078" y="4629"/>
                  </a:cubicBezTo>
                  <a:cubicBezTo>
                    <a:pt x="8234" y="4629"/>
                    <a:pt x="8536" y="4535"/>
                    <a:pt x="8693" y="3862"/>
                  </a:cubicBezTo>
                  <a:cubicBezTo>
                    <a:pt x="8931" y="2952"/>
                    <a:pt x="7961" y="2674"/>
                    <a:pt x="7961" y="2674"/>
                  </a:cubicBezTo>
                  <a:cubicBezTo>
                    <a:pt x="7961" y="2674"/>
                    <a:pt x="8892" y="1328"/>
                    <a:pt x="7921" y="635"/>
                  </a:cubicBezTo>
                  <a:cubicBezTo>
                    <a:pt x="7654" y="444"/>
                    <a:pt x="7344" y="374"/>
                    <a:pt x="7036" y="374"/>
                  </a:cubicBezTo>
                  <a:cubicBezTo>
                    <a:pt x="6226" y="374"/>
                    <a:pt x="5426" y="853"/>
                    <a:pt x="5426" y="853"/>
                  </a:cubicBezTo>
                  <a:cubicBezTo>
                    <a:pt x="5061" y="314"/>
                    <a:pt x="4472" y="0"/>
                    <a:pt x="3840"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5" name="Google Shape;605;p44"/>
            <p:cNvSpPr/>
            <p:nvPr/>
          </p:nvSpPr>
          <p:spPr>
            <a:xfrm>
              <a:off x="4749875" y="322250"/>
              <a:ext cx="125750" cy="138675"/>
            </a:xfrm>
            <a:custGeom>
              <a:avLst/>
              <a:gdLst/>
              <a:ahLst/>
              <a:cxnLst/>
              <a:rect l="l" t="t" r="r" b="b"/>
              <a:pathLst>
                <a:path w="5030" h="5547" extrusionOk="0">
                  <a:moveTo>
                    <a:pt x="593" y="0"/>
                  </a:moveTo>
                  <a:cubicBezTo>
                    <a:pt x="343" y="0"/>
                    <a:pt x="137" y="13"/>
                    <a:pt x="0" y="21"/>
                  </a:cubicBezTo>
                  <a:cubicBezTo>
                    <a:pt x="59" y="279"/>
                    <a:pt x="119" y="536"/>
                    <a:pt x="198" y="794"/>
                  </a:cubicBezTo>
                  <a:lnTo>
                    <a:pt x="951" y="2714"/>
                  </a:lnTo>
                  <a:cubicBezTo>
                    <a:pt x="2218" y="4497"/>
                    <a:pt x="3505" y="5190"/>
                    <a:pt x="4040" y="5447"/>
                  </a:cubicBezTo>
                  <a:cubicBezTo>
                    <a:pt x="4079" y="5467"/>
                    <a:pt x="4139" y="5507"/>
                    <a:pt x="4178" y="5546"/>
                  </a:cubicBezTo>
                  <a:cubicBezTo>
                    <a:pt x="4396" y="5289"/>
                    <a:pt x="4555" y="4992"/>
                    <a:pt x="4654" y="4655"/>
                  </a:cubicBezTo>
                  <a:cubicBezTo>
                    <a:pt x="5030" y="3467"/>
                    <a:pt x="4753" y="2160"/>
                    <a:pt x="3921" y="1249"/>
                  </a:cubicBezTo>
                  <a:cubicBezTo>
                    <a:pt x="3005" y="162"/>
                    <a:pt x="1504" y="0"/>
                    <a:pt x="593" y="0"/>
                  </a:cubicBezTo>
                  <a:close/>
                </a:path>
              </a:pathLst>
            </a:custGeom>
            <a:solidFill>
              <a:srgbClr val="BA6C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6" name="Google Shape;606;p44"/>
            <p:cNvSpPr/>
            <p:nvPr/>
          </p:nvSpPr>
          <p:spPr>
            <a:xfrm>
              <a:off x="4889475" y="2197075"/>
              <a:ext cx="97550" cy="86400"/>
            </a:xfrm>
            <a:custGeom>
              <a:avLst/>
              <a:gdLst/>
              <a:ahLst/>
              <a:cxnLst/>
              <a:rect l="l" t="t" r="r" b="b"/>
              <a:pathLst>
                <a:path w="3902" h="3456" extrusionOk="0">
                  <a:moveTo>
                    <a:pt x="3090" y="0"/>
                  </a:moveTo>
                  <a:lnTo>
                    <a:pt x="0" y="496"/>
                  </a:lnTo>
                  <a:lnTo>
                    <a:pt x="990" y="3208"/>
                  </a:lnTo>
                  <a:cubicBezTo>
                    <a:pt x="1411" y="3355"/>
                    <a:pt x="1829" y="3456"/>
                    <a:pt x="2247" y="3456"/>
                  </a:cubicBezTo>
                  <a:cubicBezTo>
                    <a:pt x="2793" y="3456"/>
                    <a:pt x="3341" y="3283"/>
                    <a:pt x="3901" y="2812"/>
                  </a:cubicBezTo>
                  <a:lnTo>
                    <a:pt x="3090"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7" name="Google Shape;607;p44"/>
            <p:cNvSpPr/>
            <p:nvPr/>
          </p:nvSpPr>
          <p:spPr>
            <a:xfrm>
              <a:off x="4841500" y="2254875"/>
              <a:ext cx="190075" cy="199200"/>
            </a:xfrm>
            <a:custGeom>
              <a:avLst/>
              <a:gdLst/>
              <a:ahLst/>
              <a:cxnLst/>
              <a:rect l="l" t="t" r="r" b="b"/>
              <a:pathLst>
                <a:path w="7603" h="7968" extrusionOk="0">
                  <a:moveTo>
                    <a:pt x="2447" y="1"/>
                  </a:moveTo>
                  <a:cubicBezTo>
                    <a:pt x="1996" y="1"/>
                    <a:pt x="1754" y="335"/>
                    <a:pt x="2137" y="1233"/>
                  </a:cubicBezTo>
                  <a:cubicBezTo>
                    <a:pt x="2474" y="2005"/>
                    <a:pt x="1503" y="5392"/>
                    <a:pt x="1503" y="5392"/>
                  </a:cubicBezTo>
                  <a:cubicBezTo>
                    <a:pt x="929" y="5669"/>
                    <a:pt x="38" y="6936"/>
                    <a:pt x="38" y="7590"/>
                  </a:cubicBezTo>
                  <a:cubicBezTo>
                    <a:pt x="1" y="7796"/>
                    <a:pt x="177" y="7967"/>
                    <a:pt x="398" y="7967"/>
                  </a:cubicBezTo>
                  <a:cubicBezTo>
                    <a:pt x="410" y="7967"/>
                    <a:pt x="422" y="7967"/>
                    <a:pt x="434" y="7966"/>
                  </a:cubicBezTo>
                  <a:cubicBezTo>
                    <a:pt x="824" y="7953"/>
                    <a:pt x="1253" y="7948"/>
                    <a:pt x="1687" y="7948"/>
                  </a:cubicBezTo>
                  <a:cubicBezTo>
                    <a:pt x="2555" y="7948"/>
                    <a:pt x="3444" y="7966"/>
                    <a:pt x="4078" y="7966"/>
                  </a:cubicBezTo>
                  <a:cubicBezTo>
                    <a:pt x="4593" y="7966"/>
                    <a:pt x="5068" y="7689"/>
                    <a:pt x="5325" y="7233"/>
                  </a:cubicBezTo>
                  <a:lnTo>
                    <a:pt x="7088" y="4184"/>
                  </a:lnTo>
                  <a:lnTo>
                    <a:pt x="7207" y="3946"/>
                  </a:lnTo>
                  <a:lnTo>
                    <a:pt x="7603" y="3273"/>
                  </a:lnTo>
                  <a:lnTo>
                    <a:pt x="7405" y="2936"/>
                  </a:lnTo>
                  <a:cubicBezTo>
                    <a:pt x="7187" y="2520"/>
                    <a:pt x="6811" y="1768"/>
                    <a:pt x="6513" y="1174"/>
                  </a:cubicBezTo>
                  <a:cubicBezTo>
                    <a:pt x="6454" y="1035"/>
                    <a:pt x="6395" y="896"/>
                    <a:pt x="6335" y="797"/>
                  </a:cubicBezTo>
                  <a:cubicBezTo>
                    <a:pt x="6256" y="619"/>
                    <a:pt x="6177" y="441"/>
                    <a:pt x="6117" y="243"/>
                  </a:cubicBezTo>
                  <a:cubicBezTo>
                    <a:pt x="6078" y="71"/>
                    <a:pt x="6007" y="14"/>
                    <a:pt x="5931" y="14"/>
                  </a:cubicBezTo>
                  <a:cubicBezTo>
                    <a:pt x="5779" y="14"/>
                    <a:pt x="5603" y="243"/>
                    <a:pt x="5603" y="243"/>
                  </a:cubicBezTo>
                  <a:cubicBezTo>
                    <a:pt x="5603" y="243"/>
                    <a:pt x="4553" y="738"/>
                    <a:pt x="4058" y="738"/>
                  </a:cubicBezTo>
                  <a:cubicBezTo>
                    <a:pt x="3741" y="738"/>
                    <a:pt x="3642" y="421"/>
                    <a:pt x="3226" y="223"/>
                  </a:cubicBezTo>
                  <a:cubicBezTo>
                    <a:pt x="2949" y="85"/>
                    <a:pt x="2672" y="1"/>
                    <a:pt x="24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8" name="Google Shape;608;p44"/>
            <p:cNvSpPr/>
            <p:nvPr/>
          </p:nvSpPr>
          <p:spPr>
            <a:xfrm>
              <a:off x="4993925" y="2274300"/>
              <a:ext cx="27750" cy="85175"/>
            </a:xfrm>
            <a:custGeom>
              <a:avLst/>
              <a:gdLst/>
              <a:ahLst/>
              <a:cxnLst/>
              <a:rect l="l" t="t" r="r" b="b"/>
              <a:pathLst>
                <a:path w="1110" h="3407" extrusionOk="0">
                  <a:moveTo>
                    <a:pt x="238" y="1"/>
                  </a:moveTo>
                  <a:cubicBezTo>
                    <a:pt x="139" y="377"/>
                    <a:pt x="80" y="753"/>
                    <a:pt x="60" y="1129"/>
                  </a:cubicBezTo>
                  <a:cubicBezTo>
                    <a:pt x="1" y="2139"/>
                    <a:pt x="317" y="2931"/>
                    <a:pt x="991" y="3407"/>
                  </a:cubicBezTo>
                  <a:lnTo>
                    <a:pt x="1110" y="3169"/>
                  </a:lnTo>
                  <a:cubicBezTo>
                    <a:pt x="535" y="2753"/>
                    <a:pt x="258" y="2060"/>
                    <a:pt x="317" y="1149"/>
                  </a:cubicBezTo>
                  <a:cubicBezTo>
                    <a:pt x="317" y="892"/>
                    <a:pt x="357" y="634"/>
                    <a:pt x="416" y="377"/>
                  </a:cubicBezTo>
                  <a:cubicBezTo>
                    <a:pt x="357" y="258"/>
                    <a:pt x="298" y="119"/>
                    <a:pt x="2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09" name="Google Shape;609;p44"/>
            <p:cNvSpPr/>
            <p:nvPr/>
          </p:nvSpPr>
          <p:spPr>
            <a:xfrm>
              <a:off x="4841525" y="2328275"/>
              <a:ext cx="190050" cy="125900"/>
            </a:xfrm>
            <a:custGeom>
              <a:avLst/>
              <a:gdLst/>
              <a:ahLst/>
              <a:cxnLst/>
              <a:rect l="l" t="t" r="r" b="b"/>
              <a:pathLst>
                <a:path w="7602" h="5036" extrusionOk="0">
                  <a:moveTo>
                    <a:pt x="7404" y="0"/>
                  </a:moveTo>
                  <a:lnTo>
                    <a:pt x="5087" y="4040"/>
                  </a:lnTo>
                  <a:cubicBezTo>
                    <a:pt x="4869" y="4396"/>
                    <a:pt x="4473" y="4634"/>
                    <a:pt x="4037" y="4634"/>
                  </a:cubicBezTo>
                  <a:lnTo>
                    <a:pt x="37" y="4654"/>
                  </a:lnTo>
                  <a:cubicBezTo>
                    <a:pt x="1" y="4853"/>
                    <a:pt x="163" y="5035"/>
                    <a:pt x="372" y="5035"/>
                  </a:cubicBezTo>
                  <a:cubicBezTo>
                    <a:pt x="392" y="5035"/>
                    <a:pt x="413" y="5033"/>
                    <a:pt x="433" y="5030"/>
                  </a:cubicBezTo>
                  <a:cubicBezTo>
                    <a:pt x="823" y="5023"/>
                    <a:pt x="1252" y="5021"/>
                    <a:pt x="1686" y="5021"/>
                  </a:cubicBezTo>
                  <a:cubicBezTo>
                    <a:pt x="2554" y="5021"/>
                    <a:pt x="3443" y="5030"/>
                    <a:pt x="4077" y="5030"/>
                  </a:cubicBezTo>
                  <a:cubicBezTo>
                    <a:pt x="4592" y="5030"/>
                    <a:pt x="5067" y="4753"/>
                    <a:pt x="5324" y="4297"/>
                  </a:cubicBezTo>
                  <a:lnTo>
                    <a:pt x="7602" y="337"/>
                  </a:lnTo>
                  <a:lnTo>
                    <a:pt x="7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0" name="Google Shape;610;p44"/>
            <p:cNvSpPr/>
            <p:nvPr/>
          </p:nvSpPr>
          <p:spPr>
            <a:xfrm>
              <a:off x="4892925" y="2302450"/>
              <a:ext cx="33200" cy="10500"/>
            </a:xfrm>
            <a:custGeom>
              <a:avLst/>
              <a:gdLst/>
              <a:ahLst/>
              <a:cxnLst/>
              <a:rect l="l" t="t" r="r" b="b"/>
              <a:pathLst>
                <a:path w="1328" h="420" extrusionOk="0">
                  <a:moveTo>
                    <a:pt x="1136" y="1"/>
                  </a:moveTo>
                  <a:cubicBezTo>
                    <a:pt x="1127" y="1"/>
                    <a:pt x="1119" y="2"/>
                    <a:pt x="1110" y="3"/>
                  </a:cubicBezTo>
                  <a:lnTo>
                    <a:pt x="239" y="43"/>
                  </a:lnTo>
                  <a:cubicBezTo>
                    <a:pt x="120" y="43"/>
                    <a:pt x="21" y="122"/>
                    <a:pt x="1" y="241"/>
                  </a:cubicBezTo>
                  <a:cubicBezTo>
                    <a:pt x="1" y="340"/>
                    <a:pt x="100" y="419"/>
                    <a:pt x="219" y="419"/>
                  </a:cubicBezTo>
                  <a:lnTo>
                    <a:pt x="1090" y="380"/>
                  </a:lnTo>
                  <a:lnTo>
                    <a:pt x="1149" y="380"/>
                  </a:lnTo>
                  <a:cubicBezTo>
                    <a:pt x="1229" y="360"/>
                    <a:pt x="1308" y="281"/>
                    <a:pt x="1328" y="182"/>
                  </a:cubicBezTo>
                  <a:cubicBezTo>
                    <a:pt x="1310" y="91"/>
                    <a:pt x="1226" y="1"/>
                    <a:pt x="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1" name="Google Shape;611;p44"/>
            <p:cNvSpPr/>
            <p:nvPr/>
          </p:nvSpPr>
          <p:spPr>
            <a:xfrm>
              <a:off x="4877600" y="2373250"/>
              <a:ext cx="32700" cy="10500"/>
            </a:xfrm>
            <a:custGeom>
              <a:avLst/>
              <a:gdLst/>
              <a:ahLst/>
              <a:cxnLst/>
              <a:rect l="l" t="t" r="r" b="b"/>
              <a:pathLst>
                <a:path w="1308" h="420" extrusionOk="0">
                  <a:moveTo>
                    <a:pt x="1135" y="1"/>
                  </a:moveTo>
                  <a:cubicBezTo>
                    <a:pt x="1126" y="1"/>
                    <a:pt x="1118" y="1"/>
                    <a:pt x="1109" y="3"/>
                  </a:cubicBezTo>
                  <a:lnTo>
                    <a:pt x="238" y="43"/>
                  </a:lnTo>
                  <a:cubicBezTo>
                    <a:pt x="119" y="43"/>
                    <a:pt x="20" y="122"/>
                    <a:pt x="0" y="241"/>
                  </a:cubicBezTo>
                  <a:cubicBezTo>
                    <a:pt x="0" y="340"/>
                    <a:pt x="99" y="419"/>
                    <a:pt x="218" y="419"/>
                  </a:cubicBezTo>
                  <a:lnTo>
                    <a:pt x="1089" y="379"/>
                  </a:lnTo>
                  <a:lnTo>
                    <a:pt x="1129" y="379"/>
                  </a:lnTo>
                  <a:cubicBezTo>
                    <a:pt x="1228" y="360"/>
                    <a:pt x="1307" y="280"/>
                    <a:pt x="1307" y="181"/>
                  </a:cubicBezTo>
                  <a:cubicBezTo>
                    <a:pt x="1307" y="91"/>
                    <a:pt x="1225" y="1"/>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2" name="Google Shape;612;p44"/>
            <p:cNvSpPr/>
            <p:nvPr/>
          </p:nvSpPr>
          <p:spPr>
            <a:xfrm>
              <a:off x="4882550" y="2354425"/>
              <a:ext cx="33175" cy="10075"/>
            </a:xfrm>
            <a:custGeom>
              <a:avLst/>
              <a:gdLst/>
              <a:ahLst/>
              <a:cxnLst/>
              <a:rect l="l" t="t" r="r" b="b"/>
              <a:pathLst>
                <a:path w="1327" h="403" extrusionOk="0">
                  <a:moveTo>
                    <a:pt x="1140" y="1"/>
                  </a:moveTo>
                  <a:cubicBezTo>
                    <a:pt x="1129" y="1"/>
                    <a:pt x="1119" y="2"/>
                    <a:pt x="1109" y="4"/>
                  </a:cubicBezTo>
                  <a:lnTo>
                    <a:pt x="238" y="23"/>
                  </a:lnTo>
                  <a:cubicBezTo>
                    <a:pt x="119" y="23"/>
                    <a:pt x="20" y="103"/>
                    <a:pt x="0" y="221"/>
                  </a:cubicBezTo>
                  <a:cubicBezTo>
                    <a:pt x="0" y="328"/>
                    <a:pt x="80" y="403"/>
                    <a:pt x="182" y="403"/>
                  </a:cubicBezTo>
                  <a:cubicBezTo>
                    <a:pt x="194" y="403"/>
                    <a:pt x="206" y="402"/>
                    <a:pt x="218" y="400"/>
                  </a:cubicBezTo>
                  <a:lnTo>
                    <a:pt x="1089" y="380"/>
                  </a:lnTo>
                  <a:lnTo>
                    <a:pt x="1149" y="380"/>
                  </a:lnTo>
                  <a:cubicBezTo>
                    <a:pt x="1228" y="360"/>
                    <a:pt x="1307" y="281"/>
                    <a:pt x="1327" y="182"/>
                  </a:cubicBezTo>
                  <a:cubicBezTo>
                    <a:pt x="1309" y="75"/>
                    <a:pt x="1228" y="1"/>
                    <a:pt x="1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3" name="Google Shape;613;p44"/>
            <p:cNvSpPr/>
            <p:nvPr/>
          </p:nvSpPr>
          <p:spPr>
            <a:xfrm>
              <a:off x="4886000" y="2337125"/>
              <a:ext cx="33200" cy="10475"/>
            </a:xfrm>
            <a:custGeom>
              <a:avLst/>
              <a:gdLst/>
              <a:ahLst/>
              <a:cxnLst/>
              <a:rect l="l" t="t" r="r" b="b"/>
              <a:pathLst>
                <a:path w="1328" h="419" extrusionOk="0">
                  <a:moveTo>
                    <a:pt x="1135" y="0"/>
                  </a:moveTo>
                  <a:cubicBezTo>
                    <a:pt x="1127" y="0"/>
                    <a:pt x="1118" y="1"/>
                    <a:pt x="1110" y="3"/>
                  </a:cubicBezTo>
                  <a:lnTo>
                    <a:pt x="238" y="42"/>
                  </a:lnTo>
                  <a:cubicBezTo>
                    <a:pt x="120" y="42"/>
                    <a:pt x="21" y="121"/>
                    <a:pt x="1" y="240"/>
                  </a:cubicBezTo>
                  <a:cubicBezTo>
                    <a:pt x="1" y="339"/>
                    <a:pt x="100" y="418"/>
                    <a:pt x="219" y="418"/>
                  </a:cubicBezTo>
                  <a:lnTo>
                    <a:pt x="1090" y="379"/>
                  </a:lnTo>
                  <a:lnTo>
                    <a:pt x="1149" y="379"/>
                  </a:lnTo>
                  <a:cubicBezTo>
                    <a:pt x="1228" y="359"/>
                    <a:pt x="1308" y="280"/>
                    <a:pt x="1327" y="181"/>
                  </a:cubicBezTo>
                  <a:cubicBezTo>
                    <a:pt x="1309" y="90"/>
                    <a:pt x="1225"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4" name="Google Shape;614;p44"/>
            <p:cNvSpPr/>
            <p:nvPr/>
          </p:nvSpPr>
          <p:spPr>
            <a:xfrm>
              <a:off x="4889475" y="2320275"/>
              <a:ext cx="33200" cy="10075"/>
            </a:xfrm>
            <a:custGeom>
              <a:avLst/>
              <a:gdLst/>
              <a:ahLst/>
              <a:cxnLst/>
              <a:rect l="l" t="t" r="r" b="b"/>
              <a:pathLst>
                <a:path w="1328" h="403" extrusionOk="0">
                  <a:moveTo>
                    <a:pt x="1140" y="0"/>
                  </a:moveTo>
                  <a:cubicBezTo>
                    <a:pt x="1130" y="0"/>
                    <a:pt x="1119" y="1"/>
                    <a:pt x="1109" y="3"/>
                  </a:cubicBezTo>
                  <a:lnTo>
                    <a:pt x="238" y="23"/>
                  </a:lnTo>
                  <a:cubicBezTo>
                    <a:pt x="119" y="23"/>
                    <a:pt x="20" y="102"/>
                    <a:pt x="0" y="221"/>
                  </a:cubicBezTo>
                  <a:cubicBezTo>
                    <a:pt x="0" y="328"/>
                    <a:pt x="80" y="402"/>
                    <a:pt x="182" y="402"/>
                  </a:cubicBezTo>
                  <a:cubicBezTo>
                    <a:pt x="194" y="402"/>
                    <a:pt x="206" y="401"/>
                    <a:pt x="218" y="399"/>
                  </a:cubicBezTo>
                  <a:lnTo>
                    <a:pt x="1089" y="380"/>
                  </a:lnTo>
                  <a:lnTo>
                    <a:pt x="1129" y="360"/>
                  </a:lnTo>
                  <a:cubicBezTo>
                    <a:pt x="1228" y="340"/>
                    <a:pt x="1307" y="261"/>
                    <a:pt x="1327" y="182"/>
                  </a:cubicBezTo>
                  <a:cubicBezTo>
                    <a:pt x="1309" y="75"/>
                    <a:pt x="1228"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5" name="Google Shape;615;p44"/>
            <p:cNvSpPr/>
            <p:nvPr/>
          </p:nvSpPr>
          <p:spPr>
            <a:xfrm>
              <a:off x="4344275" y="1026250"/>
              <a:ext cx="642750" cy="472825"/>
            </a:xfrm>
            <a:custGeom>
              <a:avLst/>
              <a:gdLst/>
              <a:ahLst/>
              <a:cxnLst/>
              <a:rect l="l" t="t" r="r" b="b"/>
              <a:pathLst>
                <a:path w="25710" h="18913" extrusionOk="0">
                  <a:moveTo>
                    <a:pt x="18026" y="1"/>
                  </a:moveTo>
                  <a:cubicBezTo>
                    <a:pt x="18026" y="1"/>
                    <a:pt x="10244" y="713"/>
                    <a:pt x="8006" y="911"/>
                  </a:cubicBezTo>
                  <a:cubicBezTo>
                    <a:pt x="5788" y="1090"/>
                    <a:pt x="4323" y="7585"/>
                    <a:pt x="2956" y="9842"/>
                  </a:cubicBezTo>
                  <a:cubicBezTo>
                    <a:pt x="1604" y="12076"/>
                    <a:pt x="1" y="17508"/>
                    <a:pt x="7005" y="17508"/>
                  </a:cubicBezTo>
                  <a:cubicBezTo>
                    <a:pt x="7080" y="17508"/>
                    <a:pt x="7157" y="17507"/>
                    <a:pt x="7234" y="17506"/>
                  </a:cubicBezTo>
                  <a:cubicBezTo>
                    <a:pt x="7350" y="17504"/>
                    <a:pt x="7467" y="17504"/>
                    <a:pt x="7584" y="17504"/>
                  </a:cubicBezTo>
                  <a:cubicBezTo>
                    <a:pt x="12586" y="17504"/>
                    <a:pt x="18176" y="18913"/>
                    <a:pt x="21543" y="18913"/>
                  </a:cubicBezTo>
                  <a:cubicBezTo>
                    <a:pt x="23031" y="18913"/>
                    <a:pt x="24085" y="18637"/>
                    <a:pt x="24462" y="17843"/>
                  </a:cubicBezTo>
                  <a:cubicBezTo>
                    <a:pt x="25709" y="15209"/>
                    <a:pt x="23868" y="13110"/>
                    <a:pt x="23076" y="7486"/>
                  </a:cubicBezTo>
                  <a:cubicBezTo>
                    <a:pt x="22264" y="1862"/>
                    <a:pt x="18026" y="1"/>
                    <a:pt x="18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6" name="Google Shape;616;p44"/>
            <p:cNvSpPr/>
            <p:nvPr/>
          </p:nvSpPr>
          <p:spPr>
            <a:xfrm>
              <a:off x="4423125" y="2243600"/>
              <a:ext cx="87150" cy="101025"/>
            </a:xfrm>
            <a:custGeom>
              <a:avLst/>
              <a:gdLst/>
              <a:ahLst/>
              <a:cxnLst/>
              <a:rect l="l" t="t" r="r" b="b"/>
              <a:pathLst>
                <a:path w="3486" h="4041" extrusionOk="0">
                  <a:moveTo>
                    <a:pt x="0" y="1"/>
                  </a:moveTo>
                  <a:lnTo>
                    <a:pt x="258" y="4041"/>
                  </a:lnTo>
                  <a:lnTo>
                    <a:pt x="3268" y="4021"/>
                  </a:lnTo>
                  <a:lnTo>
                    <a:pt x="3486" y="21"/>
                  </a:lnTo>
                  <a:lnTo>
                    <a:pt x="0" y="1"/>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7" name="Google Shape;617;p44"/>
            <p:cNvSpPr/>
            <p:nvPr/>
          </p:nvSpPr>
          <p:spPr>
            <a:xfrm>
              <a:off x="4249350" y="2322475"/>
              <a:ext cx="276775" cy="131550"/>
            </a:xfrm>
            <a:custGeom>
              <a:avLst/>
              <a:gdLst/>
              <a:ahLst/>
              <a:cxnLst/>
              <a:rect l="l" t="t" r="r" b="b"/>
              <a:pathLst>
                <a:path w="11071" h="5262" extrusionOk="0">
                  <a:moveTo>
                    <a:pt x="7215" y="1"/>
                  </a:moveTo>
                  <a:cubicBezTo>
                    <a:pt x="7084" y="1"/>
                    <a:pt x="6963" y="33"/>
                    <a:pt x="6852" y="113"/>
                  </a:cubicBezTo>
                  <a:cubicBezTo>
                    <a:pt x="6852" y="113"/>
                    <a:pt x="6555" y="331"/>
                    <a:pt x="5704" y="1103"/>
                  </a:cubicBezTo>
                  <a:cubicBezTo>
                    <a:pt x="4852" y="1876"/>
                    <a:pt x="3407" y="2371"/>
                    <a:pt x="2179" y="2886"/>
                  </a:cubicBezTo>
                  <a:cubicBezTo>
                    <a:pt x="575" y="3559"/>
                    <a:pt x="139" y="4212"/>
                    <a:pt x="40" y="4688"/>
                  </a:cubicBezTo>
                  <a:cubicBezTo>
                    <a:pt x="1" y="4866"/>
                    <a:pt x="40" y="5084"/>
                    <a:pt x="139" y="5262"/>
                  </a:cubicBezTo>
                  <a:lnTo>
                    <a:pt x="10852" y="5262"/>
                  </a:lnTo>
                  <a:cubicBezTo>
                    <a:pt x="10932" y="5064"/>
                    <a:pt x="10991" y="4866"/>
                    <a:pt x="10991" y="4668"/>
                  </a:cubicBezTo>
                  <a:cubicBezTo>
                    <a:pt x="11070" y="3757"/>
                    <a:pt x="10773" y="2311"/>
                    <a:pt x="10635" y="1400"/>
                  </a:cubicBezTo>
                  <a:cubicBezTo>
                    <a:pt x="10615" y="1282"/>
                    <a:pt x="10595" y="1183"/>
                    <a:pt x="10595" y="1103"/>
                  </a:cubicBezTo>
                  <a:cubicBezTo>
                    <a:pt x="10575" y="965"/>
                    <a:pt x="10555" y="846"/>
                    <a:pt x="10555" y="727"/>
                  </a:cubicBezTo>
                  <a:cubicBezTo>
                    <a:pt x="10555" y="177"/>
                    <a:pt x="10206" y="103"/>
                    <a:pt x="10019" y="103"/>
                  </a:cubicBezTo>
                  <a:cubicBezTo>
                    <a:pt x="9949" y="103"/>
                    <a:pt x="9902" y="113"/>
                    <a:pt x="9902" y="113"/>
                  </a:cubicBezTo>
                  <a:cubicBezTo>
                    <a:pt x="9617" y="393"/>
                    <a:pt x="9323" y="490"/>
                    <a:pt x="9030" y="490"/>
                  </a:cubicBezTo>
                  <a:cubicBezTo>
                    <a:pt x="8373" y="490"/>
                    <a:pt x="7725" y="1"/>
                    <a:pt x="72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8" name="Google Shape;618;p44"/>
            <p:cNvSpPr/>
            <p:nvPr/>
          </p:nvSpPr>
          <p:spPr>
            <a:xfrm>
              <a:off x="4249350" y="2439150"/>
              <a:ext cx="274800" cy="14875"/>
            </a:xfrm>
            <a:custGeom>
              <a:avLst/>
              <a:gdLst/>
              <a:ahLst/>
              <a:cxnLst/>
              <a:rect l="l" t="t" r="r" b="b"/>
              <a:pathLst>
                <a:path w="10992" h="595" extrusionOk="0">
                  <a:moveTo>
                    <a:pt x="40" y="1"/>
                  </a:moveTo>
                  <a:cubicBezTo>
                    <a:pt x="1" y="199"/>
                    <a:pt x="21" y="417"/>
                    <a:pt x="139" y="595"/>
                  </a:cubicBezTo>
                  <a:lnTo>
                    <a:pt x="10852" y="595"/>
                  </a:lnTo>
                  <a:cubicBezTo>
                    <a:pt x="10932" y="397"/>
                    <a:pt x="10991" y="199"/>
                    <a:pt x="10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19" name="Google Shape;619;p44"/>
            <p:cNvSpPr/>
            <p:nvPr/>
          </p:nvSpPr>
          <p:spPr>
            <a:xfrm>
              <a:off x="4479550" y="2349550"/>
              <a:ext cx="35175" cy="104000"/>
            </a:xfrm>
            <a:custGeom>
              <a:avLst/>
              <a:gdLst/>
              <a:ahLst/>
              <a:cxnLst/>
              <a:rect l="l" t="t" r="r" b="b"/>
              <a:pathLst>
                <a:path w="1407" h="4160" extrusionOk="0">
                  <a:moveTo>
                    <a:pt x="1367" y="1"/>
                  </a:moveTo>
                  <a:cubicBezTo>
                    <a:pt x="595" y="575"/>
                    <a:pt x="100" y="1466"/>
                    <a:pt x="40" y="2436"/>
                  </a:cubicBezTo>
                  <a:cubicBezTo>
                    <a:pt x="1" y="3050"/>
                    <a:pt x="179" y="3664"/>
                    <a:pt x="555" y="4159"/>
                  </a:cubicBezTo>
                  <a:lnTo>
                    <a:pt x="872" y="4159"/>
                  </a:lnTo>
                  <a:cubicBezTo>
                    <a:pt x="456" y="3684"/>
                    <a:pt x="238" y="3070"/>
                    <a:pt x="278" y="2436"/>
                  </a:cubicBezTo>
                  <a:cubicBezTo>
                    <a:pt x="338" y="1605"/>
                    <a:pt x="753" y="813"/>
                    <a:pt x="1407" y="298"/>
                  </a:cubicBezTo>
                  <a:cubicBezTo>
                    <a:pt x="1387" y="199"/>
                    <a:pt x="1387" y="100"/>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0" name="Google Shape;620;p44"/>
            <p:cNvSpPr/>
            <p:nvPr/>
          </p:nvSpPr>
          <p:spPr>
            <a:xfrm>
              <a:off x="4374600" y="2352425"/>
              <a:ext cx="26775" cy="13000"/>
            </a:xfrm>
            <a:custGeom>
              <a:avLst/>
              <a:gdLst/>
              <a:ahLst/>
              <a:cxnLst/>
              <a:rect l="l" t="t" r="r" b="b"/>
              <a:pathLst>
                <a:path w="1071" h="520" extrusionOk="0">
                  <a:moveTo>
                    <a:pt x="206" y="1"/>
                  </a:moveTo>
                  <a:cubicBezTo>
                    <a:pt x="134" y="1"/>
                    <a:pt x="58" y="54"/>
                    <a:pt x="40" y="123"/>
                  </a:cubicBezTo>
                  <a:cubicBezTo>
                    <a:pt x="1" y="222"/>
                    <a:pt x="60" y="321"/>
                    <a:pt x="159" y="341"/>
                  </a:cubicBezTo>
                  <a:lnTo>
                    <a:pt x="832" y="519"/>
                  </a:lnTo>
                  <a:lnTo>
                    <a:pt x="872" y="519"/>
                  </a:lnTo>
                  <a:cubicBezTo>
                    <a:pt x="951" y="519"/>
                    <a:pt x="1030" y="460"/>
                    <a:pt x="1050" y="381"/>
                  </a:cubicBezTo>
                  <a:cubicBezTo>
                    <a:pt x="1070" y="282"/>
                    <a:pt x="1011" y="202"/>
                    <a:pt x="912" y="163"/>
                  </a:cubicBezTo>
                  <a:lnTo>
                    <a:pt x="238" y="4"/>
                  </a:lnTo>
                  <a:cubicBezTo>
                    <a:pt x="228" y="2"/>
                    <a:pt x="217" y="1"/>
                    <a:pt x="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1" name="Google Shape;621;p44"/>
            <p:cNvSpPr/>
            <p:nvPr/>
          </p:nvSpPr>
          <p:spPr>
            <a:xfrm>
              <a:off x="4389950" y="2338050"/>
              <a:ext cx="26750" cy="13025"/>
            </a:xfrm>
            <a:custGeom>
              <a:avLst/>
              <a:gdLst/>
              <a:ahLst/>
              <a:cxnLst/>
              <a:rect l="l" t="t" r="r" b="b"/>
              <a:pathLst>
                <a:path w="1070" h="521" extrusionOk="0">
                  <a:moveTo>
                    <a:pt x="209" y="0"/>
                  </a:moveTo>
                  <a:cubicBezTo>
                    <a:pt x="128" y="0"/>
                    <a:pt x="57" y="41"/>
                    <a:pt x="40" y="124"/>
                  </a:cubicBezTo>
                  <a:cubicBezTo>
                    <a:pt x="1" y="223"/>
                    <a:pt x="60" y="322"/>
                    <a:pt x="159" y="342"/>
                  </a:cubicBezTo>
                  <a:lnTo>
                    <a:pt x="832" y="500"/>
                  </a:lnTo>
                  <a:cubicBezTo>
                    <a:pt x="852" y="520"/>
                    <a:pt x="852" y="520"/>
                    <a:pt x="872" y="520"/>
                  </a:cubicBezTo>
                  <a:cubicBezTo>
                    <a:pt x="951" y="520"/>
                    <a:pt x="1030" y="461"/>
                    <a:pt x="1050" y="381"/>
                  </a:cubicBezTo>
                  <a:cubicBezTo>
                    <a:pt x="1070" y="282"/>
                    <a:pt x="1011" y="183"/>
                    <a:pt x="912" y="164"/>
                  </a:cubicBezTo>
                  <a:lnTo>
                    <a:pt x="258" y="5"/>
                  </a:lnTo>
                  <a:cubicBezTo>
                    <a:pt x="242" y="2"/>
                    <a:pt x="225" y="0"/>
                    <a:pt x="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2" name="Google Shape;622;p44"/>
            <p:cNvSpPr/>
            <p:nvPr/>
          </p:nvSpPr>
          <p:spPr>
            <a:xfrm>
              <a:off x="4358275" y="2362125"/>
              <a:ext cx="26250" cy="13200"/>
            </a:xfrm>
            <a:custGeom>
              <a:avLst/>
              <a:gdLst/>
              <a:ahLst/>
              <a:cxnLst/>
              <a:rect l="l" t="t" r="r" b="b"/>
              <a:pathLst>
                <a:path w="1050" h="528" extrusionOk="0">
                  <a:moveTo>
                    <a:pt x="175" y="0"/>
                  </a:moveTo>
                  <a:cubicBezTo>
                    <a:pt x="100" y="0"/>
                    <a:pt x="36" y="53"/>
                    <a:pt x="20" y="131"/>
                  </a:cubicBezTo>
                  <a:cubicBezTo>
                    <a:pt x="0" y="230"/>
                    <a:pt x="40" y="329"/>
                    <a:pt x="139" y="349"/>
                  </a:cubicBezTo>
                  <a:lnTo>
                    <a:pt x="812" y="508"/>
                  </a:lnTo>
                  <a:lnTo>
                    <a:pt x="852" y="527"/>
                  </a:lnTo>
                  <a:cubicBezTo>
                    <a:pt x="931" y="527"/>
                    <a:pt x="1010" y="468"/>
                    <a:pt x="1030" y="389"/>
                  </a:cubicBezTo>
                  <a:cubicBezTo>
                    <a:pt x="1050" y="290"/>
                    <a:pt x="990" y="191"/>
                    <a:pt x="891" y="171"/>
                  </a:cubicBezTo>
                  <a:lnTo>
                    <a:pt x="238" y="13"/>
                  </a:lnTo>
                  <a:cubicBezTo>
                    <a:pt x="217" y="4"/>
                    <a:pt x="196" y="0"/>
                    <a:pt x="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3" name="Google Shape;623;p44"/>
            <p:cNvSpPr/>
            <p:nvPr/>
          </p:nvSpPr>
          <p:spPr>
            <a:xfrm>
              <a:off x="4341425" y="2371250"/>
              <a:ext cx="26275" cy="13475"/>
            </a:xfrm>
            <a:custGeom>
              <a:avLst/>
              <a:gdLst/>
              <a:ahLst/>
              <a:cxnLst/>
              <a:rect l="l" t="t" r="r" b="b"/>
              <a:pathLst>
                <a:path w="1051" h="539" extrusionOk="0">
                  <a:moveTo>
                    <a:pt x="200" y="0"/>
                  </a:moveTo>
                  <a:cubicBezTo>
                    <a:pt x="115" y="0"/>
                    <a:pt x="38" y="56"/>
                    <a:pt x="21" y="143"/>
                  </a:cubicBezTo>
                  <a:cubicBezTo>
                    <a:pt x="1" y="242"/>
                    <a:pt x="60" y="341"/>
                    <a:pt x="140" y="360"/>
                  </a:cubicBezTo>
                  <a:lnTo>
                    <a:pt x="813" y="519"/>
                  </a:lnTo>
                  <a:lnTo>
                    <a:pt x="852" y="539"/>
                  </a:lnTo>
                  <a:cubicBezTo>
                    <a:pt x="951" y="539"/>
                    <a:pt x="1011" y="479"/>
                    <a:pt x="1031" y="400"/>
                  </a:cubicBezTo>
                  <a:cubicBezTo>
                    <a:pt x="1051" y="301"/>
                    <a:pt x="991" y="202"/>
                    <a:pt x="912" y="182"/>
                  </a:cubicBezTo>
                  <a:lnTo>
                    <a:pt x="239" y="4"/>
                  </a:lnTo>
                  <a:cubicBezTo>
                    <a:pt x="226" y="1"/>
                    <a:pt x="213" y="0"/>
                    <a:pt x="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4" name="Google Shape;624;p44"/>
            <p:cNvSpPr/>
            <p:nvPr/>
          </p:nvSpPr>
          <p:spPr>
            <a:xfrm>
              <a:off x="4321600" y="2380075"/>
              <a:ext cx="29275" cy="13075"/>
            </a:xfrm>
            <a:custGeom>
              <a:avLst/>
              <a:gdLst/>
              <a:ahLst/>
              <a:cxnLst/>
              <a:rect l="l" t="t" r="r" b="b"/>
              <a:pathLst>
                <a:path w="1171" h="523" extrusionOk="0">
                  <a:moveTo>
                    <a:pt x="247" y="1"/>
                  </a:moveTo>
                  <a:cubicBezTo>
                    <a:pt x="51" y="1"/>
                    <a:pt x="0" y="307"/>
                    <a:pt x="220" y="344"/>
                  </a:cubicBezTo>
                  <a:lnTo>
                    <a:pt x="873" y="522"/>
                  </a:lnTo>
                  <a:lnTo>
                    <a:pt x="933" y="522"/>
                  </a:lnTo>
                  <a:cubicBezTo>
                    <a:pt x="1131" y="522"/>
                    <a:pt x="1170" y="225"/>
                    <a:pt x="972" y="186"/>
                  </a:cubicBezTo>
                  <a:lnTo>
                    <a:pt x="299" y="7"/>
                  </a:lnTo>
                  <a:cubicBezTo>
                    <a:pt x="281" y="3"/>
                    <a:pt x="263" y="1"/>
                    <a:pt x="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5" name="Google Shape;625;p44"/>
            <p:cNvSpPr/>
            <p:nvPr/>
          </p:nvSpPr>
          <p:spPr>
            <a:xfrm>
              <a:off x="4302475" y="2387650"/>
              <a:ext cx="27100" cy="12925"/>
            </a:xfrm>
            <a:custGeom>
              <a:avLst/>
              <a:gdLst/>
              <a:ahLst/>
              <a:cxnLst/>
              <a:rect l="l" t="t" r="r" b="b"/>
              <a:pathLst>
                <a:path w="1084" h="517" extrusionOk="0">
                  <a:moveTo>
                    <a:pt x="251" y="0"/>
                  </a:moveTo>
                  <a:cubicBezTo>
                    <a:pt x="50" y="0"/>
                    <a:pt x="1" y="281"/>
                    <a:pt x="193" y="338"/>
                  </a:cubicBezTo>
                  <a:lnTo>
                    <a:pt x="846" y="516"/>
                  </a:lnTo>
                  <a:lnTo>
                    <a:pt x="905" y="516"/>
                  </a:lnTo>
                  <a:cubicBezTo>
                    <a:pt x="985" y="516"/>
                    <a:pt x="1044" y="457"/>
                    <a:pt x="1064" y="378"/>
                  </a:cubicBezTo>
                  <a:cubicBezTo>
                    <a:pt x="1084" y="279"/>
                    <a:pt x="1044" y="199"/>
                    <a:pt x="945" y="160"/>
                  </a:cubicBezTo>
                  <a:lnTo>
                    <a:pt x="272" y="1"/>
                  </a:lnTo>
                  <a:cubicBezTo>
                    <a:pt x="265" y="1"/>
                    <a:pt x="258" y="0"/>
                    <a:pt x="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6" name="Google Shape;626;p44"/>
            <p:cNvSpPr/>
            <p:nvPr/>
          </p:nvSpPr>
          <p:spPr>
            <a:xfrm>
              <a:off x="4459250" y="1070800"/>
              <a:ext cx="391625" cy="239425"/>
            </a:xfrm>
            <a:custGeom>
              <a:avLst/>
              <a:gdLst/>
              <a:ahLst/>
              <a:cxnLst/>
              <a:rect l="l" t="t" r="r" b="b"/>
              <a:pathLst>
                <a:path w="15665" h="9577" extrusionOk="0">
                  <a:moveTo>
                    <a:pt x="2219" y="1"/>
                  </a:moveTo>
                  <a:cubicBezTo>
                    <a:pt x="2219" y="1"/>
                    <a:pt x="1803" y="773"/>
                    <a:pt x="1328" y="1783"/>
                  </a:cubicBezTo>
                  <a:cubicBezTo>
                    <a:pt x="971" y="2555"/>
                    <a:pt x="654" y="3328"/>
                    <a:pt x="397" y="4140"/>
                  </a:cubicBezTo>
                  <a:cubicBezTo>
                    <a:pt x="258" y="4555"/>
                    <a:pt x="159" y="4971"/>
                    <a:pt x="100" y="5387"/>
                  </a:cubicBezTo>
                  <a:cubicBezTo>
                    <a:pt x="1" y="6555"/>
                    <a:pt x="3011" y="8041"/>
                    <a:pt x="6417" y="8892"/>
                  </a:cubicBezTo>
                  <a:lnTo>
                    <a:pt x="6971" y="9031"/>
                  </a:lnTo>
                  <a:cubicBezTo>
                    <a:pt x="8463" y="9372"/>
                    <a:pt x="10003" y="9576"/>
                    <a:pt x="11370" y="9576"/>
                  </a:cubicBezTo>
                  <a:cubicBezTo>
                    <a:pt x="12144" y="9576"/>
                    <a:pt x="12863" y="9511"/>
                    <a:pt x="13486" y="9367"/>
                  </a:cubicBezTo>
                  <a:cubicBezTo>
                    <a:pt x="14318" y="9169"/>
                    <a:pt x="14873" y="8120"/>
                    <a:pt x="15209" y="6971"/>
                  </a:cubicBezTo>
                  <a:cubicBezTo>
                    <a:pt x="15328" y="6654"/>
                    <a:pt x="15407" y="6318"/>
                    <a:pt x="15467" y="6001"/>
                  </a:cubicBezTo>
                  <a:cubicBezTo>
                    <a:pt x="15665" y="2773"/>
                    <a:pt x="14873" y="1407"/>
                    <a:pt x="14873" y="1407"/>
                  </a:cubicBezTo>
                  <a:lnTo>
                    <a:pt x="22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7" name="Google Shape;627;p44"/>
            <p:cNvSpPr/>
            <p:nvPr/>
          </p:nvSpPr>
          <p:spPr>
            <a:xfrm>
              <a:off x="4632050" y="1208750"/>
              <a:ext cx="353000" cy="1010125"/>
            </a:xfrm>
            <a:custGeom>
              <a:avLst/>
              <a:gdLst/>
              <a:ahLst/>
              <a:cxnLst/>
              <a:rect l="l" t="t" r="r" b="b"/>
              <a:pathLst>
                <a:path w="14120" h="40405" extrusionOk="0">
                  <a:moveTo>
                    <a:pt x="6308" y="0"/>
                  </a:moveTo>
                  <a:cubicBezTo>
                    <a:pt x="4333" y="0"/>
                    <a:pt x="1012" y="237"/>
                    <a:pt x="218" y="1770"/>
                  </a:cubicBezTo>
                  <a:cubicBezTo>
                    <a:pt x="119" y="1948"/>
                    <a:pt x="79" y="2146"/>
                    <a:pt x="59" y="2344"/>
                  </a:cubicBezTo>
                  <a:cubicBezTo>
                    <a:pt x="0" y="3117"/>
                    <a:pt x="20" y="3889"/>
                    <a:pt x="79" y="4681"/>
                  </a:cubicBezTo>
                  <a:cubicBezTo>
                    <a:pt x="337" y="9236"/>
                    <a:pt x="1822" y="17771"/>
                    <a:pt x="2673" y="21058"/>
                  </a:cubicBezTo>
                  <a:cubicBezTo>
                    <a:pt x="3406" y="23989"/>
                    <a:pt x="7268" y="33929"/>
                    <a:pt x="9307" y="39137"/>
                  </a:cubicBezTo>
                  <a:cubicBezTo>
                    <a:pt x="9327" y="39217"/>
                    <a:pt x="9367" y="39276"/>
                    <a:pt x="9386" y="39355"/>
                  </a:cubicBezTo>
                  <a:cubicBezTo>
                    <a:pt x="9505" y="39632"/>
                    <a:pt x="9664" y="40147"/>
                    <a:pt x="9763" y="40405"/>
                  </a:cubicBezTo>
                  <a:lnTo>
                    <a:pt x="11010" y="40227"/>
                  </a:lnTo>
                  <a:cubicBezTo>
                    <a:pt x="12080" y="40068"/>
                    <a:pt x="13050" y="39949"/>
                    <a:pt x="14119" y="39831"/>
                  </a:cubicBezTo>
                  <a:cubicBezTo>
                    <a:pt x="14099" y="39632"/>
                    <a:pt x="14060" y="39058"/>
                    <a:pt x="14020" y="38821"/>
                  </a:cubicBezTo>
                  <a:cubicBezTo>
                    <a:pt x="14020" y="38761"/>
                    <a:pt x="14000" y="38682"/>
                    <a:pt x="13981" y="38603"/>
                  </a:cubicBezTo>
                  <a:cubicBezTo>
                    <a:pt x="13604" y="36108"/>
                    <a:pt x="12990" y="32306"/>
                    <a:pt x="12436" y="28880"/>
                  </a:cubicBezTo>
                  <a:cubicBezTo>
                    <a:pt x="11525" y="23216"/>
                    <a:pt x="10139" y="20147"/>
                    <a:pt x="10139" y="20147"/>
                  </a:cubicBezTo>
                  <a:cubicBezTo>
                    <a:pt x="10139" y="20147"/>
                    <a:pt x="9466" y="18978"/>
                    <a:pt x="9129" y="15612"/>
                  </a:cubicBezTo>
                  <a:cubicBezTo>
                    <a:pt x="8852" y="12840"/>
                    <a:pt x="8060" y="3968"/>
                    <a:pt x="7881" y="998"/>
                  </a:cubicBezTo>
                  <a:cubicBezTo>
                    <a:pt x="7842" y="384"/>
                    <a:pt x="7802" y="47"/>
                    <a:pt x="7802" y="47"/>
                  </a:cubicBezTo>
                  <a:cubicBezTo>
                    <a:pt x="7802" y="47"/>
                    <a:pt x="7189" y="0"/>
                    <a:pt x="6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8" name="Google Shape;628;p44"/>
            <p:cNvSpPr/>
            <p:nvPr/>
          </p:nvSpPr>
          <p:spPr>
            <a:xfrm>
              <a:off x="4692425" y="1698850"/>
              <a:ext cx="65875" cy="15375"/>
            </a:xfrm>
            <a:custGeom>
              <a:avLst/>
              <a:gdLst/>
              <a:ahLst/>
              <a:cxnLst/>
              <a:rect l="l" t="t" r="r" b="b"/>
              <a:pathLst>
                <a:path w="2635" h="615" extrusionOk="0">
                  <a:moveTo>
                    <a:pt x="2422" y="0"/>
                  </a:moveTo>
                  <a:cubicBezTo>
                    <a:pt x="2392" y="0"/>
                    <a:pt x="2363" y="9"/>
                    <a:pt x="2338" y="28"/>
                  </a:cubicBezTo>
                  <a:cubicBezTo>
                    <a:pt x="1988" y="172"/>
                    <a:pt x="1622" y="241"/>
                    <a:pt x="1260" y="241"/>
                  </a:cubicBezTo>
                  <a:cubicBezTo>
                    <a:pt x="925" y="241"/>
                    <a:pt x="592" y="182"/>
                    <a:pt x="278" y="68"/>
                  </a:cubicBezTo>
                  <a:cubicBezTo>
                    <a:pt x="256" y="59"/>
                    <a:pt x="235" y="55"/>
                    <a:pt x="214" y="55"/>
                  </a:cubicBezTo>
                  <a:cubicBezTo>
                    <a:pt x="139" y="55"/>
                    <a:pt x="71" y="105"/>
                    <a:pt x="41" y="167"/>
                  </a:cubicBezTo>
                  <a:cubicBezTo>
                    <a:pt x="1" y="266"/>
                    <a:pt x="60" y="365"/>
                    <a:pt x="159" y="404"/>
                  </a:cubicBezTo>
                  <a:lnTo>
                    <a:pt x="239" y="444"/>
                  </a:lnTo>
                  <a:cubicBezTo>
                    <a:pt x="566" y="559"/>
                    <a:pt x="909" y="615"/>
                    <a:pt x="1252" y="615"/>
                  </a:cubicBezTo>
                  <a:cubicBezTo>
                    <a:pt x="1677" y="615"/>
                    <a:pt x="2102" y="529"/>
                    <a:pt x="2496" y="365"/>
                  </a:cubicBezTo>
                  <a:cubicBezTo>
                    <a:pt x="2595" y="305"/>
                    <a:pt x="2635" y="206"/>
                    <a:pt x="2575" y="107"/>
                  </a:cubicBezTo>
                  <a:cubicBezTo>
                    <a:pt x="2548" y="40"/>
                    <a:pt x="2485" y="0"/>
                    <a:pt x="24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29" name="Google Shape;629;p44"/>
            <p:cNvSpPr/>
            <p:nvPr/>
          </p:nvSpPr>
          <p:spPr>
            <a:xfrm>
              <a:off x="4864725" y="2173800"/>
              <a:ext cx="117850" cy="19350"/>
            </a:xfrm>
            <a:custGeom>
              <a:avLst/>
              <a:gdLst/>
              <a:ahLst/>
              <a:cxnLst/>
              <a:rect l="l" t="t" r="r" b="b"/>
              <a:pathLst>
                <a:path w="4714" h="774" extrusionOk="0">
                  <a:moveTo>
                    <a:pt x="4693" y="1"/>
                  </a:moveTo>
                  <a:lnTo>
                    <a:pt x="4396" y="40"/>
                  </a:lnTo>
                  <a:lnTo>
                    <a:pt x="4099" y="80"/>
                  </a:lnTo>
                  <a:lnTo>
                    <a:pt x="0" y="555"/>
                  </a:lnTo>
                  <a:cubicBezTo>
                    <a:pt x="20" y="615"/>
                    <a:pt x="60" y="694"/>
                    <a:pt x="79" y="773"/>
                  </a:cubicBezTo>
                  <a:lnTo>
                    <a:pt x="4139" y="298"/>
                  </a:lnTo>
                  <a:lnTo>
                    <a:pt x="4396" y="278"/>
                  </a:lnTo>
                  <a:lnTo>
                    <a:pt x="4713" y="238"/>
                  </a:lnTo>
                  <a:cubicBezTo>
                    <a:pt x="4713" y="159"/>
                    <a:pt x="4693" y="80"/>
                    <a:pt x="4693" y="1"/>
                  </a:cubicBezTo>
                  <a:close/>
                </a:path>
              </a:pathLst>
            </a:custGeom>
            <a:solidFill>
              <a:srgbClr val="475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0" name="Google Shape;630;p44"/>
            <p:cNvSpPr/>
            <p:nvPr/>
          </p:nvSpPr>
          <p:spPr>
            <a:xfrm>
              <a:off x="4726600" y="1245675"/>
              <a:ext cx="85675" cy="113275"/>
            </a:xfrm>
            <a:custGeom>
              <a:avLst/>
              <a:gdLst/>
              <a:ahLst/>
              <a:cxnLst/>
              <a:rect l="l" t="t" r="r" b="b"/>
              <a:pathLst>
                <a:path w="3427" h="4531" extrusionOk="0">
                  <a:moveTo>
                    <a:pt x="116" y="1"/>
                  </a:moveTo>
                  <a:cubicBezTo>
                    <a:pt x="57" y="1"/>
                    <a:pt x="0" y="41"/>
                    <a:pt x="0" y="115"/>
                  </a:cubicBezTo>
                  <a:cubicBezTo>
                    <a:pt x="119" y="2016"/>
                    <a:pt x="990" y="3125"/>
                    <a:pt x="1703" y="3699"/>
                  </a:cubicBezTo>
                  <a:cubicBezTo>
                    <a:pt x="2139" y="4075"/>
                    <a:pt x="2674" y="4372"/>
                    <a:pt x="3248" y="4531"/>
                  </a:cubicBezTo>
                  <a:lnTo>
                    <a:pt x="3268" y="4531"/>
                  </a:lnTo>
                  <a:cubicBezTo>
                    <a:pt x="3406" y="4511"/>
                    <a:pt x="3426" y="4313"/>
                    <a:pt x="3288" y="4273"/>
                  </a:cubicBezTo>
                  <a:cubicBezTo>
                    <a:pt x="2773" y="4115"/>
                    <a:pt x="2278" y="3858"/>
                    <a:pt x="1842" y="3501"/>
                  </a:cubicBezTo>
                  <a:cubicBezTo>
                    <a:pt x="872" y="2709"/>
                    <a:pt x="337" y="1560"/>
                    <a:pt x="238" y="95"/>
                  </a:cubicBezTo>
                  <a:cubicBezTo>
                    <a:pt x="220" y="31"/>
                    <a:pt x="167" y="1"/>
                    <a:pt x="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1" name="Google Shape;631;p44"/>
            <p:cNvSpPr/>
            <p:nvPr/>
          </p:nvSpPr>
          <p:spPr>
            <a:xfrm>
              <a:off x="4380550" y="1138900"/>
              <a:ext cx="266850" cy="1133450"/>
            </a:xfrm>
            <a:custGeom>
              <a:avLst/>
              <a:gdLst/>
              <a:ahLst/>
              <a:cxnLst/>
              <a:rect l="l" t="t" r="r" b="b"/>
              <a:pathLst>
                <a:path w="10674" h="45338" extrusionOk="0">
                  <a:moveTo>
                    <a:pt x="5810" y="1"/>
                  </a:moveTo>
                  <a:cubicBezTo>
                    <a:pt x="4788" y="1"/>
                    <a:pt x="3930" y="306"/>
                    <a:pt x="3644" y="1217"/>
                  </a:cubicBezTo>
                  <a:cubicBezTo>
                    <a:pt x="2416" y="5079"/>
                    <a:pt x="594" y="17238"/>
                    <a:pt x="337" y="19931"/>
                  </a:cubicBezTo>
                  <a:cubicBezTo>
                    <a:pt x="0" y="23376"/>
                    <a:pt x="990" y="38803"/>
                    <a:pt x="1327" y="43773"/>
                  </a:cubicBezTo>
                  <a:cubicBezTo>
                    <a:pt x="1347" y="43852"/>
                    <a:pt x="1347" y="43931"/>
                    <a:pt x="1347" y="44011"/>
                  </a:cubicBezTo>
                  <a:cubicBezTo>
                    <a:pt x="1406" y="44842"/>
                    <a:pt x="1446" y="45337"/>
                    <a:pt x="1446" y="45337"/>
                  </a:cubicBezTo>
                  <a:lnTo>
                    <a:pt x="5585" y="44882"/>
                  </a:lnTo>
                  <a:cubicBezTo>
                    <a:pt x="5585" y="44882"/>
                    <a:pt x="5604" y="44427"/>
                    <a:pt x="5664" y="43694"/>
                  </a:cubicBezTo>
                  <a:cubicBezTo>
                    <a:pt x="5664" y="43615"/>
                    <a:pt x="5664" y="43535"/>
                    <a:pt x="5664" y="43456"/>
                  </a:cubicBezTo>
                  <a:cubicBezTo>
                    <a:pt x="5822" y="40763"/>
                    <a:pt x="6218" y="34822"/>
                    <a:pt x="6872" y="30565"/>
                  </a:cubicBezTo>
                  <a:cubicBezTo>
                    <a:pt x="7723" y="24881"/>
                    <a:pt x="6911" y="21614"/>
                    <a:pt x="6911" y="21614"/>
                  </a:cubicBezTo>
                  <a:cubicBezTo>
                    <a:pt x="6911" y="21614"/>
                    <a:pt x="6812" y="20030"/>
                    <a:pt x="7862" y="16822"/>
                  </a:cubicBezTo>
                  <a:cubicBezTo>
                    <a:pt x="8892" y="13634"/>
                    <a:pt x="10674" y="1277"/>
                    <a:pt x="10674" y="1277"/>
                  </a:cubicBezTo>
                  <a:cubicBezTo>
                    <a:pt x="10674" y="1277"/>
                    <a:pt x="7898" y="1"/>
                    <a:pt x="5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2" name="Google Shape;632;p44"/>
            <p:cNvSpPr/>
            <p:nvPr/>
          </p:nvSpPr>
          <p:spPr>
            <a:xfrm>
              <a:off x="4390950" y="1642375"/>
              <a:ext cx="65925" cy="19400"/>
            </a:xfrm>
            <a:custGeom>
              <a:avLst/>
              <a:gdLst/>
              <a:ahLst/>
              <a:cxnLst/>
              <a:rect l="l" t="t" r="r" b="b"/>
              <a:pathLst>
                <a:path w="2637" h="776" extrusionOk="0">
                  <a:moveTo>
                    <a:pt x="209" y="1"/>
                  </a:moveTo>
                  <a:cubicBezTo>
                    <a:pt x="148" y="1"/>
                    <a:pt x="86" y="36"/>
                    <a:pt x="60" y="89"/>
                  </a:cubicBezTo>
                  <a:cubicBezTo>
                    <a:pt x="0" y="188"/>
                    <a:pt x="20" y="287"/>
                    <a:pt x="119" y="346"/>
                  </a:cubicBezTo>
                  <a:lnTo>
                    <a:pt x="198" y="386"/>
                  </a:lnTo>
                  <a:cubicBezTo>
                    <a:pt x="667" y="648"/>
                    <a:pt x="1193" y="775"/>
                    <a:pt x="1730" y="775"/>
                  </a:cubicBezTo>
                  <a:cubicBezTo>
                    <a:pt x="1964" y="775"/>
                    <a:pt x="2201" y="751"/>
                    <a:pt x="2436" y="703"/>
                  </a:cubicBezTo>
                  <a:cubicBezTo>
                    <a:pt x="2636" y="630"/>
                    <a:pt x="2569" y="339"/>
                    <a:pt x="2387" y="339"/>
                  </a:cubicBezTo>
                  <a:cubicBezTo>
                    <a:pt x="2371" y="339"/>
                    <a:pt x="2354" y="342"/>
                    <a:pt x="2337" y="346"/>
                  </a:cubicBezTo>
                  <a:cubicBezTo>
                    <a:pt x="2135" y="393"/>
                    <a:pt x="1929" y="415"/>
                    <a:pt x="1724" y="415"/>
                  </a:cubicBezTo>
                  <a:cubicBezTo>
                    <a:pt x="1226" y="415"/>
                    <a:pt x="732" y="282"/>
                    <a:pt x="297" y="29"/>
                  </a:cubicBezTo>
                  <a:cubicBezTo>
                    <a:pt x="271" y="10"/>
                    <a:pt x="240"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3" name="Google Shape;633;p44"/>
            <p:cNvSpPr/>
            <p:nvPr/>
          </p:nvSpPr>
          <p:spPr>
            <a:xfrm>
              <a:off x="4414200" y="2225300"/>
              <a:ext cx="107950" cy="13875"/>
            </a:xfrm>
            <a:custGeom>
              <a:avLst/>
              <a:gdLst/>
              <a:ahLst/>
              <a:cxnLst/>
              <a:rect l="l" t="t" r="r" b="b"/>
              <a:pathLst>
                <a:path w="4318" h="555" extrusionOk="0">
                  <a:moveTo>
                    <a:pt x="4318" y="0"/>
                  </a:moveTo>
                  <a:lnTo>
                    <a:pt x="1" y="317"/>
                  </a:lnTo>
                  <a:cubicBezTo>
                    <a:pt x="21" y="416"/>
                    <a:pt x="21" y="475"/>
                    <a:pt x="21" y="555"/>
                  </a:cubicBezTo>
                  <a:lnTo>
                    <a:pt x="4318" y="238"/>
                  </a:lnTo>
                  <a:cubicBezTo>
                    <a:pt x="4318" y="159"/>
                    <a:pt x="4318" y="79"/>
                    <a:pt x="4318" y="0"/>
                  </a:cubicBezTo>
                  <a:close/>
                </a:path>
              </a:pathLst>
            </a:custGeom>
            <a:solidFill>
              <a:srgbClr val="475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4" name="Google Shape;634;p44"/>
            <p:cNvSpPr/>
            <p:nvPr/>
          </p:nvSpPr>
          <p:spPr>
            <a:xfrm>
              <a:off x="4803325" y="1229725"/>
              <a:ext cx="167350" cy="948550"/>
            </a:xfrm>
            <a:custGeom>
              <a:avLst/>
              <a:gdLst/>
              <a:ahLst/>
              <a:cxnLst/>
              <a:rect l="l" t="t" r="r" b="b"/>
              <a:pathLst>
                <a:path w="6694" h="37942" extrusionOk="0">
                  <a:moveTo>
                    <a:pt x="120" y="0"/>
                  </a:moveTo>
                  <a:cubicBezTo>
                    <a:pt x="60" y="0"/>
                    <a:pt x="1" y="60"/>
                    <a:pt x="20" y="139"/>
                  </a:cubicBezTo>
                  <a:cubicBezTo>
                    <a:pt x="20" y="278"/>
                    <a:pt x="1308" y="13228"/>
                    <a:pt x="1842" y="18298"/>
                  </a:cubicBezTo>
                  <a:lnTo>
                    <a:pt x="1842" y="18318"/>
                  </a:lnTo>
                  <a:cubicBezTo>
                    <a:pt x="1862" y="18357"/>
                    <a:pt x="3545" y="23427"/>
                    <a:pt x="4040" y="26080"/>
                  </a:cubicBezTo>
                  <a:cubicBezTo>
                    <a:pt x="4476" y="28437"/>
                    <a:pt x="5823" y="34892"/>
                    <a:pt x="6456" y="37942"/>
                  </a:cubicBezTo>
                  <a:cubicBezTo>
                    <a:pt x="6536" y="37902"/>
                    <a:pt x="6615" y="37883"/>
                    <a:pt x="6694" y="37863"/>
                  </a:cubicBezTo>
                  <a:cubicBezTo>
                    <a:pt x="6060" y="34833"/>
                    <a:pt x="4733" y="28397"/>
                    <a:pt x="4298" y="26041"/>
                  </a:cubicBezTo>
                  <a:cubicBezTo>
                    <a:pt x="3823" y="23427"/>
                    <a:pt x="2199" y="18536"/>
                    <a:pt x="2100" y="18238"/>
                  </a:cubicBezTo>
                  <a:cubicBezTo>
                    <a:pt x="1545" y="13189"/>
                    <a:pt x="278" y="238"/>
                    <a:pt x="258" y="119"/>
                  </a:cubicBezTo>
                  <a:cubicBezTo>
                    <a:pt x="258" y="40"/>
                    <a:pt x="199" y="0"/>
                    <a:pt x="1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5" name="Google Shape;635;p44"/>
            <p:cNvSpPr/>
            <p:nvPr/>
          </p:nvSpPr>
          <p:spPr>
            <a:xfrm>
              <a:off x="4586500" y="1209825"/>
              <a:ext cx="50025" cy="67450"/>
            </a:xfrm>
            <a:custGeom>
              <a:avLst/>
              <a:gdLst/>
              <a:ahLst/>
              <a:cxnLst/>
              <a:rect l="l" t="t" r="r" b="b"/>
              <a:pathLst>
                <a:path w="2001" h="2698" extrusionOk="0">
                  <a:moveTo>
                    <a:pt x="150" y="0"/>
                  </a:moveTo>
                  <a:cubicBezTo>
                    <a:pt x="140" y="0"/>
                    <a:pt x="130" y="2"/>
                    <a:pt x="119" y="4"/>
                  </a:cubicBezTo>
                  <a:cubicBezTo>
                    <a:pt x="40" y="24"/>
                    <a:pt x="0" y="84"/>
                    <a:pt x="20" y="143"/>
                  </a:cubicBezTo>
                  <a:cubicBezTo>
                    <a:pt x="198" y="1212"/>
                    <a:pt x="852" y="2143"/>
                    <a:pt x="1802" y="2678"/>
                  </a:cubicBezTo>
                  <a:cubicBezTo>
                    <a:pt x="1802" y="2678"/>
                    <a:pt x="1822" y="2697"/>
                    <a:pt x="1862" y="2697"/>
                  </a:cubicBezTo>
                  <a:cubicBezTo>
                    <a:pt x="1901" y="2697"/>
                    <a:pt x="1941" y="2658"/>
                    <a:pt x="1961" y="2618"/>
                  </a:cubicBezTo>
                  <a:cubicBezTo>
                    <a:pt x="2000" y="2559"/>
                    <a:pt x="1980" y="2480"/>
                    <a:pt x="1921" y="2460"/>
                  </a:cubicBezTo>
                  <a:cubicBezTo>
                    <a:pt x="1050" y="1945"/>
                    <a:pt x="456" y="1093"/>
                    <a:pt x="277" y="103"/>
                  </a:cubicBezTo>
                  <a:cubicBezTo>
                    <a:pt x="260" y="52"/>
                    <a:pt x="213" y="0"/>
                    <a:pt x="1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6" name="Google Shape;636;p44"/>
            <p:cNvSpPr/>
            <p:nvPr/>
          </p:nvSpPr>
          <p:spPr>
            <a:xfrm>
              <a:off x="4498375" y="1262300"/>
              <a:ext cx="121800" cy="968950"/>
            </a:xfrm>
            <a:custGeom>
              <a:avLst/>
              <a:gdLst/>
              <a:ahLst/>
              <a:cxnLst/>
              <a:rect l="l" t="t" r="r" b="b"/>
              <a:pathLst>
                <a:path w="4872" h="38758" extrusionOk="0">
                  <a:moveTo>
                    <a:pt x="4728" y="0"/>
                  </a:moveTo>
                  <a:cubicBezTo>
                    <a:pt x="4673" y="0"/>
                    <a:pt x="4612" y="52"/>
                    <a:pt x="4595" y="103"/>
                  </a:cubicBezTo>
                  <a:cubicBezTo>
                    <a:pt x="4575" y="222"/>
                    <a:pt x="1901" y="12024"/>
                    <a:pt x="951" y="14916"/>
                  </a:cubicBezTo>
                  <a:cubicBezTo>
                    <a:pt x="951" y="14935"/>
                    <a:pt x="951" y="14955"/>
                    <a:pt x="951" y="14955"/>
                  </a:cubicBezTo>
                  <a:cubicBezTo>
                    <a:pt x="951" y="15015"/>
                    <a:pt x="1426" y="19371"/>
                    <a:pt x="1149" y="22342"/>
                  </a:cubicBezTo>
                  <a:cubicBezTo>
                    <a:pt x="872" y="25332"/>
                    <a:pt x="20" y="38481"/>
                    <a:pt x="20" y="38619"/>
                  </a:cubicBezTo>
                  <a:cubicBezTo>
                    <a:pt x="0" y="38679"/>
                    <a:pt x="60" y="38738"/>
                    <a:pt x="139" y="38758"/>
                  </a:cubicBezTo>
                  <a:cubicBezTo>
                    <a:pt x="198" y="38738"/>
                    <a:pt x="258" y="38698"/>
                    <a:pt x="258" y="38639"/>
                  </a:cubicBezTo>
                  <a:cubicBezTo>
                    <a:pt x="258" y="38500"/>
                    <a:pt x="1109" y="25371"/>
                    <a:pt x="1387" y="22381"/>
                  </a:cubicBezTo>
                  <a:cubicBezTo>
                    <a:pt x="1664" y="19490"/>
                    <a:pt x="1248" y="15351"/>
                    <a:pt x="1208" y="14955"/>
                  </a:cubicBezTo>
                  <a:cubicBezTo>
                    <a:pt x="2179" y="12024"/>
                    <a:pt x="4832" y="282"/>
                    <a:pt x="4852" y="163"/>
                  </a:cubicBezTo>
                  <a:cubicBezTo>
                    <a:pt x="4872" y="103"/>
                    <a:pt x="4812" y="24"/>
                    <a:pt x="4753" y="4"/>
                  </a:cubicBezTo>
                  <a:cubicBezTo>
                    <a:pt x="4745" y="2"/>
                    <a:pt x="4737" y="0"/>
                    <a:pt x="47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7" name="Google Shape;637;p44"/>
            <p:cNvSpPr/>
            <p:nvPr/>
          </p:nvSpPr>
          <p:spPr>
            <a:xfrm>
              <a:off x="4514700" y="605450"/>
              <a:ext cx="413900" cy="509375"/>
            </a:xfrm>
            <a:custGeom>
              <a:avLst/>
              <a:gdLst/>
              <a:ahLst/>
              <a:cxnLst/>
              <a:rect l="l" t="t" r="r" b="b"/>
              <a:pathLst>
                <a:path w="16556" h="20375" extrusionOk="0">
                  <a:moveTo>
                    <a:pt x="11328" y="0"/>
                  </a:moveTo>
                  <a:lnTo>
                    <a:pt x="6377" y="416"/>
                  </a:lnTo>
                  <a:lnTo>
                    <a:pt x="5902" y="456"/>
                  </a:lnTo>
                  <a:cubicBezTo>
                    <a:pt x="5308" y="515"/>
                    <a:pt x="4734" y="614"/>
                    <a:pt x="4159" y="733"/>
                  </a:cubicBezTo>
                  <a:cubicBezTo>
                    <a:pt x="3823" y="812"/>
                    <a:pt x="3486" y="911"/>
                    <a:pt x="3149" y="1050"/>
                  </a:cubicBezTo>
                  <a:cubicBezTo>
                    <a:pt x="1981" y="1565"/>
                    <a:pt x="1981" y="2436"/>
                    <a:pt x="1664" y="4060"/>
                  </a:cubicBezTo>
                  <a:lnTo>
                    <a:pt x="1644" y="4139"/>
                  </a:lnTo>
                  <a:cubicBezTo>
                    <a:pt x="1644" y="4159"/>
                    <a:pt x="1644" y="4159"/>
                    <a:pt x="1644" y="4179"/>
                  </a:cubicBezTo>
                  <a:cubicBezTo>
                    <a:pt x="1605" y="4456"/>
                    <a:pt x="1545" y="4713"/>
                    <a:pt x="1466" y="4991"/>
                  </a:cubicBezTo>
                  <a:cubicBezTo>
                    <a:pt x="1387" y="5268"/>
                    <a:pt x="1288" y="5605"/>
                    <a:pt x="1189" y="5882"/>
                  </a:cubicBezTo>
                  <a:cubicBezTo>
                    <a:pt x="991" y="6496"/>
                    <a:pt x="773" y="7090"/>
                    <a:pt x="595" y="7624"/>
                  </a:cubicBezTo>
                  <a:cubicBezTo>
                    <a:pt x="496" y="7882"/>
                    <a:pt x="417" y="8139"/>
                    <a:pt x="337" y="8357"/>
                  </a:cubicBezTo>
                  <a:cubicBezTo>
                    <a:pt x="258" y="8615"/>
                    <a:pt x="199" y="8872"/>
                    <a:pt x="159" y="9149"/>
                  </a:cubicBezTo>
                  <a:cubicBezTo>
                    <a:pt x="100" y="9387"/>
                    <a:pt x="80" y="9644"/>
                    <a:pt x="100" y="9902"/>
                  </a:cubicBezTo>
                  <a:cubicBezTo>
                    <a:pt x="100" y="9981"/>
                    <a:pt x="120" y="10060"/>
                    <a:pt x="139" y="10139"/>
                  </a:cubicBezTo>
                  <a:cubicBezTo>
                    <a:pt x="199" y="10337"/>
                    <a:pt x="258" y="10516"/>
                    <a:pt x="337" y="10694"/>
                  </a:cubicBezTo>
                  <a:cubicBezTo>
                    <a:pt x="456" y="10951"/>
                    <a:pt x="615" y="11209"/>
                    <a:pt x="773" y="11446"/>
                  </a:cubicBezTo>
                  <a:cubicBezTo>
                    <a:pt x="991" y="11763"/>
                    <a:pt x="1209" y="12040"/>
                    <a:pt x="1466" y="12318"/>
                  </a:cubicBezTo>
                  <a:cubicBezTo>
                    <a:pt x="1506" y="12357"/>
                    <a:pt x="1545" y="12397"/>
                    <a:pt x="1565" y="12436"/>
                  </a:cubicBezTo>
                  <a:lnTo>
                    <a:pt x="1565" y="12456"/>
                  </a:lnTo>
                  <a:cubicBezTo>
                    <a:pt x="1565" y="12496"/>
                    <a:pt x="1565" y="12535"/>
                    <a:pt x="1565" y="12575"/>
                  </a:cubicBezTo>
                  <a:cubicBezTo>
                    <a:pt x="1545" y="12753"/>
                    <a:pt x="1506" y="12951"/>
                    <a:pt x="1466" y="13189"/>
                  </a:cubicBezTo>
                  <a:cubicBezTo>
                    <a:pt x="1110" y="15288"/>
                    <a:pt x="615" y="17367"/>
                    <a:pt x="1" y="19427"/>
                  </a:cubicBezTo>
                  <a:cubicBezTo>
                    <a:pt x="2280" y="20034"/>
                    <a:pt x="5235" y="20374"/>
                    <a:pt x="9062" y="20374"/>
                  </a:cubicBezTo>
                  <a:cubicBezTo>
                    <a:pt x="10224" y="20374"/>
                    <a:pt x="11466" y="20343"/>
                    <a:pt x="12793" y="20278"/>
                  </a:cubicBezTo>
                  <a:cubicBezTo>
                    <a:pt x="12773" y="17942"/>
                    <a:pt x="12952" y="15605"/>
                    <a:pt x="13328" y="13308"/>
                  </a:cubicBezTo>
                  <a:cubicBezTo>
                    <a:pt x="13427" y="12674"/>
                    <a:pt x="13566" y="12060"/>
                    <a:pt x="13724" y="11446"/>
                  </a:cubicBezTo>
                  <a:cubicBezTo>
                    <a:pt x="13783" y="11209"/>
                    <a:pt x="13843" y="10951"/>
                    <a:pt x="13922" y="10694"/>
                  </a:cubicBezTo>
                  <a:cubicBezTo>
                    <a:pt x="14001" y="10436"/>
                    <a:pt x="14080" y="10179"/>
                    <a:pt x="14160" y="9922"/>
                  </a:cubicBezTo>
                  <a:cubicBezTo>
                    <a:pt x="14239" y="9644"/>
                    <a:pt x="14318" y="9426"/>
                    <a:pt x="14397" y="9169"/>
                  </a:cubicBezTo>
                  <a:cubicBezTo>
                    <a:pt x="14457" y="9011"/>
                    <a:pt x="14516" y="8832"/>
                    <a:pt x="14575" y="8674"/>
                  </a:cubicBezTo>
                  <a:cubicBezTo>
                    <a:pt x="14595" y="8575"/>
                    <a:pt x="14635" y="8476"/>
                    <a:pt x="14674" y="8377"/>
                  </a:cubicBezTo>
                  <a:cubicBezTo>
                    <a:pt x="14674" y="8357"/>
                    <a:pt x="14674" y="8357"/>
                    <a:pt x="14694" y="8337"/>
                  </a:cubicBezTo>
                  <a:lnTo>
                    <a:pt x="14773" y="8100"/>
                  </a:lnTo>
                  <a:cubicBezTo>
                    <a:pt x="14833" y="7941"/>
                    <a:pt x="14892" y="7783"/>
                    <a:pt x="14952" y="7605"/>
                  </a:cubicBezTo>
                  <a:cubicBezTo>
                    <a:pt x="15090" y="7228"/>
                    <a:pt x="15249" y="6852"/>
                    <a:pt x="15407" y="6476"/>
                  </a:cubicBezTo>
                  <a:cubicBezTo>
                    <a:pt x="16397" y="4199"/>
                    <a:pt x="16556" y="1624"/>
                    <a:pt x="14199" y="832"/>
                  </a:cubicBezTo>
                  <a:cubicBezTo>
                    <a:pt x="14021" y="773"/>
                    <a:pt x="13843" y="733"/>
                    <a:pt x="13704" y="674"/>
                  </a:cubicBezTo>
                  <a:cubicBezTo>
                    <a:pt x="12575" y="317"/>
                    <a:pt x="11645" y="99"/>
                    <a:pt x="11387" y="20"/>
                  </a:cubicBezTo>
                  <a:lnTo>
                    <a:pt x="113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8" name="Google Shape;638;p44"/>
            <p:cNvSpPr/>
            <p:nvPr/>
          </p:nvSpPr>
          <p:spPr>
            <a:xfrm>
              <a:off x="4523625" y="796550"/>
              <a:ext cx="324775" cy="18325"/>
            </a:xfrm>
            <a:custGeom>
              <a:avLst/>
              <a:gdLst/>
              <a:ahLst/>
              <a:cxnLst/>
              <a:rect l="l" t="t" r="r" b="b"/>
              <a:pathLst>
                <a:path w="12991" h="733" extrusionOk="0">
                  <a:moveTo>
                    <a:pt x="238" y="0"/>
                  </a:moveTo>
                  <a:cubicBezTo>
                    <a:pt x="159" y="258"/>
                    <a:pt x="60" y="495"/>
                    <a:pt x="0" y="733"/>
                  </a:cubicBezTo>
                  <a:lnTo>
                    <a:pt x="12991" y="733"/>
                  </a:lnTo>
                  <a:cubicBezTo>
                    <a:pt x="12674" y="535"/>
                    <a:pt x="12377" y="297"/>
                    <a:pt x="12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39" name="Google Shape;639;p44"/>
            <p:cNvSpPr/>
            <p:nvPr/>
          </p:nvSpPr>
          <p:spPr>
            <a:xfrm>
              <a:off x="4517175" y="834675"/>
              <a:ext cx="357475" cy="18825"/>
            </a:xfrm>
            <a:custGeom>
              <a:avLst/>
              <a:gdLst/>
              <a:ahLst/>
              <a:cxnLst/>
              <a:rect l="l" t="t" r="r" b="b"/>
              <a:pathLst>
                <a:path w="14299" h="753" extrusionOk="0">
                  <a:moveTo>
                    <a:pt x="60" y="0"/>
                  </a:moveTo>
                  <a:cubicBezTo>
                    <a:pt x="1" y="238"/>
                    <a:pt x="1" y="495"/>
                    <a:pt x="21" y="753"/>
                  </a:cubicBezTo>
                  <a:lnTo>
                    <a:pt x="14061" y="753"/>
                  </a:lnTo>
                  <a:cubicBezTo>
                    <a:pt x="14140" y="495"/>
                    <a:pt x="14219" y="257"/>
                    <a:pt x="14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0" name="Google Shape;640;p44"/>
            <p:cNvSpPr/>
            <p:nvPr/>
          </p:nvSpPr>
          <p:spPr>
            <a:xfrm>
              <a:off x="4523625" y="872775"/>
              <a:ext cx="339125" cy="18850"/>
            </a:xfrm>
            <a:custGeom>
              <a:avLst/>
              <a:gdLst/>
              <a:ahLst/>
              <a:cxnLst/>
              <a:rect l="l" t="t" r="r" b="b"/>
              <a:pathLst>
                <a:path w="13565" h="754" extrusionOk="0">
                  <a:moveTo>
                    <a:pt x="0" y="1"/>
                  </a:moveTo>
                  <a:cubicBezTo>
                    <a:pt x="119" y="258"/>
                    <a:pt x="258" y="516"/>
                    <a:pt x="416" y="753"/>
                  </a:cubicBezTo>
                  <a:lnTo>
                    <a:pt x="13367" y="753"/>
                  </a:lnTo>
                  <a:cubicBezTo>
                    <a:pt x="13426" y="516"/>
                    <a:pt x="13486" y="258"/>
                    <a:pt x="13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1" name="Google Shape;641;p44"/>
            <p:cNvSpPr/>
            <p:nvPr/>
          </p:nvSpPr>
          <p:spPr>
            <a:xfrm>
              <a:off x="4495900" y="1024275"/>
              <a:ext cx="352000" cy="112925"/>
            </a:xfrm>
            <a:custGeom>
              <a:avLst/>
              <a:gdLst/>
              <a:ahLst/>
              <a:cxnLst/>
              <a:rect l="l" t="t" r="r" b="b"/>
              <a:pathLst>
                <a:path w="14080" h="4517" extrusionOk="0">
                  <a:moveTo>
                    <a:pt x="1486" y="0"/>
                  </a:moveTo>
                  <a:cubicBezTo>
                    <a:pt x="1486" y="0"/>
                    <a:pt x="0" y="1129"/>
                    <a:pt x="753" y="2971"/>
                  </a:cubicBezTo>
                  <a:cubicBezTo>
                    <a:pt x="753" y="2971"/>
                    <a:pt x="5279" y="4516"/>
                    <a:pt x="9551" y="4516"/>
                  </a:cubicBezTo>
                  <a:cubicBezTo>
                    <a:pt x="11000" y="4516"/>
                    <a:pt x="12420" y="4338"/>
                    <a:pt x="13624" y="3862"/>
                  </a:cubicBezTo>
                  <a:cubicBezTo>
                    <a:pt x="13624" y="3862"/>
                    <a:pt x="14080" y="2238"/>
                    <a:pt x="13525" y="911"/>
                  </a:cubicBezTo>
                  <a:cubicBezTo>
                    <a:pt x="13526" y="911"/>
                    <a:pt x="13525" y="911"/>
                    <a:pt x="13525" y="911"/>
                  </a:cubicBezTo>
                  <a:cubicBezTo>
                    <a:pt x="13483" y="911"/>
                    <a:pt x="11229" y="1360"/>
                    <a:pt x="8437" y="1360"/>
                  </a:cubicBezTo>
                  <a:cubicBezTo>
                    <a:pt x="6177" y="1360"/>
                    <a:pt x="3563" y="1065"/>
                    <a:pt x="1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2" name="Google Shape;642;p44"/>
            <p:cNvSpPr/>
            <p:nvPr/>
          </p:nvSpPr>
          <p:spPr>
            <a:xfrm>
              <a:off x="4693925" y="1062350"/>
              <a:ext cx="144900" cy="16900"/>
            </a:xfrm>
            <a:custGeom>
              <a:avLst/>
              <a:gdLst/>
              <a:ahLst/>
              <a:cxnLst/>
              <a:rect l="l" t="t" r="r" b="b"/>
              <a:pathLst>
                <a:path w="5796" h="676" extrusionOk="0">
                  <a:moveTo>
                    <a:pt x="5624" y="1"/>
                  </a:moveTo>
                  <a:cubicBezTo>
                    <a:pt x="5617" y="1"/>
                    <a:pt x="5611" y="1"/>
                    <a:pt x="5604" y="2"/>
                  </a:cubicBezTo>
                  <a:cubicBezTo>
                    <a:pt x="5588" y="2"/>
                    <a:pt x="3336" y="464"/>
                    <a:pt x="1199" y="464"/>
                  </a:cubicBezTo>
                  <a:cubicBezTo>
                    <a:pt x="832" y="464"/>
                    <a:pt x="468" y="450"/>
                    <a:pt x="119" y="418"/>
                  </a:cubicBezTo>
                  <a:cubicBezTo>
                    <a:pt x="60" y="418"/>
                    <a:pt x="0" y="458"/>
                    <a:pt x="0" y="517"/>
                  </a:cubicBezTo>
                  <a:cubicBezTo>
                    <a:pt x="0" y="576"/>
                    <a:pt x="40" y="636"/>
                    <a:pt x="99" y="636"/>
                  </a:cubicBezTo>
                  <a:cubicBezTo>
                    <a:pt x="456" y="675"/>
                    <a:pt x="812" y="675"/>
                    <a:pt x="1208" y="675"/>
                  </a:cubicBezTo>
                  <a:cubicBezTo>
                    <a:pt x="2693" y="656"/>
                    <a:pt x="4179" y="497"/>
                    <a:pt x="5664" y="220"/>
                  </a:cubicBezTo>
                  <a:cubicBezTo>
                    <a:pt x="5796" y="182"/>
                    <a:pt x="5748" y="1"/>
                    <a:pt x="5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3" name="Google Shape;643;p44"/>
            <p:cNvSpPr/>
            <p:nvPr/>
          </p:nvSpPr>
          <p:spPr>
            <a:xfrm>
              <a:off x="4516250" y="1067425"/>
              <a:ext cx="122250" cy="37575"/>
            </a:xfrm>
            <a:custGeom>
              <a:avLst/>
              <a:gdLst/>
              <a:ahLst/>
              <a:cxnLst/>
              <a:rect l="l" t="t" r="r" b="b"/>
              <a:pathLst>
                <a:path w="4890" h="1503" extrusionOk="0">
                  <a:moveTo>
                    <a:pt x="161" y="1"/>
                  </a:moveTo>
                  <a:cubicBezTo>
                    <a:pt x="55" y="1"/>
                    <a:pt x="1" y="184"/>
                    <a:pt x="137" y="235"/>
                  </a:cubicBezTo>
                  <a:cubicBezTo>
                    <a:pt x="1622" y="809"/>
                    <a:pt x="3167" y="1225"/>
                    <a:pt x="4751" y="1502"/>
                  </a:cubicBezTo>
                  <a:lnTo>
                    <a:pt x="4771" y="1502"/>
                  </a:lnTo>
                  <a:cubicBezTo>
                    <a:pt x="4830" y="1502"/>
                    <a:pt x="4870" y="1463"/>
                    <a:pt x="4870" y="1423"/>
                  </a:cubicBezTo>
                  <a:cubicBezTo>
                    <a:pt x="4889" y="1364"/>
                    <a:pt x="4850" y="1304"/>
                    <a:pt x="4790" y="1304"/>
                  </a:cubicBezTo>
                  <a:cubicBezTo>
                    <a:pt x="3226" y="1027"/>
                    <a:pt x="1701" y="591"/>
                    <a:pt x="216" y="17"/>
                  </a:cubicBezTo>
                  <a:cubicBezTo>
                    <a:pt x="197" y="6"/>
                    <a:pt x="178" y="1"/>
                    <a:pt x="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4" name="Google Shape;644;p44"/>
            <p:cNvSpPr/>
            <p:nvPr/>
          </p:nvSpPr>
          <p:spPr>
            <a:xfrm>
              <a:off x="4493425" y="1098025"/>
              <a:ext cx="154475" cy="149550"/>
            </a:xfrm>
            <a:custGeom>
              <a:avLst/>
              <a:gdLst/>
              <a:ahLst/>
              <a:cxnLst/>
              <a:rect l="l" t="t" r="r" b="b"/>
              <a:pathLst>
                <a:path w="6179" h="5982" extrusionOk="0">
                  <a:moveTo>
                    <a:pt x="5347" y="1"/>
                  </a:moveTo>
                  <a:cubicBezTo>
                    <a:pt x="5347" y="1"/>
                    <a:pt x="1842" y="1130"/>
                    <a:pt x="0" y="2991"/>
                  </a:cubicBezTo>
                  <a:cubicBezTo>
                    <a:pt x="0" y="2991"/>
                    <a:pt x="693" y="5565"/>
                    <a:pt x="2594" y="5981"/>
                  </a:cubicBezTo>
                  <a:cubicBezTo>
                    <a:pt x="2594" y="5981"/>
                    <a:pt x="5268" y="1348"/>
                    <a:pt x="6179" y="1031"/>
                  </a:cubicBezTo>
                  <a:lnTo>
                    <a:pt x="5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5" name="Google Shape;645;p44"/>
            <p:cNvSpPr/>
            <p:nvPr/>
          </p:nvSpPr>
          <p:spPr>
            <a:xfrm>
              <a:off x="4686000" y="1101500"/>
              <a:ext cx="133700" cy="163600"/>
            </a:xfrm>
            <a:custGeom>
              <a:avLst/>
              <a:gdLst/>
              <a:ahLst/>
              <a:cxnLst/>
              <a:rect l="l" t="t" r="r" b="b"/>
              <a:pathLst>
                <a:path w="5348" h="6544" extrusionOk="0">
                  <a:moveTo>
                    <a:pt x="1090" y="1"/>
                  </a:moveTo>
                  <a:lnTo>
                    <a:pt x="1" y="753"/>
                  </a:lnTo>
                  <a:cubicBezTo>
                    <a:pt x="773" y="1308"/>
                    <a:pt x="1981" y="6535"/>
                    <a:pt x="1981" y="6535"/>
                  </a:cubicBezTo>
                  <a:cubicBezTo>
                    <a:pt x="2046" y="6541"/>
                    <a:pt x="2110" y="6543"/>
                    <a:pt x="2174" y="6543"/>
                  </a:cubicBezTo>
                  <a:cubicBezTo>
                    <a:pt x="3998" y="6543"/>
                    <a:pt x="5347" y="4436"/>
                    <a:pt x="5347" y="4436"/>
                  </a:cubicBezTo>
                  <a:cubicBezTo>
                    <a:pt x="4119" y="2100"/>
                    <a:pt x="1090"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6" name="Google Shape;646;p44"/>
            <p:cNvSpPr/>
            <p:nvPr/>
          </p:nvSpPr>
          <p:spPr>
            <a:xfrm>
              <a:off x="4616700" y="1038050"/>
              <a:ext cx="123275" cy="110675"/>
            </a:xfrm>
            <a:custGeom>
              <a:avLst/>
              <a:gdLst/>
              <a:ahLst/>
              <a:cxnLst/>
              <a:rect l="l" t="t" r="r" b="b"/>
              <a:pathLst>
                <a:path w="4931" h="4427" extrusionOk="0">
                  <a:moveTo>
                    <a:pt x="1277" y="1"/>
                  </a:moveTo>
                  <a:cubicBezTo>
                    <a:pt x="1242" y="1"/>
                    <a:pt x="1206" y="2"/>
                    <a:pt x="1168" y="4"/>
                  </a:cubicBezTo>
                  <a:cubicBezTo>
                    <a:pt x="634" y="43"/>
                    <a:pt x="337" y="539"/>
                    <a:pt x="178" y="994"/>
                  </a:cubicBezTo>
                  <a:cubicBezTo>
                    <a:pt x="40" y="1390"/>
                    <a:pt x="0" y="1806"/>
                    <a:pt x="40" y="2222"/>
                  </a:cubicBezTo>
                  <a:cubicBezTo>
                    <a:pt x="79" y="2836"/>
                    <a:pt x="258" y="3806"/>
                    <a:pt x="713" y="4024"/>
                  </a:cubicBezTo>
                  <a:cubicBezTo>
                    <a:pt x="943" y="4141"/>
                    <a:pt x="1138" y="4185"/>
                    <a:pt x="1300" y="4185"/>
                  </a:cubicBezTo>
                  <a:cubicBezTo>
                    <a:pt x="1765" y="4185"/>
                    <a:pt x="1961" y="3826"/>
                    <a:pt x="1961" y="3826"/>
                  </a:cubicBezTo>
                  <a:cubicBezTo>
                    <a:pt x="1961" y="3826"/>
                    <a:pt x="2247" y="4426"/>
                    <a:pt x="2956" y="4426"/>
                  </a:cubicBezTo>
                  <a:cubicBezTo>
                    <a:pt x="3101" y="4426"/>
                    <a:pt x="3264" y="4401"/>
                    <a:pt x="3446" y="4341"/>
                  </a:cubicBezTo>
                  <a:cubicBezTo>
                    <a:pt x="4515" y="3964"/>
                    <a:pt x="4931" y="816"/>
                    <a:pt x="3842" y="360"/>
                  </a:cubicBezTo>
                  <a:cubicBezTo>
                    <a:pt x="3600" y="257"/>
                    <a:pt x="3391" y="216"/>
                    <a:pt x="3212" y="216"/>
                  </a:cubicBezTo>
                  <a:cubicBezTo>
                    <a:pt x="2571" y="216"/>
                    <a:pt x="2317" y="737"/>
                    <a:pt x="2317" y="737"/>
                  </a:cubicBezTo>
                  <a:cubicBezTo>
                    <a:pt x="2317" y="737"/>
                    <a:pt x="2207" y="1"/>
                    <a:pt x="1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7" name="Google Shape;647;p44"/>
            <p:cNvSpPr/>
            <p:nvPr/>
          </p:nvSpPr>
          <p:spPr>
            <a:xfrm>
              <a:off x="4652825" y="603325"/>
              <a:ext cx="141950" cy="88175"/>
            </a:xfrm>
            <a:custGeom>
              <a:avLst/>
              <a:gdLst/>
              <a:ahLst/>
              <a:cxnLst/>
              <a:rect l="l" t="t" r="r" b="b"/>
              <a:pathLst>
                <a:path w="5678" h="3527" extrusionOk="0">
                  <a:moveTo>
                    <a:pt x="5509" y="0"/>
                  </a:moveTo>
                  <a:cubicBezTo>
                    <a:pt x="5478" y="0"/>
                    <a:pt x="5448" y="14"/>
                    <a:pt x="5427" y="46"/>
                  </a:cubicBezTo>
                  <a:cubicBezTo>
                    <a:pt x="5407" y="84"/>
                    <a:pt x="3132" y="3300"/>
                    <a:pt x="1641" y="3300"/>
                  </a:cubicBezTo>
                  <a:cubicBezTo>
                    <a:pt x="1602" y="3300"/>
                    <a:pt x="1564" y="3298"/>
                    <a:pt x="1526" y="3293"/>
                  </a:cubicBezTo>
                  <a:cubicBezTo>
                    <a:pt x="1209" y="3274"/>
                    <a:pt x="912" y="3115"/>
                    <a:pt x="753" y="2838"/>
                  </a:cubicBezTo>
                  <a:cubicBezTo>
                    <a:pt x="238" y="2006"/>
                    <a:pt x="892" y="303"/>
                    <a:pt x="892" y="283"/>
                  </a:cubicBezTo>
                  <a:cubicBezTo>
                    <a:pt x="912" y="224"/>
                    <a:pt x="892" y="145"/>
                    <a:pt x="832" y="125"/>
                  </a:cubicBezTo>
                  <a:cubicBezTo>
                    <a:pt x="822" y="122"/>
                    <a:pt x="811" y="120"/>
                    <a:pt x="801" y="120"/>
                  </a:cubicBezTo>
                  <a:cubicBezTo>
                    <a:pt x="753" y="120"/>
                    <a:pt x="710" y="155"/>
                    <a:pt x="694" y="204"/>
                  </a:cubicBezTo>
                  <a:cubicBezTo>
                    <a:pt x="654" y="264"/>
                    <a:pt x="1" y="2026"/>
                    <a:pt x="555" y="2957"/>
                  </a:cubicBezTo>
                  <a:cubicBezTo>
                    <a:pt x="753" y="3293"/>
                    <a:pt x="1110" y="3491"/>
                    <a:pt x="1486" y="3511"/>
                  </a:cubicBezTo>
                  <a:cubicBezTo>
                    <a:pt x="1506" y="3521"/>
                    <a:pt x="1530" y="3526"/>
                    <a:pt x="1555" y="3526"/>
                  </a:cubicBezTo>
                  <a:cubicBezTo>
                    <a:pt x="1580" y="3526"/>
                    <a:pt x="1605" y="3521"/>
                    <a:pt x="1625" y="3511"/>
                  </a:cubicBezTo>
                  <a:cubicBezTo>
                    <a:pt x="3248" y="3511"/>
                    <a:pt x="5506" y="323"/>
                    <a:pt x="5605" y="184"/>
                  </a:cubicBezTo>
                  <a:cubicBezTo>
                    <a:pt x="5677" y="98"/>
                    <a:pt x="5591" y="0"/>
                    <a:pt x="550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8" name="Google Shape;648;p44"/>
            <p:cNvSpPr/>
            <p:nvPr/>
          </p:nvSpPr>
          <p:spPr>
            <a:xfrm>
              <a:off x="4551350" y="631675"/>
              <a:ext cx="42100" cy="98550"/>
            </a:xfrm>
            <a:custGeom>
              <a:avLst/>
              <a:gdLst/>
              <a:ahLst/>
              <a:cxnLst/>
              <a:rect l="l" t="t" r="r" b="b"/>
              <a:pathLst>
                <a:path w="1684" h="3942" extrusionOk="0">
                  <a:moveTo>
                    <a:pt x="1683" y="1"/>
                  </a:moveTo>
                  <a:lnTo>
                    <a:pt x="1683" y="1"/>
                  </a:lnTo>
                  <a:cubicBezTo>
                    <a:pt x="515" y="516"/>
                    <a:pt x="515" y="1387"/>
                    <a:pt x="198" y="3011"/>
                  </a:cubicBezTo>
                  <a:lnTo>
                    <a:pt x="178" y="3090"/>
                  </a:lnTo>
                  <a:cubicBezTo>
                    <a:pt x="178" y="3110"/>
                    <a:pt x="178" y="3110"/>
                    <a:pt x="178" y="3130"/>
                  </a:cubicBezTo>
                  <a:cubicBezTo>
                    <a:pt x="139" y="3407"/>
                    <a:pt x="60" y="3664"/>
                    <a:pt x="0" y="3942"/>
                  </a:cubicBezTo>
                  <a:cubicBezTo>
                    <a:pt x="891" y="2793"/>
                    <a:pt x="1485" y="1447"/>
                    <a:pt x="168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49" name="Google Shape;649;p44"/>
            <p:cNvSpPr/>
            <p:nvPr/>
          </p:nvSpPr>
          <p:spPr>
            <a:xfrm>
              <a:off x="4790450" y="622775"/>
              <a:ext cx="137650" cy="199950"/>
            </a:xfrm>
            <a:custGeom>
              <a:avLst/>
              <a:gdLst/>
              <a:ahLst/>
              <a:cxnLst/>
              <a:rect l="l" t="t" r="r" b="b"/>
              <a:pathLst>
                <a:path w="5506" h="7998" extrusionOk="0">
                  <a:moveTo>
                    <a:pt x="2654" y="1"/>
                  </a:moveTo>
                  <a:cubicBezTo>
                    <a:pt x="1328" y="278"/>
                    <a:pt x="1" y="1129"/>
                    <a:pt x="120" y="3624"/>
                  </a:cubicBezTo>
                  <a:cubicBezTo>
                    <a:pt x="233" y="5703"/>
                    <a:pt x="1915" y="7997"/>
                    <a:pt x="3341" y="7997"/>
                  </a:cubicBezTo>
                  <a:cubicBezTo>
                    <a:pt x="3410" y="7997"/>
                    <a:pt x="3478" y="7992"/>
                    <a:pt x="3545" y="7981"/>
                  </a:cubicBezTo>
                  <a:lnTo>
                    <a:pt x="3664" y="7644"/>
                  </a:lnTo>
                  <a:lnTo>
                    <a:pt x="3743" y="7426"/>
                  </a:lnTo>
                  <a:cubicBezTo>
                    <a:pt x="3942" y="6872"/>
                    <a:pt x="4159" y="6337"/>
                    <a:pt x="4377" y="5803"/>
                  </a:cubicBezTo>
                  <a:cubicBezTo>
                    <a:pt x="5367" y="3525"/>
                    <a:pt x="5506" y="951"/>
                    <a:pt x="3149" y="159"/>
                  </a:cubicBezTo>
                  <a:lnTo>
                    <a:pt x="2654" y="1"/>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0" name="Google Shape;650;p44"/>
            <p:cNvSpPr/>
            <p:nvPr/>
          </p:nvSpPr>
          <p:spPr>
            <a:xfrm>
              <a:off x="4551850" y="911025"/>
              <a:ext cx="182700" cy="24150"/>
            </a:xfrm>
            <a:custGeom>
              <a:avLst/>
              <a:gdLst/>
              <a:ahLst/>
              <a:cxnLst/>
              <a:rect l="l" t="t" r="r" b="b"/>
              <a:pathLst>
                <a:path w="7308" h="966" extrusionOk="0">
                  <a:moveTo>
                    <a:pt x="4144" y="1"/>
                  </a:moveTo>
                  <a:cubicBezTo>
                    <a:pt x="3740" y="1"/>
                    <a:pt x="3334" y="38"/>
                    <a:pt x="2931" y="114"/>
                  </a:cubicBezTo>
                  <a:cubicBezTo>
                    <a:pt x="2446" y="223"/>
                    <a:pt x="1951" y="278"/>
                    <a:pt x="1458" y="278"/>
                  </a:cubicBezTo>
                  <a:cubicBezTo>
                    <a:pt x="965" y="278"/>
                    <a:pt x="475" y="223"/>
                    <a:pt x="0" y="114"/>
                  </a:cubicBezTo>
                  <a:lnTo>
                    <a:pt x="0" y="114"/>
                  </a:lnTo>
                  <a:cubicBezTo>
                    <a:pt x="59" y="174"/>
                    <a:pt x="99" y="213"/>
                    <a:pt x="99" y="213"/>
                  </a:cubicBezTo>
                  <a:lnTo>
                    <a:pt x="99" y="233"/>
                  </a:lnTo>
                  <a:cubicBezTo>
                    <a:pt x="79" y="273"/>
                    <a:pt x="79" y="312"/>
                    <a:pt x="79" y="372"/>
                  </a:cubicBezTo>
                  <a:cubicBezTo>
                    <a:pt x="517" y="454"/>
                    <a:pt x="963" y="494"/>
                    <a:pt x="1410" y="494"/>
                  </a:cubicBezTo>
                  <a:cubicBezTo>
                    <a:pt x="1933" y="494"/>
                    <a:pt x="2458" y="439"/>
                    <a:pt x="2970" y="332"/>
                  </a:cubicBezTo>
                  <a:cubicBezTo>
                    <a:pt x="3361" y="262"/>
                    <a:pt x="3753" y="227"/>
                    <a:pt x="4143" y="227"/>
                  </a:cubicBezTo>
                  <a:cubicBezTo>
                    <a:pt x="5176" y="227"/>
                    <a:pt x="6194" y="472"/>
                    <a:pt x="7129" y="946"/>
                  </a:cubicBezTo>
                  <a:cubicBezTo>
                    <a:pt x="7149" y="946"/>
                    <a:pt x="7149" y="966"/>
                    <a:pt x="7188" y="966"/>
                  </a:cubicBezTo>
                  <a:cubicBezTo>
                    <a:pt x="7228" y="966"/>
                    <a:pt x="7248" y="946"/>
                    <a:pt x="7287" y="907"/>
                  </a:cubicBezTo>
                  <a:cubicBezTo>
                    <a:pt x="7307" y="847"/>
                    <a:pt x="7287" y="788"/>
                    <a:pt x="7228" y="748"/>
                  </a:cubicBezTo>
                  <a:cubicBezTo>
                    <a:pt x="6266" y="260"/>
                    <a:pt x="5211" y="1"/>
                    <a:pt x="4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1" name="Google Shape;651;p44"/>
            <p:cNvSpPr/>
            <p:nvPr/>
          </p:nvSpPr>
          <p:spPr>
            <a:xfrm>
              <a:off x="4598100" y="713675"/>
              <a:ext cx="156075" cy="57150"/>
            </a:xfrm>
            <a:custGeom>
              <a:avLst/>
              <a:gdLst/>
              <a:ahLst/>
              <a:cxnLst/>
              <a:rect l="l" t="t" r="r" b="b"/>
              <a:pathLst>
                <a:path w="6243" h="2286" extrusionOk="0">
                  <a:moveTo>
                    <a:pt x="6070" y="1"/>
                  </a:moveTo>
                  <a:cubicBezTo>
                    <a:pt x="6045" y="1"/>
                    <a:pt x="6019" y="9"/>
                    <a:pt x="5992" y="28"/>
                  </a:cubicBezTo>
                  <a:cubicBezTo>
                    <a:pt x="5972" y="48"/>
                    <a:pt x="3101" y="2068"/>
                    <a:pt x="1794" y="2068"/>
                  </a:cubicBezTo>
                  <a:cubicBezTo>
                    <a:pt x="526" y="2068"/>
                    <a:pt x="249" y="721"/>
                    <a:pt x="249" y="662"/>
                  </a:cubicBezTo>
                  <a:cubicBezTo>
                    <a:pt x="232" y="602"/>
                    <a:pt x="182" y="575"/>
                    <a:pt x="132" y="575"/>
                  </a:cubicBezTo>
                  <a:cubicBezTo>
                    <a:pt x="66" y="575"/>
                    <a:pt x="0" y="622"/>
                    <a:pt x="11" y="701"/>
                  </a:cubicBezTo>
                  <a:cubicBezTo>
                    <a:pt x="31" y="721"/>
                    <a:pt x="348" y="2285"/>
                    <a:pt x="1794" y="2285"/>
                  </a:cubicBezTo>
                  <a:cubicBezTo>
                    <a:pt x="3180" y="2285"/>
                    <a:pt x="6031" y="285"/>
                    <a:pt x="6130" y="206"/>
                  </a:cubicBezTo>
                  <a:cubicBezTo>
                    <a:pt x="6242" y="142"/>
                    <a:pt x="6174" y="1"/>
                    <a:pt x="6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2" name="Google Shape;652;p44"/>
            <p:cNvSpPr/>
            <p:nvPr/>
          </p:nvSpPr>
          <p:spPr>
            <a:xfrm>
              <a:off x="4675600" y="527225"/>
              <a:ext cx="120325" cy="120700"/>
            </a:xfrm>
            <a:custGeom>
              <a:avLst/>
              <a:gdLst/>
              <a:ahLst/>
              <a:cxnLst/>
              <a:rect l="l" t="t" r="r" b="b"/>
              <a:pathLst>
                <a:path w="4813" h="4828" extrusionOk="0">
                  <a:moveTo>
                    <a:pt x="4813" y="1"/>
                  </a:moveTo>
                  <a:lnTo>
                    <a:pt x="654" y="535"/>
                  </a:lnTo>
                  <a:cubicBezTo>
                    <a:pt x="634" y="654"/>
                    <a:pt x="634" y="753"/>
                    <a:pt x="615" y="872"/>
                  </a:cubicBezTo>
                  <a:cubicBezTo>
                    <a:pt x="555" y="1426"/>
                    <a:pt x="456" y="1981"/>
                    <a:pt x="337" y="2516"/>
                  </a:cubicBezTo>
                  <a:cubicBezTo>
                    <a:pt x="258" y="2793"/>
                    <a:pt x="100" y="3327"/>
                    <a:pt x="1" y="3605"/>
                  </a:cubicBezTo>
                  <a:cubicBezTo>
                    <a:pt x="257" y="4510"/>
                    <a:pt x="823" y="4828"/>
                    <a:pt x="1467" y="4828"/>
                  </a:cubicBezTo>
                  <a:cubicBezTo>
                    <a:pt x="2709" y="4828"/>
                    <a:pt x="4240" y="3646"/>
                    <a:pt x="4397" y="3228"/>
                  </a:cubicBezTo>
                  <a:cubicBezTo>
                    <a:pt x="4318" y="2139"/>
                    <a:pt x="4456" y="1030"/>
                    <a:pt x="481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3" name="Google Shape;653;p44"/>
            <p:cNvSpPr/>
            <p:nvPr/>
          </p:nvSpPr>
          <p:spPr>
            <a:xfrm>
              <a:off x="4684025" y="545050"/>
              <a:ext cx="97050" cy="45075"/>
            </a:xfrm>
            <a:custGeom>
              <a:avLst/>
              <a:gdLst/>
              <a:ahLst/>
              <a:cxnLst/>
              <a:rect l="l" t="t" r="r" b="b"/>
              <a:pathLst>
                <a:path w="3882" h="1803" extrusionOk="0">
                  <a:moveTo>
                    <a:pt x="3882" y="1"/>
                  </a:moveTo>
                  <a:lnTo>
                    <a:pt x="278" y="159"/>
                  </a:lnTo>
                  <a:cubicBezTo>
                    <a:pt x="218" y="713"/>
                    <a:pt x="119" y="1268"/>
                    <a:pt x="0" y="1803"/>
                  </a:cubicBezTo>
                  <a:cubicBezTo>
                    <a:pt x="2119" y="1803"/>
                    <a:pt x="3882" y="1"/>
                    <a:pt x="3882"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4" name="Google Shape;654;p44"/>
            <p:cNvSpPr/>
            <p:nvPr/>
          </p:nvSpPr>
          <p:spPr>
            <a:xfrm>
              <a:off x="4641450" y="328000"/>
              <a:ext cx="238650" cy="191125"/>
            </a:xfrm>
            <a:custGeom>
              <a:avLst/>
              <a:gdLst/>
              <a:ahLst/>
              <a:cxnLst/>
              <a:rect l="l" t="t" r="r" b="b"/>
              <a:pathLst>
                <a:path w="9546" h="7645" extrusionOk="0">
                  <a:moveTo>
                    <a:pt x="4512" y="1"/>
                  </a:moveTo>
                  <a:cubicBezTo>
                    <a:pt x="3485" y="1"/>
                    <a:pt x="2488" y="252"/>
                    <a:pt x="1802" y="742"/>
                  </a:cubicBezTo>
                  <a:cubicBezTo>
                    <a:pt x="0" y="2009"/>
                    <a:pt x="693" y="5098"/>
                    <a:pt x="693" y="5098"/>
                  </a:cubicBezTo>
                  <a:cubicBezTo>
                    <a:pt x="693" y="5098"/>
                    <a:pt x="3393" y="7645"/>
                    <a:pt x="5538" y="7645"/>
                  </a:cubicBezTo>
                  <a:cubicBezTo>
                    <a:pt x="5709" y="7645"/>
                    <a:pt x="5877" y="7629"/>
                    <a:pt x="6040" y="7593"/>
                  </a:cubicBezTo>
                  <a:cubicBezTo>
                    <a:pt x="8258" y="7138"/>
                    <a:pt x="9545" y="4346"/>
                    <a:pt x="8555" y="2069"/>
                  </a:cubicBezTo>
                  <a:cubicBezTo>
                    <a:pt x="7941" y="669"/>
                    <a:pt x="6187" y="1"/>
                    <a:pt x="4512"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5" name="Google Shape;655;p44"/>
            <p:cNvSpPr/>
            <p:nvPr/>
          </p:nvSpPr>
          <p:spPr>
            <a:xfrm>
              <a:off x="4628575" y="440075"/>
              <a:ext cx="58450" cy="71325"/>
            </a:xfrm>
            <a:custGeom>
              <a:avLst/>
              <a:gdLst/>
              <a:ahLst/>
              <a:cxnLst/>
              <a:rect l="l" t="t" r="r" b="b"/>
              <a:pathLst>
                <a:path w="2338" h="2853" extrusionOk="0">
                  <a:moveTo>
                    <a:pt x="1472" y="0"/>
                  </a:moveTo>
                  <a:cubicBezTo>
                    <a:pt x="1457" y="0"/>
                    <a:pt x="1442" y="1"/>
                    <a:pt x="1426" y="1"/>
                  </a:cubicBezTo>
                  <a:cubicBezTo>
                    <a:pt x="614" y="41"/>
                    <a:pt x="0" y="2596"/>
                    <a:pt x="1486" y="2853"/>
                  </a:cubicBezTo>
                  <a:lnTo>
                    <a:pt x="2337" y="972"/>
                  </a:lnTo>
                  <a:cubicBezTo>
                    <a:pt x="2337" y="972"/>
                    <a:pt x="2242" y="0"/>
                    <a:pt x="1472"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6" name="Google Shape;656;p44"/>
            <p:cNvSpPr/>
            <p:nvPr/>
          </p:nvSpPr>
          <p:spPr>
            <a:xfrm>
              <a:off x="4618675" y="491375"/>
              <a:ext cx="78950" cy="65700"/>
            </a:xfrm>
            <a:custGeom>
              <a:avLst/>
              <a:gdLst/>
              <a:ahLst/>
              <a:cxnLst/>
              <a:rect l="l" t="t" r="r" b="b"/>
              <a:pathLst>
                <a:path w="3158" h="2628" extrusionOk="0">
                  <a:moveTo>
                    <a:pt x="1593" y="197"/>
                  </a:moveTo>
                  <a:cubicBezTo>
                    <a:pt x="1719" y="197"/>
                    <a:pt x="1849" y="219"/>
                    <a:pt x="1981" y="266"/>
                  </a:cubicBezTo>
                  <a:cubicBezTo>
                    <a:pt x="2555" y="484"/>
                    <a:pt x="2852" y="1118"/>
                    <a:pt x="2654" y="1692"/>
                  </a:cubicBezTo>
                  <a:cubicBezTo>
                    <a:pt x="2468" y="2178"/>
                    <a:pt x="2029" y="2426"/>
                    <a:pt x="1592" y="2426"/>
                  </a:cubicBezTo>
                  <a:cubicBezTo>
                    <a:pt x="1192" y="2426"/>
                    <a:pt x="793" y="2217"/>
                    <a:pt x="594" y="1791"/>
                  </a:cubicBezTo>
                  <a:cubicBezTo>
                    <a:pt x="220" y="1009"/>
                    <a:pt x="825" y="197"/>
                    <a:pt x="1593" y="197"/>
                  </a:cubicBezTo>
                  <a:close/>
                  <a:moveTo>
                    <a:pt x="1614" y="0"/>
                  </a:moveTo>
                  <a:cubicBezTo>
                    <a:pt x="1430" y="0"/>
                    <a:pt x="1239" y="40"/>
                    <a:pt x="1050" y="128"/>
                  </a:cubicBezTo>
                  <a:cubicBezTo>
                    <a:pt x="0" y="623"/>
                    <a:pt x="60" y="2148"/>
                    <a:pt x="1149" y="2544"/>
                  </a:cubicBezTo>
                  <a:cubicBezTo>
                    <a:pt x="1302" y="2601"/>
                    <a:pt x="1459" y="2628"/>
                    <a:pt x="1612" y="2628"/>
                  </a:cubicBezTo>
                  <a:cubicBezTo>
                    <a:pt x="2150" y="2628"/>
                    <a:pt x="2647" y="2295"/>
                    <a:pt x="2832" y="1771"/>
                  </a:cubicBezTo>
                  <a:cubicBezTo>
                    <a:pt x="3158" y="859"/>
                    <a:pt x="2465" y="0"/>
                    <a:pt x="1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7" name="Google Shape;657;p44"/>
            <p:cNvSpPr/>
            <p:nvPr/>
          </p:nvSpPr>
          <p:spPr>
            <a:xfrm>
              <a:off x="4656300" y="359975"/>
              <a:ext cx="174275" cy="202150"/>
            </a:xfrm>
            <a:custGeom>
              <a:avLst/>
              <a:gdLst/>
              <a:ahLst/>
              <a:cxnLst/>
              <a:rect l="l" t="t" r="r" b="b"/>
              <a:pathLst>
                <a:path w="6971" h="8086" extrusionOk="0">
                  <a:moveTo>
                    <a:pt x="3642" y="1"/>
                  </a:moveTo>
                  <a:cubicBezTo>
                    <a:pt x="3123" y="1"/>
                    <a:pt x="2602" y="97"/>
                    <a:pt x="2139" y="275"/>
                  </a:cubicBezTo>
                  <a:cubicBezTo>
                    <a:pt x="674" y="829"/>
                    <a:pt x="377" y="2374"/>
                    <a:pt x="99" y="3740"/>
                  </a:cubicBezTo>
                  <a:cubicBezTo>
                    <a:pt x="80" y="3839"/>
                    <a:pt x="60" y="3938"/>
                    <a:pt x="40" y="4017"/>
                  </a:cubicBezTo>
                  <a:cubicBezTo>
                    <a:pt x="40" y="4097"/>
                    <a:pt x="20" y="4176"/>
                    <a:pt x="20" y="4275"/>
                  </a:cubicBezTo>
                  <a:lnTo>
                    <a:pt x="20" y="4374"/>
                  </a:lnTo>
                  <a:cubicBezTo>
                    <a:pt x="0" y="4493"/>
                    <a:pt x="0" y="4651"/>
                    <a:pt x="0" y="4790"/>
                  </a:cubicBezTo>
                  <a:lnTo>
                    <a:pt x="0" y="5047"/>
                  </a:lnTo>
                  <a:lnTo>
                    <a:pt x="0" y="5067"/>
                  </a:lnTo>
                  <a:cubicBezTo>
                    <a:pt x="0" y="6512"/>
                    <a:pt x="436" y="7265"/>
                    <a:pt x="1030" y="7720"/>
                  </a:cubicBezTo>
                  <a:cubicBezTo>
                    <a:pt x="1350" y="7975"/>
                    <a:pt x="1884" y="8086"/>
                    <a:pt x="2479" y="8086"/>
                  </a:cubicBezTo>
                  <a:cubicBezTo>
                    <a:pt x="3685" y="8086"/>
                    <a:pt x="5140" y="7631"/>
                    <a:pt x="5565" y="7007"/>
                  </a:cubicBezTo>
                  <a:cubicBezTo>
                    <a:pt x="6040" y="6334"/>
                    <a:pt x="5941" y="6631"/>
                    <a:pt x="6456" y="4671"/>
                  </a:cubicBezTo>
                  <a:cubicBezTo>
                    <a:pt x="6971" y="2710"/>
                    <a:pt x="6397" y="1443"/>
                    <a:pt x="6397" y="1443"/>
                  </a:cubicBezTo>
                  <a:cubicBezTo>
                    <a:pt x="5845" y="434"/>
                    <a:pt x="4744" y="1"/>
                    <a:pt x="3642"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8" name="Google Shape;658;p44"/>
            <p:cNvSpPr/>
            <p:nvPr/>
          </p:nvSpPr>
          <p:spPr>
            <a:xfrm>
              <a:off x="4680050" y="499500"/>
              <a:ext cx="50525" cy="23425"/>
            </a:xfrm>
            <a:custGeom>
              <a:avLst/>
              <a:gdLst/>
              <a:ahLst/>
              <a:cxnLst/>
              <a:rect l="l" t="t" r="r" b="b"/>
              <a:pathLst>
                <a:path w="2021" h="937" extrusionOk="0">
                  <a:moveTo>
                    <a:pt x="2021" y="1"/>
                  </a:moveTo>
                  <a:lnTo>
                    <a:pt x="2021" y="1"/>
                  </a:lnTo>
                  <a:cubicBezTo>
                    <a:pt x="1347" y="80"/>
                    <a:pt x="674" y="100"/>
                    <a:pt x="1" y="100"/>
                  </a:cubicBezTo>
                  <a:cubicBezTo>
                    <a:pt x="1" y="100"/>
                    <a:pt x="146" y="936"/>
                    <a:pt x="960" y="936"/>
                  </a:cubicBezTo>
                  <a:cubicBezTo>
                    <a:pt x="996" y="936"/>
                    <a:pt x="1032" y="935"/>
                    <a:pt x="1070" y="931"/>
                  </a:cubicBezTo>
                  <a:cubicBezTo>
                    <a:pt x="1565" y="912"/>
                    <a:pt x="1981" y="496"/>
                    <a:pt x="202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59" name="Google Shape;659;p44"/>
            <p:cNvSpPr/>
            <p:nvPr/>
          </p:nvSpPr>
          <p:spPr>
            <a:xfrm>
              <a:off x="4791950" y="379025"/>
              <a:ext cx="48050" cy="81275"/>
            </a:xfrm>
            <a:custGeom>
              <a:avLst/>
              <a:gdLst/>
              <a:ahLst/>
              <a:cxnLst/>
              <a:rect l="l" t="t" r="r" b="b"/>
              <a:pathLst>
                <a:path w="1922" h="3251" extrusionOk="0">
                  <a:moveTo>
                    <a:pt x="511" y="0"/>
                  </a:moveTo>
                  <a:cubicBezTo>
                    <a:pt x="357" y="0"/>
                    <a:pt x="187" y="57"/>
                    <a:pt x="0" y="186"/>
                  </a:cubicBezTo>
                  <a:cubicBezTo>
                    <a:pt x="0" y="186"/>
                    <a:pt x="119" y="2483"/>
                    <a:pt x="634" y="3057"/>
                  </a:cubicBezTo>
                  <a:cubicBezTo>
                    <a:pt x="755" y="3197"/>
                    <a:pt x="893" y="3250"/>
                    <a:pt x="1033" y="3250"/>
                  </a:cubicBezTo>
                  <a:cubicBezTo>
                    <a:pt x="1468" y="3250"/>
                    <a:pt x="1921" y="2740"/>
                    <a:pt x="1921" y="2740"/>
                  </a:cubicBezTo>
                  <a:cubicBezTo>
                    <a:pt x="1921" y="2740"/>
                    <a:pt x="1588" y="0"/>
                    <a:pt x="51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0" name="Google Shape;660;p44"/>
            <p:cNvSpPr/>
            <p:nvPr/>
          </p:nvSpPr>
          <p:spPr>
            <a:xfrm>
              <a:off x="4725100" y="356075"/>
              <a:ext cx="100525" cy="63750"/>
            </a:xfrm>
            <a:custGeom>
              <a:avLst/>
              <a:gdLst/>
              <a:ahLst/>
              <a:cxnLst/>
              <a:rect l="l" t="t" r="r" b="b"/>
              <a:pathLst>
                <a:path w="4021" h="2550" extrusionOk="0">
                  <a:moveTo>
                    <a:pt x="928" y="0"/>
                  </a:moveTo>
                  <a:cubicBezTo>
                    <a:pt x="546" y="0"/>
                    <a:pt x="209" y="137"/>
                    <a:pt x="1" y="510"/>
                  </a:cubicBezTo>
                  <a:cubicBezTo>
                    <a:pt x="1" y="510"/>
                    <a:pt x="766" y="2550"/>
                    <a:pt x="2374" y="2550"/>
                  </a:cubicBezTo>
                  <a:cubicBezTo>
                    <a:pt x="2381" y="2550"/>
                    <a:pt x="2389" y="2550"/>
                    <a:pt x="2397" y="2550"/>
                  </a:cubicBezTo>
                  <a:cubicBezTo>
                    <a:pt x="4021" y="2530"/>
                    <a:pt x="3328" y="1005"/>
                    <a:pt x="3328" y="1005"/>
                  </a:cubicBezTo>
                  <a:cubicBezTo>
                    <a:pt x="3328" y="1005"/>
                    <a:pt x="1964" y="0"/>
                    <a:pt x="928"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1" name="Google Shape;661;p44"/>
            <p:cNvSpPr/>
            <p:nvPr/>
          </p:nvSpPr>
          <p:spPr>
            <a:xfrm>
              <a:off x="4636575" y="346425"/>
              <a:ext cx="112325" cy="58875"/>
            </a:xfrm>
            <a:custGeom>
              <a:avLst/>
              <a:gdLst/>
              <a:ahLst/>
              <a:cxnLst/>
              <a:rect l="l" t="t" r="r" b="b"/>
              <a:pathLst>
                <a:path w="4493" h="2355" extrusionOk="0">
                  <a:moveTo>
                    <a:pt x="3225" y="1"/>
                  </a:moveTo>
                  <a:cubicBezTo>
                    <a:pt x="2095" y="1"/>
                    <a:pt x="1" y="1479"/>
                    <a:pt x="1265" y="2183"/>
                  </a:cubicBezTo>
                  <a:cubicBezTo>
                    <a:pt x="1482" y="2304"/>
                    <a:pt x="1698" y="2355"/>
                    <a:pt x="1908" y="2355"/>
                  </a:cubicBezTo>
                  <a:cubicBezTo>
                    <a:pt x="3040" y="2355"/>
                    <a:pt x="3997" y="876"/>
                    <a:pt x="3997" y="876"/>
                  </a:cubicBezTo>
                  <a:cubicBezTo>
                    <a:pt x="3997" y="876"/>
                    <a:pt x="4492" y="381"/>
                    <a:pt x="3522" y="44"/>
                  </a:cubicBezTo>
                  <a:cubicBezTo>
                    <a:pt x="3435" y="15"/>
                    <a:pt x="3335" y="1"/>
                    <a:pt x="322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2" name="Google Shape;662;p44"/>
            <p:cNvSpPr/>
            <p:nvPr/>
          </p:nvSpPr>
          <p:spPr>
            <a:xfrm>
              <a:off x="4656300" y="466825"/>
              <a:ext cx="24775" cy="20300"/>
            </a:xfrm>
            <a:custGeom>
              <a:avLst/>
              <a:gdLst/>
              <a:ahLst/>
              <a:cxnLst/>
              <a:rect l="l" t="t" r="r" b="b"/>
              <a:pathLst>
                <a:path w="991" h="812" extrusionOk="0">
                  <a:moveTo>
                    <a:pt x="20" y="1"/>
                  </a:moveTo>
                  <a:lnTo>
                    <a:pt x="20" y="100"/>
                  </a:lnTo>
                  <a:cubicBezTo>
                    <a:pt x="0" y="238"/>
                    <a:pt x="0" y="377"/>
                    <a:pt x="0" y="535"/>
                  </a:cubicBezTo>
                  <a:lnTo>
                    <a:pt x="0" y="773"/>
                  </a:lnTo>
                  <a:cubicBezTo>
                    <a:pt x="133" y="800"/>
                    <a:pt x="260" y="812"/>
                    <a:pt x="376" y="812"/>
                  </a:cubicBezTo>
                  <a:cubicBezTo>
                    <a:pt x="691" y="812"/>
                    <a:pt x="922" y="720"/>
                    <a:pt x="951" y="575"/>
                  </a:cubicBezTo>
                  <a:cubicBezTo>
                    <a:pt x="990" y="357"/>
                    <a:pt x="614" y="100"/>
                    <a:pt x="9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3" name="Google Shape;663;p44"/>
            <p:cNvSpPr/>
            <p:nvPr/>
          </p:nvSpPr>
          <p:spPr>
            <a:xfrm>
              <a:off x="4734525" y="479825"/>
              <a:ext cx="48525" cy="19600"/>
            </a:xfrm>
            <a:custGeom>
              <a:avLst/>
              <a:gdLst/>
              <a:ahLst/>
              <a:cxnLst/>
              <a:rect l="l" t="t" r="r" b="b"/>
              <a:pathLst>
                <a:path w="1941" h="784" extrusionOk="0">
                  <a:moveTo>
                    <a:pt x="748" y="0"/>
                  </a:moveTo>
                  <a:cubicBezTo>
                    <a:pt x="355" y="0"/>
                    <a:pt x="53" y="110"/>
                    <a:pt x="20" y="273"/>
                  </a:cubicBezTo>
                  <a:cubicBezTo>
                    <a:pt x="0" y="491"/>
                    <a:pt x="416" y="709"/>
                    <a:pt x="931" y="768"/>
                  </a:cubicBezTo>
                  <a:cubicBezTo>
                    <a:pt x="1021" y="778"/>
                    <a:pt x="1109" y="783"/>
                    <a:pt x="1194" y="783"/>
                  </a:cubicBezTo>
                  <a:cubicBezTo>
                    <a:pt x="1592" y="783"/>
                    <a:pt x="1905" y="674"/>
                    <a:pt x="1921" y="510"/>
                  </a:cubicBezTo>
                  <a:cubicBezTo>
                    <a:pt x="1941" y="293"/>
                    <a:pt x="1545" y="75"/>
                    <a:pt x="1010" y="15"/>
                  </a:cubicBezTo>
                  <a:cubicBezTo>
                    <a:pt x="920" y="5"/>
                    <a:pt x="832" y="0"/>
                    <a:pt x="748"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4" name="Google Shape;664;p44"/>
            <p:cNvSpPr/>
            <p:nvPr/>
          </p:nvSpPr>
          <p:spPr>
            <a:xfrm>
              <a:off x="4737475" y="419275"/>
              <a:ext cx="30300" cy="19275"/>
            </a:xfrm>
            <a:custGeom>
              <a:avLst/>
              <a:gdLst/>
              <a:ahLst/>
              <a:cxnLst/>
              <a:rect l="l" t="t" r="r" b="b"/>
              <a:pathLst>
                <a:path w="1212" h="771" extrusionOk="0">
                  <a:moveTo>
                    <a:pt x="239" y="0"/>
                  </a:moveTo>
                  <a:cubicBezTo>
                    <a:pt x="219" y="0"/>
                    <a:pt x="199" y="1"/>
                    <a:pt x="179" y="2"/>
                  </a:cubicBezTo>
                  <a:cubicBezTo>
                    <a:pt x="1" y="41"/>
                    <a:pt x="1" y="299"/>
                    <a:pt x="179" y="338"/>
                  </a:cubicBezTo>
                  <a:cubicBezTo>
                    <a:pt x="397" y="378"/>
                    <a:pt x="595" y="497"/>
                    <a:pt x="753" y="655"/>
                  </a:cubicBezTo>
                  <a:cubicBezTo>
                    <a:pt x="841" y="737"/>
                    <a:pt x="925" y="771"/>
                    <a:pt x="993" y="771"/>
                  </a:cubicBezTo>
                  <a:cubicBezTo>
                    <a:pt x="1140" y="771"/>
                    <a:pt x="1212" y="613"/>
                    <a:pt x="1090" y="437"/>
                  </a:cubicBezTo>
                  <a:cubicBezTo>
                    <a:pt x="884" y="157"/>
                    <a:pt x="573" y="0"/>
                    <a:pt x="239"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5" name="Google Shape;665;p44"/>
            <p:cNvSpPr/>
            <p:nvPr/>
          </p:nvSpPr>
          <p:spPr>
            <a:xfrm>
              <a:off x="4668700" y="410450"/>
              <a:ext cx="35125" cy="12350"/>
            </a:xfrm>
            <a:custGeom>
              <a:avLst/>
              <a:gdLst/>
              <a:ahLst/>
              <a:cxnLst/>
              <a:rect l="l" t="t" r="r" b="b"/>
              <a:pathLst>
                <a:path w="1405" h="494" extrusionOk="0">
                  <a:moveTo>
                    <a:pt x="747" y="1"/>
                  </a:moveTo>
                  <a:cubicBezTo>
                    <a:pt x="578" y="1"/>
                    <a:pt x="411" y="40"/>
                    <a:pt x="257" y="117"/>
                  </a:cubicBezTo>
                  <a:cubicBezTo>
                    <a:pt x="1" y="254"/>
                    <a:pt x="54" y="493"/>
                    <a:pt x="302" y="493"/>
                  </a:cubicBezTo>
                  <a:cubicBezTo>
                    <a:pt x="341" y="493"/>
                    <a:pt x="386" y="487"/>
                    <a:pt x="435" y="474"/>
                  </a:cubicBezTo>
                  <a:cubicBezTo>
                    <a:pt x="563" y="427"/>
                    <a:pt x="697" y="408"/>
                    <a:pt x="830" y="408"/>
                  </a:cubicBezTo>
                  <a:cubicBezTo>
                    <a:pt x="925" y="408"/>
                    <a:pt x="1018" y="418"/>
                    <a:pt x="1108" y="434"/>
                  </a:cubicBezTo>
                  <a:cubicBezTo>
                    <a:pt x="1131" y="444"/>
                    <a:pt x="1154" y="449"/>
                    <a:pt x="1175" y="449"/>
                  </a:cubicBezTo>
                  <a:cubicBezTo>
                    <a:pt x="1317" y="449"/>
                    <a:pt x="1405" y="240"/>
                    <a:pt x="1267" y="137"/>
                  </a:cubicBezTo>
                  <a:cubicBezTo>
                    <a:pt x="1104" y="45"/>
                    <a:pt x="925" y="1"/>
                    <a:pt x="747"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6" name="Google Shape;666;p44"/>
            <p:cNvSpPr/>
            <p:nvPr/>
          </p:nvSpPr>
          <p:spPr>
            <a:xfrm>
              <a:off x="4796900" y="458800"/>
              <a:ext cx="60500" cy="72950"/>
            </a:xfrm>
            <a:custGeom>
              <a:avLst/>
              <a:gdLst/>
              <a:ahLst/>
              <a:cxnLst/>
              <a:rect l="l" t="t" r="r" b="b"/>
              <a:pathLst>
                <a:path w="2420" h="2918" extrusionOk="0">
                  <a:moveTo>
                    <a:pt x="1205" y="0"/>
                  </a:moveTo>
                  <a:cubicBezTo>
                    <a:pt x="746" y="0"/>
                    <a:pt x="416" y="361"/>
                    <a:pt x="416" y="361"/>
                  </a:cubicBezTo>
                  <a:lnTo>
                    <a:pt x="0" y="2817"/>
                  </a:lnTo>
                  <a:cubicBezTo>
                    <a:pt x="164" y="2886"/>
                    <a:pt x="320" y="2917"/>
                    <a:pt x="469" y="2917"/>
                  </a:cubicBezTo>
                  <a:cubicBezTo>
                    <a:pt x="1727" y="2917"/>
                    <a:pt x="2420" y="681"/>
                    <a:pt x="1782" y="203"/>
                  </a:cubicBezTo>
                  <a:cubicBezTo>
                    <a:pt x="1579" y="54"/>
                    <a:pt x="1382" y="0"/>
                    <a:pt x="120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7" name="Google Shape;667;p44"/>
            <p:cNvSpPr/>
            <p:nvPr/>
          </p:nvSpPr>
          <p:spPr>
            <a:xfrm>
              <a:off x="4779100" y="437625"/>
              <a:ext cx="43075" cy="56525"/>
            </a:xfrm>
            <a:custGeom>
              <a:avLst/>
              <a:gdLst/>
              <a:ahLst/>
              <a:cxnLst/>
              <a:rect l="l" t="t" r="r" b="b"/>
              <a:pathLst>
                <a:path w="1723" h="2261" extrusionOk="0">
                  <a:moveTo>
                    <a:pt x="970" y="0"/>
                  </a:moveTo>
                  <a:cubicBezTo>
                    <a:pt x="970" y="0"/>
                    <a:pt x="1" y="2261"/>
                    <a:pt x="538" y="2261"/>
                  </a:cubicBezTo>
                  <a:cubicBezTo>
                    <a:pt x="549" y="2261"/>
                    <a:pt x="561" y="2260"/>
                    <a:pt x="574" y="2258"/>
                  </a:cubicBezTo>
                  <a:cubicBezTo>
                    <a:pt x="1188" y="2179"/>
                    <a:pt x="1722" y="733"/>
                    <a:pt x="1722" y="733"/>
                  </a:cubicBezTo>
                  <a:lnTo>
                    <a:pt x="970" y="0"/>
                  </a:ln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8" name="Google Shape;668;p44"/>
            <p:cNvSpPr/>
            <p:nvPr/>
          </p:nvSpPr>
          <p:spPr>
            <a:xfrm>
              <a:off x="4770450" y="518050"/>
              <a:ext cx="81225" cy="65375"/>
            </a:xfrm>
            <a:custGeom>
              <a:avLst/>
              <a:gdLst/>
              <a:ahLst/>
              <a:cxnLst/>
              <a:rect l="l" t="t" r="r" b="b"/>
              <a:pathLst>
                <a:path w="3249" h="2615" extrusionOk="0">
                  <a:moveTo>
                    <a:pt x="1657" y="0"/>
                  </a:moveTo>
                  <a:cubicBezTo>
                    <a:pt x="662" y="0"/>
                    <a:pt x="0" y="1111"/>
                    <a:pt x="543" y="1991"/>
                  </a:cubicBezTo>
                  <a:cubicBezTo>
                    <a:pt x="803" y="2412"/>
                    <a:pt x="1233" y="2615"/>
                    <a:pt x="1661" y="2615"/>
                  </a:cubicBezTo>
                  <a:cubicBezTo>
                    <a:pt x="2179" y="2615"/>
                    <a:pt x="2694" y="2318"/>
                    <a:pt x="2900" y="1754"/>
                  </a:cubicBezTo>
                  <a:cubicBezTo>
                    <a:pt x="3098" y="1180"/>
                    <a:pt x="2880" y="526"/>
                    <a:pt x="2345" y="189"/>
                  </a:cubicBezTo>
                  <a:cubicBezTo>
                    <a:pt x="2286" y="229"/>
                    <a:pt x="2246" y="288"/>
                    <a:pt x="2187" y="328"/>
                  </a:cubicBezTo>
                  <a:cubicBezTo>
                    <a:pt x="3249" y="887"/>
                    <a:pt x="2804" y="2426"/>
                    <a:pt x="1693" y="2426"/>
                  </a:cubicBezTo>
                  <a:cubicBezTo>
                    <a:pt x="1622" y="2426"/>
                    <a:pt x="1550" y="2420"/>
                    <a:pt x="1474" y="2407"/>
                  </a:cubicBezTo>
                  <a:cubicBezTo>
                    <a:pt x="227" y="2209"/>
                    <a:pt x="227" y="407"/>
                    <a:pt x="1494" y="209"/>
                  </a:cubicBezTo>
                  <a:cubicBezTo>
                    <a:pt x="1732" y="189"/>
                    <a:pt x="1791" y="110"/>
                    <a:pt x="1831" y="11"/>
                  </a:cubicBezTo>
                  <a:cubicBezTo>
                    <a:pt x="1772" y="4"/>
                    <a:pt x="1714" y="0"/>
                    <a:pt x="16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69" name="Google Shape;669;p44"/>
            <p:cNvSpPr/>
            <p:nvPr/>
          </p:nvSpPr>
          <p:spPr>
            <a:xfrm>
              <a:off x="4807775" y="483150"/>
              <a:ext cx="32225" cy="22325"/>
            </a:xfrm>
            <a:custGeom>
              <a:avLst/>
              <a:gdLst/>
              <a:ahLst/>
              <a:cxnLst/>
              <a:rect l="l" t="t" r="r" b="b"/>
              <a:pathLst>
                <a:path w="1289" h="893" extrusionOk="0">
                  <a:moveTo>
                    <a:pt x="1161" y="1"/>
                  </a:moveTo>
                  <a:cubicBezTo>
                    <a:pt x="427" y="1"/>
                    <a:pt x="40" y="754"/>
                    <a:pt x="21" y="774"/>
                  </a:cubicBezTo>
                  <a:cubicBezTo>
                    <a:pt x="1" y="813"/>
                    <a:pt x="21" y="873"/>
                    <a:pt x="60" y="892"/>
                  </a:cubicBezTo>
                  <a:cubicBezTo>
                    <a:pt x="100" y="892"/>
                    <a:pt x="140" y="873"/>
                    <a:pt x="159" y="853"/>
                  </a:cubicBezTo>
                  <a:cubicBezTo>
                    <a:pt x="258" y="675"/>
                    <a:pt x="377" y="516"/>
                    <a:pt x="536" y="397"/>
                  </a:cubicBezTo>
                  <a:cubicBezTo>
                    <a:pt x="654" y="556"/>
                    <a:pt x="753" y="714"/>
                    <a:pt x="753" y="714"/>
                  </a:cubicBezTo>
                  <a:cubicBezTo>
                    <a:pt x="768" y="743"/>
                    <a:pt x="804" y="761"/>
                    <a:pt x="837" y="761"/>
                  </a:cubicBezTo>
                  <a:cubicBezTo>
                    <a:pt x="850" y="761"/>
                    <a:pt x="862" y="759"/>
                    <a:pt x="872" y="754"/>
                  </a:cubicBezTo>
                  <a:cubicBezTo>
                    <a:pt x="892" y="734"/>
                    <a:pt x="912" y="675"/>
                    <a:pt x="892" y="635"/>
                  </a:cubicBezTo>
                  <a:cubicBezTo>
                    <a:pt x="892" y="635"/>
                    <a:pt x="793" y="476"/>
                    <a:pt x="654" y="298"/>
                  </a:cubicBezTo>
                  <a:cubicBezTo>
                    <a:pt x="813" y="199"/>
                    <a:pt x="1011" y="140"/>
                    <a:pt x="1189" y="140"/>
                  </a:cubicBezTo>
                  <a:cubicBezTo>
                    <a:pt x="1288" y="140"/>
                    <a:pt x="1288" y="1"/>
                    <a:pt x="1189" y="1"/>
                  </a:cubicBezTo>
                  <a:cubicBezTo>
                    <a:pt x="1180" y="1"/>
                    <a:pt x="1170" y="1"/>
                    <a:pt x="116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0" name="Google Shape;670;p44"/>
            <p:cNvSpPr/>
            <p:nvPr/>
          </p:nvSpPr>
          <p:spPr>
            <a:xfrm>
              <a:off x="4695900" y="528625"/>
              <a:ext cx="19200" cy="6725"/>
            </a:xfrm>
            <a:custGeom>
              <a:avLst/>
              <a:gdLst/>
              <a:ahLst/>
              <a:cxnLst/>
              <a:rect l="l" t="t" r="r" b="b"/>
              <a:pathLst>
                <a:path w="768" h="269" extrusionOk="0">
                  <a:moveTo>
                    <a:pt x="677" y="0"/>
                  </a:moveTo>
                  <a:cubicBezTo>
                    <a:pt x="661" y="0"/>
                    <a:pt x="645" y="8"/>
                    <a:pt x="634" y="24"/>
                  </a:cubicBezTo>
                  <a:cubicBezTo>
                    <a:pt x="542" y="82"/>
                    <a:pt x="436" y="112"/>
                    <a:pt x="333" y="112"/>
                  </a:cubicBezTo>
                  <a:cubicBezTo>
                    <a:pt x="259" y="112"/>
                    <a:pt x="185" y="97"/>
                    <a:pt x="119" y="63"/>
                  </a:cubicBezTo>
                  <a:cubicBezTo>
                    <a:pt x="109" y="58"/>
                    <a:pt x="97" y="56"/>
                    <a:pt x="85" y="56"/>
                  </a:cubicBezTo>
                  <a:cubicBezTo>
                    <a:pt x="52" y="56"/>
                    <a:pt x="20" y="74"/>
                    <a:pt x="20" y="103"/>
                  </a:cubicBezTo>
                  <a:cubicBezTo>
                    <a:pt x="1" y="143"/>
                    <a:pt x="1" y="182"/>
                    <a:pt x="40" y="202"/>
                  </a:cubicBezTo>
                  <a:lnTo>
                    <a:pt x="100" y="242"/>
                  </a:lnTo>
                  <a:cubicBezTo>
                    <a:pt x="165" y="260"/>
                    <a:pt x="234" y="268"/>
                    <a:pt x="303" y="268"/>
                  </a:cubicBezTo>
                  <a:cubicBezTo>
                    <a:pt x="465" y="268"/>
                    <a:pt x="628" y="220"/>
                    <a:pt x="753" y="123"/>
                  </a:cubicBezTo>
                  <a:cubicBezTo>
                    <a:pt x="767" y="51"/>
                    <a:pt x="719" y="0"/>
                    <a:pt x="677"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1" name="Google Shape;671;p44"/>
            <p:cNvSpPr/>
            <p:nvPr/>
          </p:nvSpPr>
          <p:spPr>
            <a:xfrm>
              <a:off x="4693925" y="437425"/>
              <a:ext cx="27750" cy="48250"/>
            </a:xfrm>
            <a:custGeom>
              <a:avLst/>
              <a:gdLst/>
              <a:ahLst/>
              <a:cxnLst/>
              <a:rect l="l" t="t" r="r" b="b"/>
              <a:pathLst>
                <a:path w="1110" h="1930" extrusionOk="0">
                  <a:moveTo>
                    <a:pt x="998" y="1"/>
                  </a:moveTo>
                  <a:cubicBezTo>
                    <a:pt x="963" y="1"/>
                    <a:pt x="926" y="23"/>
                    <a:pt x="911" y="68"/>
                  </a:cubicBezTo>
                  <a:cubicBezTo>
                    <a:pt x="773" y="365"/>
                    <a:pt x="377" y="1197"/>
                    <a:pt x="60" y="1375"/>
                  </a:cubicBezTo>
                  <a:cubicBezTo>
                    <a:pt x="20" y="1395"/>
                    <a:pt x="0" y="1454"/>
                    <a:pt x="20" y="1494"/>
                  </a:cubicBezTo>
                  <a:cubicBezTo>
                    <a:pt x="119" y="1672"/>
                    <a:pt x="278" y="1810"/>
                    <a:pt x="456" y="1870"/>
                  </a:cubicBezTo>
                  <a:cubicBezTo>
                    <a:pt x="515" y="1909"/>
                    <a:pt x="575" y="1909"/>
                    <a:pt x="654" y="1929"/>
                  </a:cubicBezTo>
                  <a:cubicBezTo>
                    <a:pt x="753" y="1890"/>
                    <a:pt x="733" y="1751"/>
                    <a:pt x="634" y="1731"/>
                  </a:cubicBezTo>
                  <a:cubicBezTo>
                    <a:pt x="476" y="1711"/>
                    <a:pt x="337" y="1612"/>
                    <a:pt x="238" y="1474"/>
                  </a:cubicBezTo>
                  <a:cubicBezTo>
                    <a:pt x="634" y="1157"/>
                    <a:pt x="1070" y="187"/>
                    <a:pt x="1089" y="147"/>
                  </a:cubicBezTo>
                  <a:cubicBezTo>
                    <a:pt x="1109" y="88"/>
                    <a:pt x="1089" y="28"/>
                    <a:pt x="1030" y="8"/>
                  </a:cubicBezTo>
                  <a:cubicBezTo>
                    <a:pt x="1020" y="3"/>
                    <a:pt x="1009" y="1"/>
                    <a:pt x="9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2" name="Google Shape;672;p44"/>
            <p:cNvSpPr/>
            <p:nvPr/>
          </p:nvSpPr>
          <p:spPr>
            <a:xfrm>
              <a:off x="4639950" y="423750"/>
              <a:ext cx="62900" cy="53950"/>
            </a:xfrm>
            <a:custGeom>
              <a:avLst/>
              <a:gdLst/>
              <a:ahLst/>
              <a:cxnLst/>
              <a:rect l="l" t="t" r="r" b="b"/>
              <a:pathLst>
                <a:path w="2516" h="2158" extrusionOk="0">
                  <a:moveTo>
                    <a:pt x="1446" y="1"/>
                  </a:moveTo>
                  <a:cubicBezTo>
                    <a:pt x="476" y="1"/>
                    <a:pt x="1" y="1169"/>
                    <a:pt x="674" y="1843"/>
                  </a:cubicBezTo>
                  <a:cubicBezTo>
                    <a:pt x="898" y="2060"/>
                    <a:pt x="1169" y="2158"/>
                    <a:pt x="1434" y="2158"/>
                  </a:cubicBezTo>
                  <a:cubicBezTo>
                    <a:pt x="1989" y="2158"/>
                    <a:pt x="2516" y="1727"/>
                    <a:pt x="2516" y="1070"/>
                  </a:cubicBezTo>
                  <a:cubicBezTo>
                    <a:pt x="2516" y="476"/>
                    <a:pt x="2021" y="1"/>
                    <a:pt x="144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3" name="Google Shape;673;p44"/>
            <p:cNvSpPr/>
            <p:nvPr/>
          </p:nvSpPr>
          <p:spPr>
            <a:xfrm>
              <a:off x="4705800" y="434150"/>
              <a:ext cx="63400" cy="53975"/>
            </a:xfrm>
            <a:custGeom>
              <a:avLst/>
              <a:gdLst/>
              <a:ahLst/>
              <a:cxnLst/>
              <a:rect l="l" t="t" r="r" b="b"/>
              <a:pathLst>
                <a:path w="2536" h="2159" extrusionOk="0">
                  <a:moveTo>
                    <a:pt x="1446" y="1"/>
                  </a:moveTo>
                  <a:cubicBezTo>
                    <a:pt x="496" y="1"/>
                    <a:pt x="1" y="1169"/>
                    <a:pt x="694" y="1842"/>
                  </a:cubicBezTo>
                  <a:cubicBezTo>
                    <a:pt x="912" y="2060"/>
                    <a:pt x="1182" y="2158"/>
                    <a:pt x="1447" y="2158"/>
                  </a:cubicBezTo>
                  <a:cubicBezTo>
                    <a:pt x="2001" y="2158"/>
                    <a:pt x="2535" y="1733"/>
                    <a:pt x="2535" y="1090"/>
                  </a:cubicBezTo>
                  <a:cubicBezTo>
                    <a:pt x="2535" y="496"/>
                    <a:pt x="2040" y="1"/>
                    <a:pt x="144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4" name="Google Shape;674;p44"/>
            <p:cNvSpPr/>
            <p:nvPr/>
          </p:nvSpPr>
          <p:spPr>
            <a:xfrm>
              <a:off x="4694900" y="450000"/>
              <a:ext cx="28250" cy="11400"/>
            </a:xfrm>
            <a:custGeom>
              <a:avLst/>
              <a:gdLst/>
              <a:ahLst/>
              <a:cxnLst/>
              <a:rect l="l" t="t" r="r" b="b"/>
              <a:pathLst>
                <a:path w="1130" h="456" extrusionOk="0">
                  <a:moveTo>
                    <a:pt x="389" y="0"/>
                  </a:moveTo>
                  <a:cubicBezTo>
                    <a:pt x="181" y="0"/>
                    <a:pt x="20" y="40"/>
                    <a:pt x="1" y="40"/>
                  </a:cubicBezTo>
                  <a:lnTo>
                    <a:pt x="80" y="317"/>
                  </a:lnTo>
                  <a:cubicBezTo>
                    <a:pt x="80" y="317"/>
                    <a:pt x="219" y="283"/>
                    <a:pt x="397" y="283"/>
                  </a:cubicBezTo>
                  <a:cubicBezTo>
                    <a:pt x="575" y="283"/>
                    <a:pt x="793" y="317"/>
                    <a:pt x="951" y="456"/>
                  </a:cubicBezTo>
                  <a:lnTo>
                    <a:pt x="1130" y="258"/>
                  </a:lnTo>
                  <a:cubicBezTo>
                    <a:pt x="911" y="49"/>
                    <a:pt x="621" y="0"/>
                    <a:pt x="389"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5" name="Google Shape;675;p44"/>
            <p:cNvSpPr/>
            <p:nvPr/>
          </p:nvSpPr>
          <p:spPr>
            <a:xfrm>
              <a:off x="4762725" y="447050"/>
              <a:ext cx="54975" cy="16350"/>
            </a:xfrm>
            <a:custGeom>
              <a:avLst/>
              <a:gdLst/>
              <a:ahLst/>
              <a:cxnLst/>
              <a:rect l="l" t="t" r="r" b="b"/>
              <a:pathLst>
                <a:path w="2199" h="654" extrusionOk="0">
                  <a:moveTo>
                    <a:pt x="1551" y="0"/>
                  </a:moveTo>
                  <a:cubicBezTo>
                    <a:pt x="824" y="0"/>
                    <a:pt x="46" y="385"/>
                    <a:pt x="1" y="416"/>
                  </a:cubicBezTo>
                  <a:lnTo>
                    <a:pt x="140" y="653"/>
                  </a:lnTo>
                  <a:cubicBezTo>
                    <a:pt x="140" y="653"/>
                    <a:pt x="889" y="284"/>
                    <a:pt x="1539" y="284"/>
                  </a:cubicBezTo>
                  <a:cubicBezTo>
                    <a:pt x="1728" y="284"/>
                    <a:pt x="1909" y="316"/>
                    <a:pt x="2060" y="396"/>
                  </a:cubicBezTo>
                  <a:lnTo>
                    <a:pt x="2199" y="138"/>
                  </a:lnTo>
                  <a:cubicBezTo>
                    <a:pt x="2004" y="39"/>
                    <a:pt x="1780" y="0"/>
                    <a:pt x="155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6" name="Google Shape;676;p44"/>
            <p:cNvSpPr/>
            <p:nvPr/>
          </p:nvSpPr>
          <p:spPr>
            <a:xfrm>
              <a:off x="4782050" y="631500"/>
              <a:ext cx="267850" cy="629425"/>
            </a:xfrm>
            <a:custGeom>
              <a:avLst/>
              <a:gdLst/>
              <a:ahLst/>
              <a:cxnLst/>
              <a:rect l="l" t="t" r="r" b="b"/>
              <a:pathLst>
                <a:path w="10714" h="25177" extrusionOk="0">
                  <a:moveTo>
                    <a:pt x="2887" y="0"/>
                  </a:moveTo>
                  <a:cubicBezTo>
                    <a:pt x="2336" y="0"/>
                    <a:pt x="1780" y="178"/>
                    <a:pt x="1307" y="543"/>
                  </a:cubicBezTo>
                  <a:cubicBezTo>
                    <a:pt x="198" y="1414"/>
                    <a:pt x="0" y="3018"/>
                    <a:pt x="871" y="4147"/>
                  </a:cubicBezTo>
                  <a:lnTo>
                    <a:pt x="871" y="4167"/>
                  </a:lnTo>
                  <a:lnTo>
                    <a:pt x="1070" y="4404"/>
                  </a:lnTo>
                  <a:lnTo>
                    <a:pt x="1287" y="4681"/>
                  </a:lnTo>
                  <a:lnTo>
                    <a:pt x="1703" y="5216"/>
                  </a:lnTo>
                  <a:cubicBezTo>
                    <a:pt x="1980" y="5592"/>
                    <a:pt x="2258" y="5969"/>
                    <a:pt x="2535" y="6325"/>
                  </a:cubicBezTo>
                  <a:cubicBezTo>
                    <a:pt x="3070" y="7077"/>
                    <a:pt x="3604" y="7830"/>
                    <a:pt x="4119" y="8582"/>
                  </a:cubicBezTo>
                  <a:cubicBezTo>
                    <a:pt x="4357" y="8959"/>
                    <a:pt x="4614" y="9315"/>
                    <a:pt x="4852" y="9711"/>
                  </a:cubicBezTo>
                  <a:cubicBezTo>
                    <a:pt x="5089" y="10087"/>
                    <a:pt x="5327" y="10464"/>
                    <a:pt x="5545" y="10820"/>
                  </a:cubicBezTo>
                  <a:cubicBezTo>
                    <a:pt x="5743" y="11196"/>
                    <a:pt x="5941" y="11573"/>
                    <a:pt x="6099" y="11909"/>
                  </a:cubicBezTo>
                  <a:cubicBezTo>
                    <a:pt x="6139" y="11949"/>
                    <a:pt x="6139" y="11988"/>
                    <a:pt x="6159" y="12028"/>
                  </a:cubicBezTo>
                  <a:lnTo>
                    <a:pt x="6218" y="12147"/>
                  </a:lnTo>
                  <a:cubicBezTo>
                    <a:pt x="6218" y="12167"/>
                    <a:pt x="6238" y="12187"/>
                    <a:pt x="6238" y="12206"/>
                  </a:cubicBezTo>
                  <a:lnTo>
                    <a:pt x="6258" y="12266"/>
                  </a:lnTo>
                  <a:lnTo>
                    <a:pt x="6278" y="12325"/>
                  </a:lnTo>
                  <a:cubicBezTo>
                    <a:pt x="6278" y="12314"/>
                    <a:pt x="6278" y="12302"/>
                    <a:pt x="6278" y="12286"/>
                  </a:cubicBezTo>
                  <a:cubicBezTo>
                    <a:pt x="6297" y="12345"/>
                    <a:pt x="6297" y="12385"/>
                    <a:pt x="6297" y="12424"/>
                  </a:cubicBezTo>
                  <a:cubicBezTo>
                    <a:pt x="6317" y="12583"/>
                    <a:pt x="6317" y="12741"/>
                    <a:pt x="6297" y="12899"/>
                  </a:cubicBezTo>
                  <a:cubicBezTo>
                    <a:pt x="6297" y="13078"/>
                    <a:pt x="6278" y="13276"/>
                    <a:pt x="6238" y="13474"/>
                  </a:cubicBezTo>
                  <a:cubicBezTo>
                    <a:pt x="6198" y="13870"/>
                    <a:pt x="6119" y="14286"/>
                    <a:pt x="6040" y="14721"/>
                  </a:cubicBezTo>
                  <a:cubicBezTo>
                    <a:pt x="5862" y="15573"/>
                    <a:pt x="5664" y="16464"/>
                    <a:pt x="5426" y="17355"/>
                  </a:cubicBezTo>
                  <a:cubicBezTo>
                    <a:pt x="5169" y="18226"/>
                    <a:pt x="4931" y="19117"/>
                    <a:pt x="4654" y="20009"/>
                  </a:cubicBezTo>
                  <a:cubicBezTo>
                    <a:pt x="4515" y="20444"/>
                    <a:pt x="4377" y="20880"/>
                    <a:pt x="4238" y="21315"/>
                  </a:cubicBezTo>
                  <a:lnTo>
                    <a:pt x="4020" y="21989"/>
                  </a:lnTo>
                  <a:lnTo>
                    <a:pt x="3802" y="22622"/>
                  </a:lnTo>
                  <a:lnTo>
                    <a:pt x="3782" y="22662"/>
                  </a:lnTo>
                  <a:cubicBezTo>
                    <a:pt x="3446" y="23652"/>
                    <a:pt x="3961" y="24702"/>
                    <a:pt x="4931" y="25058"/>
                  </a:cubicBezTo>
                  <a:cubicBezTo>
                    <a:pt x="5144" y="25138"/>
                    <a:pt x="5365" y="25176"/>
                    <a:pt x="5582" y="25176"/>
                  </a:cubicBezTo>
                  <a:cubicBezTo>
                    <a:pt x="6335" y="25176"/>
                    <a:pt x="7055" y="24722"/>
                    <a:pt x="7347" y="23969"/>
                  </a:cubicBezTo>
                  <a:lnTo>
                    <a:pt x="7604" y="23296"/>
                  </a:lnTo>
                  <a:lnTo>
                    <a:pt x="7882" y="22622"/>
                  </a:lnTo>
                  <a:cubicBezTo>
                    <a:pt x="8040" y="22167"/>
                    <a:pt x="8218" y="21712"/>
                    <a:pt x="8377" y="21256"/>
                  </a:cubicBezTo>
                  <a:cubicBezTo>
                    <a:pt x="8713" y="20365"/>
                    <a:pt x="9050" y="19454"/>
                    <a:pt x="9347" y="18523"/>
                  </a:cubicBezTo>
                  <a:cubicBezTo>
                    <a:pt x="9644" y="17593"/>
                    <a:pt x="9941" y="16662"/>
                    <a:pt x="10179" y="15672"/>
                  </a:cubicBezTo>
                  <a:cubicBezTo>
                    <a:pt x="10317" y="15177"/>
                    <a:pt x="10436" y="14682"/>
                    <a:pt x="10535" y="14147"/>
                  </a:cubicBezTo>
                  <a:cubicBezTo>
                    <a:pt x="10575" y="13870"/>
                    <a:pt x="10614" y="13612"/>
                    <a:pt x="10654" y="13315"/>
                  </a:cubicBezTo>
                  <a:cubicBezTo>
                    <a:pt x="10694" y="12998"/>
                    <a:pt x="10713" y="12682"/>
                    <a:pt x="10713" y="12365"/>
                  </a:cubicBezTo>
                  <a:cubicBezTo>
                    <a:pt x="10713" y="12187"/>
                    <a:pt x="10713" y="12008"/>
                    <a:pt x="10694" y="11790"/>
                  </a:cubicBezTo>
                  <a:cubicBezTo>
                    <a:pt x="10674" y="11691"/>
                    <a:pt x="10674" y="11573"/>
                    <a:pt x="10654" y="11454"/>
                  </a:cubicBezTo>
                  <a:cubicBezTo>
                    <a:pt x="10614" y="11315"/>
                    <a:pt x="10595" y="11177"/>
                    <a:pt x="10555" y="11038"/>
                  </a:cubicBezTo>
                  <a:lnTo>
                    <a:pt x="10515" y="10959"/>
                  </a:lnTo>
                  <a:lnTo>
                    <a:pt x="10515" y="10899"/>
                  </a:lnTo>
                  <a:lnTo>
                    <a:pt x="10476" y="10781"/>
                  </a:lnTo>
                  <a:lnTo>
                    <a:pt x="10436" y="10682"/>
                  </a:lnTo>
                  <a:lnTo>
                    <a:pt x="10396" y="10563"/>
                  </a:lnTo>
                  <a:lnTo>
                    <a:pt x="10317" y="10365"/>
                  </a:lnTo>
                  <a:cubicBezTo>
                    <a:pt x="10297" y="10285"/>
                    <a:pt x="10278" y="10226"/>
                    <a:pt x="10238" y="10167"/>
                  </a:cubicBezTo>
                  <a:cubicBezTo>
                    <a:pt x="10040" y="9612"/>
                    <a:pt x="9802" y="9137"/>
                    <a:pt x="9585" y="8681"/>
                  </a:cubicBezTo>
                  <a:cubicBezTo>
                    <a:pt x="9347" y="8206"/>
                    <a:pt x="9129" y="7771"/>
                    <a:pt x="8872" y="7335"/>
                  </a:cubicBezTo>
                  <a:cubicBezTo>
                    <a:pt x="8634" y="6879"/>
                    <a:pt x="8377" y="6464"/>
                    <a:pt x="8139" y="6028"/>
                  </a:cubicBezTo>
                  <a:cubicBezTo>
                    <a:pt x="7624" y="5196"/>
                    <a:pt x="7129" y="4365"/>
                    <a:pt x="6594" y="3533"/>
                  </a:cubicBezTo>
                  <a:cubicBezTo>
                    <a:pt x="6337" y="3137"/>
                    <a:pt x="6080" y="2721"/>
                    <a:pt x="5802" y="2325"/>
                  </a:cubicBezTo>
                  <a:lnTo>
                    <a:pt x="5406" y="1711"/>
                  </a:lnTo>
                  <a:lnTo>
                    <a:pt x="5188" y="1414"/>
                  </a:lnTo>
                  <a:lnTo>
                    <a:pt x="4990" y="1097"/>
                  </a:lnTo>
                  <a:cubicBezTo>
                    <a:pt x="4951" y="1058"/>
                    <a:pt x="4911" y="998"/>
                    <a:pt x="4911" y="998"/>
                  </a:cubicBezTo>
                  <a:cubicBezTo>
                    <a:pt x="4405" y="342"/>
                    <a:pt x="3651" y="0"/>
                    <a:pt x="288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7" name="Google Shape;677;p44"/>
            <p:cNvSpPr/>
            <p:nvPr/>
          </p:nvSpPr>
          <p:spPr>
            <a:xfrm>
              <a:off x="4812250" y="725725"/>
              <a:ext cx="54475" cy="90650"/>
            </a:xfrm>
            <a:custGeom>
              <a:avLst/>
              <a:gdLst/>
              <a:ahLst/>
              <a:cxnLst/>
              <a:rect l="l" t="t" r="r" b="b"/>
              <a:pathLst>
                <a:path w="2179" h="3626" extrusionOk="0">
                  <a:moveTo>
                    <a:pt x="142" y="1"/>
                  </a:moveTo>
                  <a:cubicBezTo>
                    <a:pt x="121" y="1"/>
                    <a:pt x="100" y="7"/>
                    <a:pt x="79" y="21"/>
                  </a:cubicBezTo>
                  <a:cubicBezTo>
                    <a:pt x="20" y="41"/>
                    <a:pt x="0" y="120"/>
                    <a:pt x="40" y="180"/>
                  </a:cubicBezTo>
                  <a:cubicBezTo>
                    <a:pt x="60" y="199"/>
                    <a:pt x="1406" y="2437"/>
                    <a:pt x="1961" y="3566"/>
                  </a:cubicBezTo>
                  <a:cubicBezTo>
                    <a:pt x="1961" y="3606"/>
                    <a:pt x="2000" y="3625"/>
                    <a:pt x="2060" y="3625"/>
                  </a:cubicBezTo>
                  <a:lnTo>
                    <a:pt x="2099" y="3625"/>
                  </a:lnTo>
                  <a:cubicBezTo>
                    <a:pt x="2159" y="3586"/>
                    <a:pt x="2178" y="3526"/>
                    <a:pt x="2159" y="3467"/>
                  </a:cubicBezTo>
                  <a:cubicBezTo>
                    <a:pt x="1604" y="2338"/>
                    <a:pt x="238" y="81"/>
                    <a:pt x="238" y="61"/>
                  </a:cubicBezTo>
                  <a:cubicBezTo>
                    <a:pt x="212" y="23"/>
                    <a:pt x="178" y="1"/>
                    <a:pt x="14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8" name="Google Shape;678;p44"/>
            <p:cNvSpPr/>
            <p:nvPr/>
          </p:nvSpPr>
          <p:spPr>
            <a:xfrm>
              <a:off x="4814000" y="751350"/>
              <a:ext cx="22525" cy="9575"/>
            </a:xfrm>
            <a:custGeom>
              <a:avLst/>
              <a:gdLst/>
              <a:ahLst/>
              <a:cxnLst/>
              <a:rect l="l" t="t" r="r" b="b"/>
              <a:pathLst>
                <a:path w="901" h="383" extrusionOk="0">
                  <a:moveTo>
                    <a:pt x="152" y="1"/>
                  </a:moveTo>
                  <a:cubicBezTo>
                    <a:pt x="40" y="1"/>
                    <a:pt x="0" y="170"/>
                    <a:pt x="108" y="224"/>
                  </a:cubicBezTo>
                  <a:lnTo>
                    <a:pt x="742" y="382"/>
                  </a:lnTo>
                  <a:lnTo>
                    <a:pt x="762" y="382"/>
                  </a:lnTo>
                  <a:cubicBezTo>
                    <a:pt x="821" y="382"/>
                    <a:pt x="861" y="363"/>
                    <a:pt x="881" y="323"/>
                  </a:cubicBezTo>
                  <a:cubicBezTo>
                    <a:pt x="900" y="244"/>
                    <a:pt x="861" y="184"/>
                    <a:pt x="801" y="184"/>
                  </a:cubicBezTo>
                  <a:lnTo>
                    <a:pt x="188" y="6"/>
                  </a:lnTo>
                  <a:cubicBezTo>
                    <a:pt x="175" y="3"/>
                    <a:pt x="163" y="1"/>
                    <a:pt x="15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79" name="Google Shape;679;p44"/>
            <p:cNvSpPr/>
            <p:nvPr/>
          </p:nvSpPr>
          <p:spPr>
            <a:xfrm>
              <a:off x="4939475" y="928200"/>
              <a:ext cx="41900" cy="13425"/>
            </a:xfrm>
            <a:custGeom>
              <a:avLst/>
              <a:gdLst/>
              <a:ahLst/>
              <a:cxnLst/>
              <a:rect l="l" t="t" r="r" b="b"/>
              <a:pathLst>
                <a:path w="1676" h="537" extrusionOk="0">
                  <a:moveTo>
                    <a:pt x="1315" y="0"/>
                  </a:moveTo>
                  <a:cubicBezTo>
                    <a:pt x="725" y="0"/>
                    <a:pt x="114" y="319"/>
                    <a:pt x="80" y="319"/>
                  </a:cubicBezTo>
                  <a:cubicBezTo>
                    <a:pt x="20" y="358"/>
                    <a:pt x="0" y="418"/>
                    <a:pt x="20" y="477"/>
                  </a:cubicBezTo>
                  <a:cubicBezTo>
                    <a:pt x="40" y="517"/>
                    <a:pt x="80" y="536"/>
                    <a:pt x="119" y="536"/>
                  </a:cubicBezTo>
                  <a:lnTo>
                    <a:pt x="179" y="536"/>
                  </a:lnTo>
                  <a:cubicBezTo>
                    <a:pt x="179" y="519"/>
                    <a:pt x="767" y="223"/>
                    <a:pt x="1314" y="223"/>
                  </a:cubicBezTo>
                  <a:cubicBezTo>
                    <a:pt x="1385" y="223"/>
                    <a:pt x="1456" y="228"/>
                    <a:pt x="1525" y="239"/>
                  </a:cubicBezTo>
                  <a:cubicBezTo>
                    <a:pt x="1534" y="242"/>
                    <a:pt x="1542" y="243"/>
                    <a:pt x="1549" y="243"/>
                  </a:cubicBezTo>
                  <a:cubicBezTo>
                    <a:pt x="1649" y="243"/>
                    <a:pt x="1675" y="21"/>
                    <a:pt x="1565" y="21"/>
                  </a:cubicBezTo>
                  <a:cubicBezTo>
                    <a:pt x="1483" y="7"/>
                    <a:pt x="1399" y="0"/>
                    <a:pt x="1315"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0" name="Google Shape;680;p44"/>
            <p:cNvSpPr/>
            <p:nvPr/>
          </p:nvSpPr>
          <p:spPr>
            <a:xfrm>
              <a:off x="4945425" y="913125"/>
              <a:ext cx="20800" cy="26025"/>
            </a:xfrm>
            <a:custGeom>
              <a:avLst/>
              <a:gdLst/>
              <a:ahLst/>
              <a:cxnLst/>
              <a:rect l="l" t="t" r="r" b="b"/>
              <a:pathLst>
                <a:path w="832" h="1041" extrusionOk="0">
                  <a:moveTo>
                    <a:pt x="701" y="1"/>
                  </a:moveTo>
                  <a:cubicBezTo>
                    <a:pt x="673" y="1"/>
                    <a:pt x="644" y="11"/>
                    <a:pt x="614" y="30"/>
                  </a:cubicBezTo>
                  <a:cubicBezTo>
                    <a:pt x="356" y="268"/>
                    <a:pt x="158" y="565"/>
                    <a:pt x="20" y="902"/>
                  </a:cubicBezTo>
                  <a:cubicBezTo>
                    <a:pt x="0" y="961"/>
                    <a:pt x="20" y="1021"/>
                    <a:pt x="79" y="1040"/>
                  </a:cubicBezTo>
                  <a:lnTo>
                    <a:pt x="119" y="1040"/>
                  </a:lnTo>
                  <a:cubicBezTo>
                    <a:pt x="178" y="1040"/>
                    <a:pt x="218" y="1021"/>
                    <a:pt x="238" y="961"/>
                  </a:cubicBezTo>
                  <a:cubicBezTo>
                    <a:pt x="356" y="664"/>
                    <a:pt x="554" y="407"/>
                    <a:pt x="772" y="189"/>
                  </a:cubicBezTo>
                  <a:cubicBezTo>
                    <a:pt x="832" y="149"/>
                    <a:pt x="832" y="70"/>
                    <a:pt x="772" y="30"/>
                  </a:cubicBezTo>
                  <a:cubicBezTo>
                    <a:pt x="752" y="11"/>
                    <a:pt x="728" y="1"/>
                    <a:pt x="701"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81" name="Google Shape;681;p44"/>
            <p:cNvSpPr/>
            <p:nvPr/>
          </p:nvSpPr>
          <p:spPr>
            <a:xfrm>
              <a:off x="4833525" y="1180475"/>
              <a:ext cx="132200" cy="213800"/>
            </a:xfrm>
            <a:custGeom>
              <a:avLst/>
              <a:gdLst/>
              <a:ahLst/>
              <a:cxnLst/>
              <a:rect l="l" t="t" r="r" b="b"/>
              <a:pathLst>
                <a:path w="5288" h="8552" extrusionOk="0">
                  <a:moveTo>
                    <a:pt x="3071" y="0"/>
                  </a:moveTo>
                  <a:cubicBezTo>
                    <a:pt x="2885" y="0"/>
                    <a:pt x="2709" y="21"/>
                    <a:pt x="2555" y="69"/>
                  </a:cubicBezTo>
                  <a:cubicBezTo>
                    <a:pt x="2258" y="149"/>
                    <a:pt x="2060" y="624"/>
                    <a:pt x="1763" y="921"/>
                  </a:cubicBezTo>
                  <a:cubicBezTo>
                    <a:pt x="1367" y="1357"/>
                    <a:pt x="1030" y="1852"/>
                    <a:pt x="813" y="2406"/>
                  </a:cubicBezTo>
                  <a:cubicBezTo>
                    <a:pt x="575" y="3060"/>
                    <a:pt x="1" y="5020"/>
                    <a:pt x="258" y="5515"/>
                  </a:cubicBezTo>
                  <a:cubicBezTo>
                    <a:pt x="292" y="5574"/>
                    <a:pt x="332" y="5600"/>
                    <a:pt x="375" y="5600"/>
                  </a:cubicBezTo>
                  <a:cubicBezTo>
                    <a:pt x="680" y="5600"/>
                    <a:pt x="1166" y="4285"/>
                    <a:pt x="1288" y="3990"/>
                  </a:cubicBezTo>
                  <a:cubicBezTo>
                    <a:pt x="1367" y="3792"/>
                    <a:pt x="1486" y="3614"/>
                    <a:pt x="1644" y="3456"/>
                  </a:cubicBezTo>
                  <a:lnTo>
                    <a:pt x="1644" y="3456"/>
                  </a:lnTo>
                  <a:cubicBezTo>
                    <a:pt x="1644" y="3456"/>
                    <a:pt x="496" y="7376"/>
                    <a:pt x="753" y="7733"/>
                  </a:cubicBezTo>
                  <a:cubicBezTo>
                    <a:pt x="771" y="7760"/>
                    <a:pt x="792" y="7772"/>
                    <a:pt x="817" y="7772"/>
                  </a:cubicBezTo>
                  <a:cubicBezTo>
                    <a:pt x="1118" y="7772"/>
                    <a:pt x="1878" y="5871"/>
                    <a:pt x="2080" y="5376"/>
                  </a:cubicBezTo>
                  <a:lnTo>
                    <a:pt x="2080" y="5376"/>
                  </a:lnTo>
                  <a:cubicBezTo>
                    <a:pt x="2080" y="5377"/>
                    <a:pt x="1387" y="8367"/>
                    <a:pt x="1605" y="8525"/>
                  </a:cubicBezTo>
                  <a:cubicBezTo>
                    <a:pt x="1629" y="8543"/>
                    <a:pt x="1654" y="8552"/>
                    <a:pt x="1681" y="8552"/>
                  </a:cubicBezTo>
                  <a:cubicBezTo>
                    <a:pt x="2169" y="8552"/>
                    <a:pt x="2971" y="5575"/>
                    <a:pt x="2971" y="5574"/>
                  </a:cubicBezTo>
                  <a:lnTo>
                    <a:pt x="2971" y="5574"/>
                  </a:lnTo>
                  <a:cubicBezTo>
                    <a:pt x="2971" y="5575"/>
                    <a:pt x="2496" y="8109"/>
                    <a:pt x="2912" y="8149"/>
                  </a:cubicBezTo>
                  <a:cubicBezTo>
                    <a:pt x="2915" y="8149"/>
                    <a:pt x="2918" y="8149"/>
                    <a:pt x="2921" y="8149"/>
                  </a:cubicBezTo>
                  <a:cubicBezTo>
                    <a:pt x="3335" y="8149"/>
                    <a:pt x="3842" y="5476"/>
                    <a:pt x="3842" y="5475"/>
                  </a:cubicBezTo>
                  <a:lnTo>
                    <a:pt x="3842" y="5475"/>
                  </a:lnTo>
                  <a:cubicBezTo>
                    <a:pt x="3842" y="5476"/>
                    <a:pt x="3763" y="7159"/>
                    <a:pt x="4100" y="7357"/>
                  </a:cubicBezTo>
                  <a:cubicBezTo>
                    <a:pt x="4109" y="7362"/>
                    <a:pt x="4118" y="7365"/>
                    <a:pt x="4127" y="7365"/>
                  </a:cubicBezTo>
                  <a:cubicBezTo>
                    <a:pt x="4459" y="7365"/>
                    <a:pt x="4852" y="3995"/>
                    <a:pt x="4852" y="3456"/>
                  </a:cubicBezTo>
                  <a:cubicBezTo>
                    <a:pt x="4852" y="2921"/>
                    <a:pt x="5288" y="1574"/>
                    <a:pt x="5169" y="881"/>
                  </a:cubicBezTo>
                  <a:cubicBezTo>
                    <a:pt x="5087" y="488"/>
                    <a:pt x="3962" y="0"/>
                    <a:pt x="3071"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500809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5"/>
          <p:cNvSpPr txBox="1">
            <a:spLocks noGrp="1"/>
          </p:cNvSpPr>
          <p:nvPr>
            <p:ph type="title"/>
          </p:nvPr>
        </p:nvSpPr>
        <p:spPr>
          <a:xfrm>
            <a:off x="539750" y="368825"/>
            <a:ext cx="8064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Open Sans" panose="020B0606030504020204" pitchFamily="34" charset="0"/>
                <a:ea typeface="Open Sans" panose="020B0606030504020204" pitchFamily="34" charset="0"/>
                <a:cs typeface="Open Sans" panose="020B0606030504020204" pitchFamily="34" charset="0"/>
              </a:rPr>
              <a:t>0</a:t>
            </a:r>
            <a:r>
              <a:rPr lang="el-GR" dirty="0">
                <a:latin typeface="Open Sans" panose="020B0606030504020204" pitchFamily="34" charset="0"/>
                <a:ea typeface="Open Sans" panose="020B0606030504020204" pitchFamily="34" charset="0"/>
                <a:cs typeface="Open Sans" panose="020B0606030504020204" pitchFamily="34" charset="0"/>
              </a:rPr>
              <a:t>2</a:t>
            </a:r>
            <a:r>
              <a:rPr lang="en" dirty="0">
                <a:latin typeface="Open Sans" panose="020B0606030504020204" pitchFamily="34" charset="0"/>
                <a:ea typeface="Open Sans" panose="020B0606030504020204" pitchFamily="34" charset="0"/>
                <a:cs typeface="Open Sans" panose="020B0606030504020204" pitchFamily="34" charset="0"/>
              </a:rPr>
              <a:t>. </a:t>
            </a:r>
            <a:r>
              <a:rPr lang="el-GR" dirty="0">
                <a:latin typeface="Open Sans" panose="020B0606030504020204" pitchFamily="34" charset="0"/>
                <a:ea typeface="Open Sans" panose="020B0606030504020204" pitchFamily="34" charset="0"/>
                <a:cs typeface="Open Sans" panose="020B0606030504020204" pitchFamily="34" charset="0"/>
              </a:rPr>
              <a:t>Φοιτητές με ειδικές εκπαιδευτικές ανάγκες</a:t>
            </a:r>
            <a:endParaRPr dirty="0">
              <a:latin typeface="Open Sans" panose="020B0606030504020204" pitchFamily="34" charset="0"/>
              <a:ea typeface="Open Sans" panose="020B0606030504020204" pitchFamily="34" charset="0"/>
              <a:cs typeface="Open Sans" panose="020B0606030504020204" pitchFamily="34" charset="0"/>
            </a:endParaRPr>
          </a:p>
        </p:txBody>
      </p:sp>
      <p:sp>
        <p:nvSpPr>
          <p:cNvPr id="687" name="Google Shape;687;p45"/>
          <p:cNvSpPr txBox="1">
            <a:spLocks noGrp="1"/>
          </p:cNvSpPr>
          <p:nvPr>
            <p:ph type="subTitle" idx="1"/>
          </p:nvPr>
        </p:nvSpPr>
        <p:spPr>
          <a:xfrm>
            <a:off x="539750" y="1620750"/>
            <a:ext cx="5871414" cy="2983000"/>
          </a:xfrm>
          <a:prstGeom prst="rect">
            <a:avLst/>
          </a:prstGeom>
        </p:spPr>
        <p:txBody>
          <a:bodyPr spcFirstLastPara="1" wrap="square" lIns="91425" tIns="91425" rIns="91425" bIns="91425" anchor="t" anchorCtr="0">
            <a:noAutofit/>
          </a:bodyPr>
          <a:lstStyle/>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Αποτελεί πρόβλημα αιχμής για την ελληνική εκπαιδευτική κοινότητα</a:t>
            </a: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Αφορά πλήθος φοιτητών και φοιτητριών, εκπαιδευτικούς &amp; γονείς</a:t>
            </a:r>
          </a:p>
          <a:p>
            <a:pPr marL="0" lvl="0" indent="0" rtl="0">
              <a:spcBef>
                <a:spcPts val="0"/>
              </a:spcBef>
              <a:spcAft>
                <a:spcPts val="0"/>
              </a:spcAft>
              <a:buNone/>
            </a:pPr>
            <a:endParaRPr lang="el-GR" sz="1200" dirty="0">
              <a:latin typeface="Open Sans" panose="020B0606030504020204" pitchFamily="34" charset="0"/>
              <a:ea typeface="Open Sans" panose="020B0606030504020204" pitchFamily="34" charset="0"/>
              <a:cs typeface="Open Sans" panose="020B0606030504020204" pitchFamily="34" charset="0"/>
            </a:endParaRPr>
          </a:p>
          <a:p>
            <a:pPr marL="0" lvl="0" indent="0" rtl="0">
              <a:spcBef>
                <a:spcPts val="0"/>
              </a:spcBef>
              <a:spcAft>
                <a:spcPts val="0"/>
              </a:spcAft>
              <a:buNone/>
            </a:pPr>
            <a:r>
              <a:rPr lang="el-GR" sz="1200" dirty="0">
                <a:latin typeface="Open Sans" panose="020B0606030504020204" pitchFamily="34" charset="0"/>
                <a:ea typeface="Open Sans" panose="020B0606030504020204" pitchFamily="34" charset="0"/>
                <a:cs typeface="Open Sans" panose="020B0606030504020204" pitchFamily="34" charset="0"/>
              </a:rPr>
              <a:t>Οι φοιτητές</a:t>
            </a: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στερούνται τη δυνατότητα ειδικής εκπαιδευτικής στήριξης</a:t>
            </a:r>
          </a:p>
          <a:p>
            <a:pPr marL="171450" indent="-171450"/>
            <a:endParaRPr lang="el-GR" sz="1200" dirty="0">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l-GR" sz="1200" dirty="0">
                <a:latin typeface="Open Sans" panose="020B0606030504020204" pitchFamily="34" charset="0"/>
                <a:ea typeface="Open Sans" panose="020B0606030504020204" pitchFamily="34" charset="0"/>
                <a:cs typeface="Open Sans" panose="020B0606030504020204" pitchFamily="34" charset="0"/>
              </a:rPr>
              <a:t>Με αποτέλεσμα:</a:t>
            </a: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Να αποτυγχάνουν να διεκπεραιώσουν τις σπουδές τους</a:t>
            </a:r>
          </a:p>
          <a:p>
            <a:pPr marL="171450" indent="-171450"/>
            <a:r>
              <a:rPr lang="el-GR" sz="1200" dirty="0">
                <a:latin typeface="Open Sans" panose="020B0606030504020204" pitchFamily="34" charset="0"/>
                <a:ea typeface="Open Sans" panose="020B0606030504020204" pitchFamily="34" charset="0"/>
                <a:cs typeface="Open Sans" panose="020B0606030504020204" pitchFamily="34" charset="0"/>
              </a:rPr>
              <a:t>Συχνά να απογοητεύονται και περιθωριοποιούνται</a:t>
            </a:r>
          </a:p>
        </p:txBody>
      </p:sp>
      <p:sp>
        <p:nvSpPr>
          <p:cNvPr id="688" name="Google Shape;688;p45"/>
          <p:cNvSpPr/>
          <p:nvPr/>
        </p:nvSpPr>
        <p:spPr>
          <a:xfrm>
            <a:off x="5651138" y="4018825"/>
            <a:ext cx="2736600" cy="178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nvGrpSpPr>
          <p:cNvPr id="689" name="Google Shape;689;p45"/>
          <p:cNvGrpSpPr/>
          <p:nvPr/>
        </p:nvGrpSpPr>
        <p:grpSpPr>
          <a:xfrm>
            <a:off x="6160765" y="1901602"/>
            <a:ext cx="1717359" cy="2256854"/>
            <a:chOff x="4292925" y="3300175"/>
            <a:chExt cx="1458975" cy="1917300"/>
          </a:xfrm>
        </p:grpSpPr>
        <p:sp>
          <p:nvSpPr>
            <p:cNvPr id="690" name="Google Shape;690;p45"/>
            <p:cNvSpPr/>
            <p:nvPr/>
          </p:nvSpPr>
          <p:spPr>
            <a:xfrm>
              <a:off x="4742025" y="3730800"/>
              <a:ext cx="409350" cy="391100"/>
            </a:xfrm>
            <a:custGeom>
              <a:avLst/>
              <a:gdLst/>
              <a:ahLst/>
              <a:cxnLst/>
              <a:rect l="l" t="t" r="r" b="b"/>
              <a:pathLst>
                <a:path w="16374" h="15644" extrusionOk="0">
                  <a:moveTo>
                    <a:pt x="13604" y="1"/>
                  </a:moveTo>
                  <a:cubicBezTo>
                    <a:pt x="12613" y="1"/>
                    <a:pt x="11670" y="599"/>
                    <a:pt x="11265" y="1564"/>
                  </a:cubicBezTo>
                  <a:lnTo>
                    <a:pt x="11245" y="1604"/>
                  </a:lnTo>
                  <a:lnTo>
                    <a:pt x="11186" y="1762"/>
                  </a:lnTo>
                  <a:lnTo>
                    <a:pt x="11106" y="1920"/>
                  </a:lnTo>
                  <a:lnTo>
                    <a:pt x="10988" y="2257"/>
                  </a:lnTo>
                  <a:lnTo>
                    <a:pt x="10710" y="2911"/>
                  </a:lnTo>
                  <a:lnTo>
                    <a:pt x="10176" y="4237"/>
                  </a:lnTo>
                  <a:cubicBezTo>
                    <a:pt x="9799" y="5128"/>
                    <a:pt x="9443" y="6000"/>
                    <a:pt x="9067" y="6851"/>
                  </a:cubicBezTo>
                  <a:cubicBezTo>
                    <a:pt x="8690" y="7723"/>
                    <a:pt x="8294" y="8554"/>
                    <a:pt x="7898" y="9327"/>
                  </a:cubicBezTo>
                  <a:cubicBezTo>
                    <a:pt x="7799" y="9525"/>
                    <a:pt x="7681" y="9703"/>
                    <a:pt x="7582" y="9901"/>
                  </a:cubicBezTo>
                  <a:cubicBezTo>
                    <a:pt x="7423" y="9703"/>
                    <a:pt x="7265" y="9505"/>
                    <a:pt x="7106" y="9287"/>
                  </a:cubicBezTo>
                  <a:cubicBezTo>
                    <a:pt x="6849" y="8931"/>
                    <a:pt x="6591" y="8534"/>
                    <a:pt x="6334" y="8178"/>
                  </a:cubicBezTo>
                  <a:cubicBezTo>
                    <a:pt x="5819" y="7406"/>
                    <a:pt x="5304" y="6594"/>
                    <a:pt x="4809" y="5762"/>
                  </a:cubicBezTo>
                  <a:lnTo>
                    <a:pt x="4433" y="5148"/>
                  </a:lnTo>
                  <a:lnTo>
                    <a:pt x="4037" y="4534"/>
                  </a:lnTo>
                  <a:lnTo>
                    <a:pt x="3661" y="3921"/>
                  </a:lnTo>
                  <a:lnTo>
                    <a:pt x="3482" y="3604"/>
                  </a:lnTo>
                  <a:lnTo>
                    <a:pt x="3383" y="3445"/>
                  </a:lnTo>
                  <a:lnTo>
                    <a:pt x="3304" y="3307"/>
                  </a:lnTo>
                  <a:lnTo>
                    <a:pt x="3265" y="3247"/>
                  </a:lnTo>
                  <a:cubicBezTo>
                    <a:pt x="2927" y="2708"/>
                    <a:pt x="2423" y="2476"/>
                    <a:pt x="1923" y="2476"/>
                  </a:cubicBezTo>
                  <a:cubicBezTo>
                    <a:pt x="953" y="2476"/>
                    <a:pt x="1" y="3346"/>
                    <a:pt x="314" y="4534"/>
                  </a:cubicBezTo>
                  <a:lnTo>
                    <a:pt x="354" y="4732"/>
                  </a:lnTo>
                  <a:lnTo>
                    <a:pt x="413" y="4911"/>
                  </a:lnTo>
                  <a:lnTo>
                    <a:pt x="512" y="5287"/>
                  </a:lnTo>
                  <a:cubicBezTo>
                    <a:pt x="591" y="5544"/>
                    <a:pt x="670" y="5782"/>
                    <a:pt x="750" y="6039"/>
                  </a:cubicBezTo>
                  <a:cubicBezTo>
                    <a:pt x="829" y="6277"/>
                    <a:pt x="908" y="6534"/>
                    <a:pt x="987" y="6752"/>
                  </a:cubicBezTo>
                  <a:cubicBezTo>
                    <a:pt x="1086" y="6990"/>
                    <a:pt x="1166" y="7247"/>
                    <a:pt x="1265" y="7485"/>
                  </a:cubicBezTo>
                  <a:cubicBezTo>
                    <a:pt x="1601" y="8455"/>
                    <a:pt x="1997" y="9406"/>
                    <a:pt x="2453" y="10356"/>
                  </a:cubicBezTo>
                  <a:cubicBezTo>
                    <a:pt x="2690" y="10832"/>
                    <a:pt x="2928" y="11307"/>
                    <a:pt x="3205" y="11782"/>
                  </a:cubicBezTo>
                  <a:cubicBezTo>
                    <a:pt x="3324" y="12040"/>
                    <a:pt x="3482" y="12257"/>
                    <a:pt x="3621" y="12495"/>
                  </a:cubicBezTo>
                  <a:cubicBezTo>
                    <a:pt x="3779" y="12752"/>
                    <a:pt x="3938" y="12990"/>
                    <a:pt x="4116" y="13247"/>
                  </a:cubicBezTo>
                  <a:cubicBezTo>
                    <a:pt x="4314" y="13485"/>
                    <a:pt x="4492" y="13743"/>
                    <a:pt x="4710" y="14000"/>
                  </a:cubicBezTo>
                  <a:cubicBezTo>
                    <a:pt x="4968" y="14297"/>
                    <a:pt x="5265" y="14574"/>
                    <a:pt x="5581" y="14812"/>
                  </a:cubicBezTo>
                  <a:cubicBezTo>
                    <a:pt x="5661" y="14891"/>
                    <a:pt x="5780" y="14970"/>
                    <a:pt x="5898" y="15069"/>
                  </a:cubicBezTo>
                  <a:cubicBezTo>
                    <a:pt x="6037" y="15149"/>
                    <a:pt x="6116" y="15188"/>
                    <a:pt x="6235" y="15267"/>
                  </a:cubicBezTo>
                  <a:lnTo>
                    <a:pt x="6453" y="15366"/>
                  </a:lnTo>
                  <a:cubicBezTo>
                    <a:pt x="6532" y="15406"/>
                    <a:pt x="6631" y="15426"/>
                    <a:pt x="6710" y="15465"/>
                  </a:cubicBezTo>
                  <a:cubicBezTo>
                    <a:pt x="6789" y="15505"/>
                    <a:pt x="6888" y="15525"/>
                    <a:pt x="6987" y="15545"/>
                  </a:cubicBezTo>
                  <a:lnTo>
                    <a:pt x="7146" y="15584"/>
                  </a:lnTo>
                  <a:lnTo>
                    <a:pt x="7304" y="15624"/>
                  </a:lnTo>
                  <a:lnTo>
                    <a:pt x="7483" y="15644"/>
                  </a:lnTo>
                  <a:lnTo>
                    <a:pt x="8057" y="15644"/>
                  </a:lnTo>
                  <a:cubicBezTo>
                    <a:pt x="8176" y="15644"/>
                    <a:pt x="8314" y="15624"/>
                    <a:pt x="8453" y="15604"/>
                  </a:cubicBezTo>
                  <a:cubicBezTo>
                    <a:pt x="8572" y="15584"/>
                    <a:pt x="8710" y="15545"/>
                    <a:pt x="8809" y="15525"/>
                  </a:cubicBezTo>
                  <a:cubicBezTo>
                    <a:pt x="8849" y="15505"/>
                    <a:pt x="8908" y="15485"/>
                    <a:pt x="8968" y="15465"/>
                  </a:cubicBezTo>
                  <a:lnTo>
                    <a:pt x="9106" y="15406"/>
                  </a:lnTo>
                  <a:lnTo>
                    <a:pt x="9186" y="15386"/>
                  </a:lnTo>
                  <a:lnTo>
                    <a:pt x="9245" y="15347"/>
                  </a:lnTo>
                  <a:lnTo>
                    <a:pt x="9364" y="15287"/>
                  </a:lnTo>
                  <a:lnTo>
                    <a:pt x="9502" y="15228"/>
                  </a:lnTo>
                  <a:lnTo>
                    <a:pt x="9562" y="15208"/>
                  </a:lnTo>
                  <a:lnTo>
                    <a:pt x="9601" y="15168"/>
                  </a:lnTo>
                  <a:lnTo>
                    <a:pt x="9799" y="15050"/>
                  </a:lnTo>
                  <a:cubicBezTo>
                    <a:pt x="9879" y="14990"/>
                    <a:pt x="9958" y="14950"/>
                    <a:pt x="10037" y="14891"/>
                  </a:cubicBezTo>
                  <a:cubicBezTo>
                    <a:pt x="10176" y="14772"/>
                    <a:pt x="10314" y="14673"/>
                    <a:pt x="10413" y="14574"/>
                  </a:cubicBezTo>
                  <a:lnTo>
                    <a:pt x="10532" y="14475"/>
                  </a:lnTo>
                  <a:lnTo>
                    <a:pt x="10651" y="14356"/>
                  </a:lnTo>
                  <a:cubicBezTo>
                    <a:pt x="10730" y="14277"/>
                    <a:pt x="10790" y="14218"/>
                    <a:pt x="10849" y="14139"/>
                  </a:cubicBezTo>
                  <a:cubicBezTo>
                    <a:pt x="11087" y="13901"/>
                    <a:pt x="11304" y="13624"/>
                    <a:pt x="11502" y="13346"/>
                  </a:cubicBezTo>
                  <a:cubicBezTo>
                    <a:pt x="11700" y="13109"/>
                    <a:pt x="11859" y="12851"/>
                    <a:pt x="12017" y="12614"/>
                  </a:cubicBezTo>
                  <a:cubicBezTo>
                    <a:pt x="12176" y="12356"/>
                    <a:pt x="12334" y="12119"/>
                    <a:pt x="12473" y="11861"/>
                  </a:cubicBezTo>
                  <a:cubicBezTo>
                    <a:pt x="12611" y="11624"/>
                    <a:pt x="12730" y="11386"/>
                    <a:pt x="12869" y="11148"/>
                  </a:cubicBezTo>
                  <a:cubicBezTo>
                    <a:pt x="12988" y="10911"/>
                    <a:pt x="13106" y="10673"/>
                    <a:pt x="13225" y="10436"/>
                  </a:cubicBezTo>
                  <a:cubicBezTo>
                    <a:pt x="13483" y="9960"/>
                    <a:pt x="13700" y="9485"/>
                    <a:pt x="13899" y="9010"/>
                  </a:cubicBezTo>
                  <a:cubicBezTo>
                    <a:pt x="14334" y="8059"/>
                    <a:pt x="14710" y="7089"/>
                    <a:pt x="15067" y="6138"/>
                  </a:cubicBezTo>
                  <a:cubicBezTo>
                    <a:pt x="15225" y="5663"/>
                    <a:pt x="15404" y="5168"/>
                    <a:pt x="15562" y="4693"/>
                  </a:cubicBezTo>
                  <a:cubicBezTo>
                    <a:pt x="15641" y="4435"/>
                    <a:pt x="15720" y="4198"/>
                    <a:pt x="15780" y="3960"/>
                  </a:cubicBezTo>
                  <a:lnTo>
                    <a:pt x="15899" y="3584"/>
                  </a:lnTo>
                  <a:lnTo>
                    <a:pt x="15958" y="3406"/>
                  </a:lnTo>
                  <a:lnTo>
                    <a:pt x="15998" y="3208"/>
                  </a:lnTo>
                  <a:cubicBezTo>
                    <a:pt x="16374" y="1920"/>
                    <a:pt x="15661" y="574"/>
                    <a:pt x="14413" y="138"/>
                  </a:cubicBezTo>
                  <a:cubicBezTo>
                    <a:pt x="14147" y="45"/>
                    <a:pt x="13873" y="1"/>
                    <a:pt x="136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1" name="Google Shape;691;p45"/>
            <p:cNvSpPr/>
            <p:nvPr/>
          </p:nvSpPr>
          <p:spPr>
            <a:xfrm>
              <a:off x="4888975" y="4085950"/>
              <a:ext cx="103500" cy="35450"/>
            </a:xfrm>
            <a:custGeom>
              <a:avLst/>
              <a:gdLst/>
              <a:ahLst/>
              <a:cxnLst/>
              <a:rect l="l" t="t" r="r" b="b"/>
              <a:pathLst>
                <a:path w="4140" h="1418" extrusionOk="0">
                  <a:moveTo>
                    <a:pt x="2173" y="1"/>
                  </a:moveTo>
                  <a:cubicBezTo>
                    <a:pt x="1529" y="1"/>
                    <a:pt x="815" y="207"/>
                    <a:pt x="60" y="764"/>
                  </a:cubicBezTo>
                  <a:cubicBezTo>
                    <a:pt x="40" y="784"/>
                    <a:pt x="20" y="804"/>
                    <a:pt x="1" y="824"/>
                  </a:cubicBezTo>
                  <a:cubicBezTo>
                    <a:pt x="119" y="883"/>
                    <a:pt x="218" y="962"/>
                    <a:pt x="337" y="1022"/>
                  </a:cubicBezTo>
                  <a:lnTo>
                    <a:pt x="555" y="1121"/>
                  </a:lnTo>
                  <a:cubicBezTo>
                    <a:pt x="634" y="1160"/>
                    <a:pt x="733" y="1200"/>
                    <a:pt x="812" y="1220"/>
                  </a:cubicBezTo>
                  <a:cubicBezTo>
                    <a:pt x="892" y="1259"/>
                    <a:pt x="991" y="1279"/>
                    <a:pt x="1090" y="1319"/>
                  </a:cubicBezTo>
                  <a:lnTo>
                    <a:pt x="1248" y="1358"/>
                  </a:lnTo>
                  <a:lnTo>
                    <a:pt x="1406" y="1378"/>
                  </a:lnTo>
                  <a:lnTo>
                    <a:pt x="1585" y="1418"/>
                  </a:lnTo>
                  <a:lnTo>
                    <a:pt x="2159" y="1418"/>
                  </a:lnTo>
                  <a:cubicBezTo>
                    <a:pt x="2278" y="1398"/>
                    <a:pt x="2416" y="1378"/>
                    <a:pt x="2555" y="1358"/>
                  </a:cubicBezTo>
                  <a:cubicBezTo>
                    <a:pt x="2674" y="1339"/>
                    <a:pt x="2812" y="1299"/>
                    <a:pt x="2911" y="1279"/>
                  </a:cubicBezTo>
                  <a:cubicBezTo>
                    <a:pt x="2951" y="1259"/>
                    <a:pt x="3010" y="1240"/>
                    <a:pt x="3070" y="1220"/>
                  </a:cubicBezTo>
                  <a:lnTo>
                    <a:pt x="3209" y="1160"/>
                  </a:lnTo>
                  <a:lnTo>
                    <a:pt x="3288" y="1141"/>
                  </a:lnTo>
                  <a:lnTo>
                    <a:pt x="3347" y="1121"/>
                  </a:lnTo>
                  <a:lnTo>
                    <a:pt x="3466" y="1061"/>
                  </a:lnTo>
                  <a:lnTo>
                    <a:pt x="3605" y="982"/>
                  </a:lnTo>
                  <a:lnTo>
                    <a:pt x="3664" y="962"/>
                  </a:lnTo>
                  <a:lnTo>
                    <a:pt x="3704" y="923"/>
                  </a:lnTo>
                  <a:lnTo>
                    <a:pt x="3902" y="804"/>
                  </a:lnTo>
                  <a:cubicBezTo>
                    <a:pt x="3981" y="744"/>
                    <a:pt x="4060" y="705"/>
                    <a:pt x="4139" y="645"/>
                  </a:cubicBezTo>
                  <a:cubicBezTo>
                    <a:pt x="3620" y="299"/>
                    <a:pt x="2948" y="1"/>
                    <a:pt x="217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2" name="Google Shape;692;p45"/>
            <p:cNvSpPr/>
            <p:nvPr/>
          </p:nvSpPr>
          <p:spPr>
            <a:xfrm>
              <a:off x="4659275" y="3645125"/>
              <a:ext cx="173300" cy="213975"/>
            </a:xfrm>
            <a:custGeom>
              <a:avLst/>
              <a:gdLst/>
              <a:ahLst/>
              <a:cxnLst/>
              <a:rect l="l" t="t" r="r" b="b"/>
              <a:pathLst>
                <a:path w="6932" h="8559" extrusionOk="0">
                  <a:moveTo>
                    <a:pt x="1763" y="1"/>
                  </a:moveTo>
                  <a:cubicBezTo>
                    <a:pt x="1109" y="21"/>
                    <a:pt x="2614" y="3248"/>
                    <a:pt x="2614" y="3248"/>
                  </a:cubicBezTo>
                  <a:cubicBezTo>
                    <a:pt x="2614" y="3248"/>
                    <a:pt x="1403" y="1115"/>
                    <a:pt x="967" y="1115"/>
                  </a:cubicBezTo>
                  <a:cubicBezTo>
                    <a:pt x="946" y="1115"/>
                    <a:pt x="928" y="1120"/>
                    <a:pt x="911" y="1130"/>
                  </a:cubicBezTo>
                  <a:cubicBezTo>
                    <a:pt x="535" y="1367"/>
                    <a:pt x="1941" y="3902"/>
                    <a:pt x="1941" y="3902"/>
                  </a:cubicBezTo>
                  <a:cubicBezTo>
                    <a:pt x="1941" y="3902"/>
                    <a:pt x="882" y="2535"/>
                    <a:pt x="454" y="2535"/>
                  </a:cubicBezTo>
                  <a:cubicBezTo>
                    <a:pt x="448" y="2535"/>
                    <a:pt x="442" y="2535"/>
                    <a:pt x="436" y="2535"/>
                  </a:cubicBezTo>
                  <a:cubicBezTo>
                    <a:pt x="0" y="2575"/>
                    <a:pt x="2079" y="5724"/>
                    <a:pt x="2456" y="6159"/>
                  </a:cubicBezTo>
                  <a:cubicBezTo>
                    <a:pt x="2832" y="6595"/>
                    <a:pt x="3367" y="7961"/>
                    <a:pt x="3941" y="8456"/>
                  </a:cubicBezTo>
                  <a:cubicBezTo>
                    <a:pt x="4023" y="8527"/>
                    <a:pt x="4168" y="8559"/>
                    <a:pt x="4350" y="8559"/>
                  </a:cubicBezTo>
                  <a:cubicBezTo>
                    <a:pt x="5042" y="8559"/>
                    <a:pt x="6278" y="8093"/>
                    <a:pt x="6733" y="7466"/>
                  </a:cubicBezTo>
                  <a:cubicBezTo>
                    <a:pt x="6931" y="7209"/>
                    <a:pt x="6792" y="6694"/>
                    <a:pt x="6832" y="6278"/>
                  </a:cubicBezTo>
                  <a:cubicBezTo>
                    <a:pt x="6872" y="5664"/>
                    <a:pt x="6812" y="5050"/>
                    <a:pt x="6634" y="4476"/>
                  </a:cubicBezTo>
                  <a:cubicBezTo>
                    <a:pt x="6396" y="3803"/>
                    <a:pt x="5545" y="1842"/>
                    <a:pt x="4990" y="1605"/>
                  </a:cubicBezTo>
                  <a:cubicBezTo>
                    <a:pt x="4957" y="1592"/>
                    <a:pt x="4927" y="1586"/>
                    <a:pt x="4902" y="1586"/>
                  </a:cubicBezTo>
                  <a:cubicBezTo>
                    <a:pt x="4486" y="1586"/>
                    <a:pt x="5037" y="3150"/>
                    <a:pt x="5149" y="3486"/>
                  </a:cubicBezTo>
                  <a:cubicBezTo>
                    <a:pt x="5208" y="3704"/>
                    <a:pt x="5228" y="3922"/>
                    <a:pt x="5208" y="4139"/>
                  </a:cubicBezTo>
                  <a:cubicBezTo>
                    <a:pt x="5208" y="4139"/>
                    <a:pt x="3505" y="238"/>
                    <a:pt x="3050" y="100"/>
                  </a:cubicBezTo>
                  <a:cubicBezTo>
                    <a:pt x="3038" y="97"/>
                    <a:pt x="3028" y="95"/>
                    <a:pt x="3018" y="95"/>
                  </a:cubicBezTo>
                  <a:cubicBezTo>
                    <a:pt x="2630" y="95"/>
                    <a:pt x="3331" y="2312"/>
                    <a:pt x="3505" y="2872"/>
                  </a:cubicBezTo>
                  <a:cubicBezTo>
                    <a:pt x="3505" y="2872"/>
                    <a:pt x="2079" y="1"/>
                    <a:pt x="176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3" name="Google Shape;693;p45"/>
            <p:cNvSpPr/>
            <p:nvPr/>
          </p:nvSpPr>
          <p:spPr>
            <a:xfrm>
              <a:off x="4711750" y="3730775"/>
              <a:ext cx="60900" cy="38175"/>
            </a:xfrm>
            <a:custGeom>
              <a:avLst/>
              <a:gdLst/>
              <a:ahLst/>
              <a:cxnLst/>
              <a:rect l="l" t="t" r="r" b="b"/>
              <a:pathLst>
                <a:path w="2436" h="1527" extrusionOk="0">
                  <a:moveTo>
                    <a:pt x="2297" y="1"/>
                  </a:moveTo>
                  <a:cubicBezTo>
                    <a:pt x="1406" y="119"/>
                    <a:pt x="594" y="595"/>
                    <a:pt x="40" y="1327"/>
                  </a:cubicBezTo>
                  <a:cubicBezTo>
                    <a:pt x="0" y="1387"/>
                    <a:pt x="20" y="1446"/>
                    <a:pt x="60" y="1486"/>
                  </a:cubicBezTo>
                  <a:lnTo>
                    <a:pt x="60" y="1506"/>
                  </a:lnTo>
                  <a:cubicBezTo>
                    <a:pt x="81" y="1520"/>
                    <a:pt x="104" y="1526"/>
                    <a:pt x="128" y="1526"/>
                  </a:cubicBezTo>
                  <a:cubicBezTo>
                    <a:pt x="170" y="1526"/>
                    <a:pt x="212" y="1504"/>
                    <a:pt x="238" y="1466"/>
                  </a:cubicBezTo>
                  <a:cubicBezTo>
                    <a:pt x="971" y="397"/>
                    <a:pt x="2317" y="238"/>
                    <a:pt x="2337" y="238"/>
                  </a:cubicBezTo>
                  <a:cubicBezTo>
                    <a:pt x="2396" y="238"/>
                    <a:pt x="2436" y="179"/>
                    <a:pt x="2436" y="100"/>
                  </a:cubicBezTo>
                  <a:cubicBezTo>
                    <a:pt x="2436" y="40"/>
                    <a:pt x="2377" y="1"/>
                    <a:pt x="2297"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4" name="Google Shape;694;p45"/>
            <p:cNvSpPr/>
            <p:nvPr/>
          </p:nvSpPr>
          <p:spPr>
            <a:xfrm>
              <a:off x="4759275" y="3756400"/>
              <a:ext cx="28725" cy="62150"/>
            </a:xfrm>
            <a:custGeom>
              <a:avLst/>
              <a:gdLst/>
              <a:ahLst/>
              <a:cxnLst/>
              <a:rect l="l" t="t" r="r" b="b"/>
              <a:pathLst>
                <a:path w="1149" h="2486" extrusionOk="0">
                  <a:moveTo>
                    <a:pt x="139" y="0"/>
                  </a:moveTo>
                  <a:cubicBezTo>
                    <a:pt x="109" y="0"/>
                    <a:pt x="79" y="15"/>
                    <a:pt x="60" y="45"/>
                  </a:cubicBezTo>
                  <a:cubicBezTo>
                    <a:pt x="0" y="85"/>
                    <a:pt x="0" y="164"/>
                    <a:pt x="60" y="203"/>
                  </a:cubicBezTo>
                  <a:cubicBezTo>
                    <a:pt x="60" y="203"/>
                    <a:pt x="872" y="995"/>
                    <a:pt x="377" y="2322"/>
                  </a:cubicBezTo>
                  <a:cubicBezTo>
                    <a:pt x="357" y="2362"/>
                    <a:pt x="377" y="2421"/>
                    <a:pt x="416" y="2461"/>
                  </a:cubicBezTo>
                  <a:lnTo>
                    <a:pt x="456" y="2481"/>
                  </a:lnTo>
                  <a:cubicBezTo>
                    <a:pt x="466" y="2484"/>
                    <a:pt x="477" y="2486"/>
                    <a:pt x="487" y="2486"/>
                  </a:cubicBezTo>
                  <a:cubicBezTo>
                    <a:pt x="535" y="2486"/>
                    <a:pt x="578" y="2450"/>
                    <a:pt x="594" y="2401"/>
                  </a:cubicBezTo>
                  <a:cubicBezTo>
                    <a:pt x="1149" y="936"/>
                    <a:pt x="258" y="65"/>
                    <a:pt x="218" y="45"/>
                  </a:cubicBezTo>
                  <a:cubicBezTo>
                    <a:pt x="198" y="15"/>
                    <a:pt x="169" y="0"/>
                    <a:pt x="13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5" name="Google Shape;695;p45"/>
            <p:cNvSpPr/>
            <p:nvPr/>
          </p:nvSpPr>
          <p:spPr>
            <a:xfrm>
              <a:off x="4929575" y="3976300"/>
              <a:ext cx="35175" cy="44600"/>
            </a:xfrm>
            <a:custGeom>
              <a:avLst/>
              <a:gdLst/>
              <a:ahLst/>
              <a:cxnLst/>
              <a:rect l="l" t="t" r="r" b="b"/>
              <a:pathLst>
                <a:path w="1407" h="1784" extrusionOk="0">
                  <a:moveTo>
                    <a:pt x="145" y="1"/>
                  </a:moveTo>
                  <a:cubicBezTo>
                    <a:pt x="108" y="1"/>
                    <a:pt x="66" y="23"/>
                    <a:pt x="40" y="61"/>
                  </a:cubicBezTo>
                  <a:cubicBezTo>
                    <a:pt x="0" y="101"/>
                    <a:pt x="20" y="180"/>
                    <a:pt x="80" y="219"/>
                  </a:cubicBezTo>
                  <a:cubicBezTo>
                    <a:pt x="80" y="219"/>
                    <a:pt x="931" y="833"/>
                    <a:pt x="1149" y="1685"/>
                  </a:cubicBezTo>
                  <a:cubicBezTo>
                    <a:pt x="1169" y="1744"/>
                    <a:pt x="1208" y="1784"/>
                    <a:pt x="1268" y="1784"/>
                  </a:cubicBezTo>
                  <a:lnTo>
                    <a:pt x="1287" y="1764"/>
                  </a:lnTo>
                  <a:cubicBezTo>
                    <a:pt x="1367" y="1764"/>
                    <a:pt x="1406" y="1685"/>
                    <a:pt x="1386" y="1625"/>
                  </a:cubicBezTo>
                  <a:cubicBezTo>
                    <a:pt x="1149" y="695"/>
                    <a:pt x="238" y="61"/>
                    <a:pt x="198" y="21"/>
                  </a:cubicBezTo>
                  <a:cubicBezTo>
                    <a:pt x="184" y="7"/>
                    <a:pt x="165" y="1"/>
                    <a:pt x="145"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6" name="Google Shape;696;p45"/>
            <p:cNvSpPr/>
            <p:nvPr/>
          </p:nvSpPr>
          <p:spPr>
            <a:xfrm>
              <a:off x="4637000" y="4499600"/>
              <a:ext cx="640625" cy="640150"/>
            </a:xfrm>
            <a:custGeom>
              <a:avLst/>
              <a:gdLst/>
              <a:ahLst/>
              <a:cxnLst/>
              <a:rect l="l" t="t" r="r" b="b"/>
              <a:pathLst>
                <a:path w="25625" h="25606" extrusionOk="0">
                  <a:moveTo>
                    <a:pt x="12812" y="1"/>
                  </a:moveTo>
                  <a:cubicBezTo>
                    <a:pt x="12733" y="1"/>
                    <a:pt x="12674" y="60"/>
                    <a:pt x="12674" y="120"/>
                  </a:cubicBezTo>
                  <a:lnTo>
                    <a:pt x="12674" y="12140"/>
                  </a:lnTo>
                  <a:lnTo>
                    <a:pt x="8377" y="912"/>
                  </a:lnTo>
                  <a:cubicBezTo>
                    <a:pt x="8356" y="871"/>
                    <a:pt x="8320" y="854"/>
                    <a:pt x="8282" y="854"/>
                  </a:cubicBezTo>
                  <a:cubicBezTo>
                    <a:pt x="8210" y="854"/>
                    <a:pt x="8133" y="919"/>
                    <a:pt x="8159" y="1011"/>
                  </a:cubicBezTo>
                  <a:lnTo>
                    <a:pt x="12476" y="12298"/>
                  </a:lnTo>
                  <a:lnTo>
                    <a:pt x="3921" y="3744"/>
                  </a:lnTo>
                  <a:cubicBezTo>
                    <a:pt x="3895" y="3722"/>
                    <a:pt x="3867" y="3712"/>
                    <a:pt x="3840" y="3712"/>
                  </a:cubicBezTo>
                  <a:cubicBezTo>
                    <a:pt x="3745" y="3712"/>
                    <a:pt x="3666" y="3829"/>
                    <a:pt x="3743" y="3922"/>
                  </a:cubicBezTo>
                  <a:lnTo>
                    <a:pt x="12139" y="12318"/>
                  </a:lnTo>
                  <a:lnTo>
                    <a:pt x="1109" y="7823"/>
                  </a:lnTo>
                  <a:cubicBezTo>
                    <a:pt x="1092" y="7812"/>
                    <a:pt x="1074" y="7807"/>
                    <a:pt x="1056" y="7807"/>
                  </a:cubicBezTo>
                  <a:cubicBezTo>
                    <a:pt x="1010" y="7807"/>
                    <a:pt x="965" y="7839"/>
                    <a:pt x="951" y="7882"/>
                  </a:cubicBezTo>
                  <a:cubicBezTo>
                    <a:pt x="911" y="7942"/>
                    <a:pt x="951" y="8021"/>
                    <a:pt x="1010" y="8041"/>
                  </a:cubicBezTo>
                  <a:lnTo>
                    <a:pt x="12396" y="12674"/>
                  </a:lnTo>
                  <a:lnTo>
                    <a:pt x="119" y="12674"/>
                  </a:lnTo>
                  <a:cubicBezTo>
                    <a:pt x="59" y="12674"/>
                    <a:pt x="0" y="12734"/>
                    <a:pt x="0" y="12813"/>
                  </a:cubicBezTo>
                  <a:cubicBezTo>
                    <a:pt x="0" y="12873"/>
                    <a:pt x="59" y="12932"/>
                    <a:pt x="119" y="12932"/>
                  </a:cubicBezTo>
                  <a:lnTo>
                    <a:pt x="12139" y="12932"/>
                  </a:lnTo>
                  <a:lnTo>
                    <a:pt x="931" y="17229"/>
                  </a:lnTo>
                  <a:cubicBezTo>
                    <a:pt x="765" y="17247"/>
                    <a:pt x="805" y="17471"/>
                    <a:pt x="938" y="17471"/>
                  </a:cubicBezTo>
                  <a:cubicBezTo>
                    <a:pt x="948" y="17471"/>
                    <a:pt x="959" y="17470"/>
                    <a:pt x="970" y="17467"/>
                  </a:cubicBezTo>
                  <a:lnTo>
                    <a:pt x="1010" y="17467"/>
                  </a:lnTo>
                  <a:lnTo>
                    <a:pt x="12317" y="13150"/>
                  </a:lnTo>
                  <a:lnTo>
                    <a:pt x="3763" y="21704"/>
                  </a:lnTo>
                  <a:cubicBezTo>
                    <a:pt x="3703" y="21744"/>
                    <a:pt x="3703" y="21823"/>
                    <a:pt x="3763" y="21863"/>
                  </a:cubicBezTo>
                  <a:cubicBezTo>
                    <a:pt x="3782" y="21893"/>
                    <a:pt x="3812" y="21907"/>
                    <a:pt x="3842" y="21907"/>
                  </a:cubicBezTo>
                  <a:cubicBezTo>
                    <a:pt x="3871" y="21907"/>
                    <a:pt x="3901" y="21893"/>
                    <a:pt x="3921" y="21863"/>
                  </a:cubicBezTo>
                  <a:lnTo>
                    <a:pt x="12416" y="13387"/>
                  </a:lnTo>
                  <a:lnTo>
                    <a:pt x="7901" y="24437"/>
                  </a:lnTo>
                  <a:cubicBezTo>
                    <a:pt x="7881" y="24497"/>
                    <a:pt x="7901" y="24556"/>
                    <a:pt x="7961" y="24596"/>
                  </a:cubicBezTo>
                  <a:lnTo>
                    <a:pt x="8020" y="24596"/>
                  </a:lnTo>
                  <a:cubicBezTo>
                    <a:pt x="8060" y="24596"/>
                    <a:pt x="8119" y="24556"/>
                    <a:pt x="8139" y="24516"/>
                  </a:cubicBezTo>
                  <a:lnTo>
                    <a:pt x="12693" y="13348"/>
                  </a:lnTo>
                  <a:lnTo>
                    <a:pt x="12693" y="25487"/>
                  </a:lnTo>
                  <a:cubicBezTo>
                    <a:pt x="12693" y="25546"/>
                    <a:pt x="12733" y="25606"/>
                    <a:pt x="12812" y="25606"/>
                  </a:cubicBezTo>
                  <a:cubicBezTo>
                    <a:pt x="12872" y="25606"/>
                    <a:pt x="12931" y="25546"/>
                    <a:pt x="12931" y="25487"/>
                  </a:cubicBezTo>
                  <a:lnTo>
                    <a:pt x="12931" y="13467"/>
                  </a:lnTo>
                  <a:lnTo>
                    <a:pt x="17228" y="24695"/>
                  </a:lnTo>
                  <a:cubicBezTo>
                    <a:pt x="17248" y="24734"/>
                    <a:pt x="17288" y="24774"/>
                    <a:pt x="17347" y="24774"/>
                  </a:cubicBezTo>
                  <a:lnTo>
                    <a:pt x="17387" y="24774"/>
                  </a:lnTo>
                  <a:cubicBezTo>
                    <a:pt x="17446" y="24734"/>
                    <a:pt x="17486" y="24675"/>
                    <a:pt x="17466" y="24615"/>
                  </a:cubicBezTo>
                  <a:lnTo>
                    <a:pt x="13129" y="13308"/>
                  </a:lnTo>
                  <a:lnTo>
                    <a:pt x="13129" y="13308"/>
                  </a:lnTo>
                  <a:lnTo>
                    <a:pt x="21684" y="21863"/>
                  </a:lnTo>
                  <a:cubicBezTo>
                    <a:pt x="21704" y="21883"/>
                    <a:pt x="21743" y="21902"/>
                    <a:pt x="21783" y="21902"/>
                  </a:cubicBezTo>
                  <a:cubicBezTo>
                    <a:pt x="21882" y="21883"/>
                    <a:pt x="21941" y="21764"/>
                    <a:pt x="21862" y="21685"/>
                  </a:cubicBezTo>
                  <a:lnTo>
                    <a:pt x="13189" y="13011"/>
                  </a:lnTo>
                  <a:lnTo>
                    <a:pt x="24516" y="17645"/>
                  </a:lnTo>
                  <a:lnTo>
                    <a:pt x="24555" y="17645"/>
                  </a:lnTo>
                  <a:cubicBezTo>
                    <a:pt x="24615" y="17645"/>
                    <a:pt x="24654" y="17605"/>
                    <a:pt x="24674" y="17566"/>
                  </a:cubicBezTo>
                  <a:cubicBezTo>
                    <a:pt x="24694" y="17486"/>
                    <a:pt x="24654" y="17427"/>
                    <a:pt x="24595" y="17407"/>
                  </a:cubicBezTo>
                  <a:lnTo>
                    <a:pt x="13644" y="12952"/>
                  </a:lnTo>
                  <a:lnTo>
                    <a:pt x="25486" y="12952"/>
                  </a:lnTo>
                  <a:cubicBezTo>
                    <a:pt x="25565" y="12952"/>
                    <a:pt x="25624" y="12892"/>
                    <a:pt x="25624" y="12813"/>
                  </a:cubicBezTo>
                  <a:cubicBezTo>
                    <a:pt x="25624" y="12734"/>
                    <a:pt x="25565" y="12674"/>
                    <a:pt x="25486" y="12674"/>
                  </a:cubicBezTo>
                  <a:lnTo>
                    <a:pt x="13466" y="12674"/>
                  </a:lnTo>
                  <a:lnTo>
                    <a:pt x="24694" y="8377"/>
                  </a:lnTo>
                  <a:cubicBezTo>
                    <a:pt x="24753" y="8358"/>
                    <a:pt x="24793" y="8278"/>
                    <a:pt x="24753" y="8219"/>
                  </a:cubicBezTo>
                  <a:cubicBezTo>
                    <a:pt x="24739" y="8176"/>
                    <a:pt x="24694" y="8144"/>
                    <a:pt x="24647" y="8144"/>
                  </a:cubicBezTo>
                  <a:cubicBezTo>
                    <a:pt x="24629" y="8144"/>
                    <a:pt x="24611" y="8148"/>
                    <a:pt x="24595" y="8160"/>
                  </a:cubicBezTo>
                  <a:lnTo>
                    <a:pt x="13307" y="12476"/>
                  </a:lnTo>
                  <a:lnTo>
                    <a:pt x="13307" y="12476"/>
                  </a:lnTo>
                  <a:lnTo>
                    <a:pt x="21862" y="3922"/>
                  </a:lnTo>
                  <a:cubicBezTo>
                    <a:pt x="21955" y="3829"/>
                    <a:pt x="21867" y="3712"/>
                    <a:pt x="21767" y="3712"/>
                  </a:cubicBezTo>
                  <a:cubicBezTo>
                    <a:pt x="21739" y="3712"/>
                    <a:pt x="21710" y="3722"/>
                    <a:pt x="21684" y="3744"/>
                  </a:cubicBezTo>
                  <a:lnTo>
                    <a:pt x="13089" y="12338"/>
                  </a:lnTo>
                  <a:lnTo>
                    <a:pt x="13089" y="12338"/>
                  </a:lnTo>
                  <a:lnTo>
                    <a:pt x="17703" y="1031"/>
                  </a:lnTo>
                  <a:cubicBezTo>
                    <a:pt x="17743" y="971"/>
                    <a:pt x="17703" y="892"/>
                    <a:pt x="17644" y="872"/>
                  </a:cubicBezTo>
                  <a:cubicBezTo>
                    <a:pt x="17627" y="861"/>
                    <a:pt x="17609" y="856"/>
                    <a:pt x="17591" y="856"/>
                  </a:cubicBezTo>
                  <a:cubicBezTo>
                    <a:pt x="17545" y="856"/>
                    <a:pt x="17500" y="889"/>
                    <a:pt x="17486" y="932"/>
                  </a:cubicBezTo>
                  <a:lnTo>
                    <a:pt x="12931" y="1208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7" name="Google Shape;697;p45"/>
            <p:cNvSpPr/>
            <p:nvPr/>
          </p:nvSpPr>
          <p:spPr>
            <a:xfrm>
              <a:off x="4579550" y="4467800"/>
              <a:ext cx="763425" cy="703650"/>
            </a:xfrm>
            <a:custGeom>
              <a:avLst/>
              <a:gdLst/>
              <a:ahLst/>
              <a:cxnLst/>
              <a:rect l="l" t="t" r="r" b="b"/>
              <a:pathLst>
                <a:path w="30537" h="28146" extrusionOk="0">
                  <a:moveTo>
                    <a:pt x="15110" y="1788"/>
                  </a:moveTo>
                  <a:cubicBezTo>
                    <a:pt x="21883" y="1788"/>
                    <a:pt x="27388" y="7293"/>
                    <a:pt x="27388" y="14085"/>
                  </a:cubicBezTo>
                  <a:cubicBezTo>
                    <a:pt x="27388" y="19056"/>
                    <a:pt x="24398" y="23531"/>
                    <a:pt x="19803" y="25432"/>
                  </a:cubicBezTo>
                  <a:cubicBezTo>
                    <a:pt x="18283" y="26061"/>
                    <a:pt x="16686" y="26367"/>
                    <a:pt x="15104" y="26367"/>
                  </a:cubicBezTo>
                  <a:cubicBezTo>
                    <a:pt x="11905" y="26367"/>
                    <a:pt x="8762" y="25117"/>
                    <a:pt x="6417" y="22759"/>
                  </a:cubicBezTo>
                  <a:cubicBezTo>
                    <a:pt x="2892" y="19254"/>
                    <a:pt x="1843" y="13966"/>
                    <a:pt x="3744" y="9372"/>
                  </a:cubicBezTo>
                  <a:cubicBezTo>
                    <a:pt x="5645" y="4778"/>
                    <a:pt x="10140" y="1788"/>
                    <a:pt x="15110" y="1788"/>
                  </a:cubicBezTo>
                  <a:close/>
                  <a:moveTo>
                    <a:pt x="15099" y="1"/>
                  </a:moveTo>
                  <a:cubicBezTo>
                    <a:pt x="13297" y="1"/>
                    <a:pt x="11473" y="349"/>
                    <a:pt x="9724" y="1075"/>
                  </a:cubicBezTo>
                  <a:cubicBezTo>
                    <a:pt x="3526" y="3649"/>
                    <a:pt x="1" y="10243"/>
                    <a:pt x="1308" y="16818"/>
                  </a:cubicBezTo>
                  <a:cubicBezTo>
                    <a:pt x="2615" y="23412"/>
                    <a:pt x="8397" y="28145"/>
                    <a:pt x="15110" y="28145"/>
                  </a:cubicBezTo>
                  <a:cubicBezTo>
                    <a:pt x="15135" y="28145"/>
                    <a:pt x="15159" y="28145"/>
                    <a:pt x="15184" y="28145"/>
                  </a:cubicBezTo>
                  <a:cubicBezTo>
                    <a:pt x="18880" y="28145"/>
                    <a:pt x="22435" y="26662"/>
                    <a:pt x="25051" y="24026"/>
                  </a:cubicBezTo>
                  <a:cubicBezTo>
                    <a:pt x="29804" y="19273"/>
                    <a:pt x="30536" y="11847"/>
                    <a:pt x="26814" y="6263"/>
                  </a:cubicBezTo>
                  <a:cubicBezTo>
                    <a:pt x="24127" y="2254"/>
                    <a:pt x="19685" y="1"/>
                    <a:pt x="15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8" name="Google Shape;698;p45"/>
            <p:cNvSpPr/>
            <p:nvPr/>
          </p:nvSpPr>
          <p:spPr>
            <a:xfrm>
              <a:off x="4902350" y="4770000"/>
              <a:ext cx="109925" cy="99125"/>
            </a:xfrm>
            <a:custGeom>
              <a:avLst/>
              <a:gdLst/>
              <a:ahLst/>
              <a:cxnLst/>
              <a:rect l="l" t="t" r="r" b="b"/>
              <a:pathLst>
                <a:path w="4397" h="3965" extrusionOk="0">
                  <a:moveTo>
                    <a:pt x="2192" y="0"/>
                  </a:moveTo>
                  <a:cubicBezTo>
                    <a:pt x="1710" y="0"/>
                    <a:pt x="1227" y="175"/>
                    <a:pt x="852" y="532"/>
                  </a:cubicBezTo>
                  <a:cubicBezTo>
                    <a:pt x="40" y="1264"/>
                    <a:pt x="0" y="2532"/>
                    <a:pt x="733" y="3324"/>
                  </a:cubicBezTo>
                  <a:cubicBezTo>
                    <a:pt x="1128" y="3751"/>
                    <a:pt x="1661" y="3964"/>
                    <a:pt x="2195" y="3964"/>
                  </a:cubicBezTo>
                  <a:cubicBezTo>
                    <a:pt x="2677" y="3964"/>
                    <a:pt x="3160" y="3790"/>
                    <a:pt x="3545" y="3443"/>
                  </a:cubicBezTo>
                  <a:cubicBezTo>
                    <a:pt x="4337" y="2690"/>
                    <a:pt x="4396" y="1443"/>
                    <a:pt x="3644" y="631"/>
                  </a:cubicBezTo>
                  <a:cubicBezTo>
                    <a:pt x="3259" y="214"/>
                    <a:pt x="2726" y="0"/>
                    <a:pt x="21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699" name="Google Shape;699;p45"/>
            <p:cNvSpPr/>
            <p:nvPr/>
          </p:nvSpPr>
          <p:spPr>
            <a:xfrm>
              <a:off x="4920650" y="4792200"/>
              <a:ext cx="63900" cy="55150"/>
            </a:xfrm>
            <a:custGeom>
              <a:avLst/>
              <a:gdLst/>
              <a:ahLst/>
              <a:cxnLst/>
              <a:rect l="l" t="t" r="r" b="b"/>
              <a:pathLst>
                <a:path w="2556" h="2206" extrusionOk="0">
                  <a:moveTo>
                    <a:pt x="1466" y="0"/>
                  </a:moveTo>
                  <a:cubicBezTo>
                    <a:pt x="476" y="0"/>
                    <a:pt x="1" y="1188"/>
                    <a:pt x="674" y="1881"/>
                  </a:cubicBezTo>
                  <a:cubicBezTo>
                    <a:pt x="898" y="2105"/>
                    <a:pt x="1173" y="2205"/>
                    <a:pt x="1444" y="2205"/>
                  </a:cubicBezTo>
                  <a:cubicBezTo>
                    <a:pt x="2011" y="2205"/>
                    <a:pt x="2555" y="1766"/>
                    <a:pt x="2555" y="1109"/>
                  </a:cubicBezTo>
                  <a:cubicBezTo>
                    <a:pt x="2555" y="495"/>
                    <a:pt x="2060" y="0"/>
                    <a:pt x="1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0" name="Google Shape;700;p45"/>
            <p:cNvSpPr/>
            <p:nvPr/>
          </p:nvSpPr>
          <p:spPr>
            <a:xfrm>
              <a:off x="4949375" y="3779300"/>
              <a:ext cx="410425" cy="1056975"/>
            </a:xfrm>
            <a:custGeom>
              <a:avLst/>
              <a:gdLst/>
              <a:ahLst/>
              <a:cxnLst/>
              <a:rect l="l" t="t" r="r" b="b"/>
              <a:pathLst>
                <a:path w="16417" h="42279" extrusionOk="0">
                  <a:moveTo>
                    <a:pt x="8872" y="0"/>
                  </a:moveTo>
                  <a:cubicBezTo>
                    <a:pt x="8615" y="0"/>
                    <a:pt x="8397" y="178"/>
                    <a:pt x="8357" y="436"/>
                  </a:cubicBezTo>
                  <a:lnTo>
                    <a:pt x="60" y="41645"/>
                  </a:lnTo>
                  <a:cubicBezTo>
                    <a:pt x="0" y="41922"/>
                    <a:pt x="198" y="42219"/>
                    <a:pt x="476" y="42279"/>
                  </a:cubicBezTo>
                  <a:lnTo>
                    <a:pt x="594" y="42279"/>
                  </a:lnTo>
                  <a:cubicBezTo>
                    <a:pt x="832" y="42259"/>
                    <a:pt x="1050" y="42100"/>
                    <a:pt x="1109" y="41843"/>
                  </a:cubicBezTo>
                  <a:lnTo>
                    <a:pt x="9308" y="1070"/>
                  </a:lnTo>
                  <a:lnTo>
                    <a:pt x="15704" y="1070"/>
                  </a:lnTo>
                  <a:cubicBezTo>
                    <a:pt x="16417" y="1070"/>
                    <a:pt x="16417"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1" name="Google Shape;701;p45"/>
            <p:cNvSpPr/>
            <p:nvPr/>
          </p:nvSpPr>
          <p:spPr>
            <a:xfrm>
              <a:off x="4379050" y="4479800"/>
              <a:ext cx="869850" cy="650050"/>
            </a:xfrm>
            <a:custGeom>
              <a:avLst/>
              <a:gdLst/>
              <a:ahLst/>
              <a:cxnLst/>
              <a:rect l="l" t="t" r="r" b="b"/>
              <a:pathLst>
                <a:path w="34794" h="26002" extrusionOk="0">
                  <a:moveTo>
                    <a:pt x="5843" y="1"/>
                  </a:moveTo>
                  <a:cubicBezTo>
                    <a:pt x="5585" y="1"/>
                    <a:pt x="5367" y="159"/>
                    <a:pt x="5308" y="397"/>
                  </a:cubicBezTo>
                  <a:lnTo>
                    <a:pt x="21" y="21486"/>
                  </a:lnTo>
                  <a:cubicBezTo>
                    <a:pt x="21" y="21526"/>
                    <a:pt x="1" y="21566"/>
                    <a:pt x="1" y="21625"/>
                  </a:cubicBezTo>
                  <a:lnTo>
                    <a:pt x="1" y="25467"/>
                  </a:lnTo>
                  <a:cubicBezTo>
                    <a:pt x="1" y="25764"/>
                    <a:pt x="239" y="26001"/>
                    <a:pt x="536" y="26001"/>
                  </a:cubicBezTo>
                  <a:cubicBezTo>
                    <a:pt x="833" y="26001"/>
                    <a:pt x="1090" y="25764"/>
                    <a:pt x="1070" y="25467"/>
                  </a:cubicBezTo>
                  <a:lnTo>
                    <a:pt x="1070" y="21685"/>
                  </a:lnTo>
                  <a:lnTo>
                    <a:pt x="6259" y="1070"/>
                  </a:lnTo>
                  <a:lnTo>
                    <a:pt x="34101" y="1070"/>
                  </a:lnTo>
                  <a:cubicBezTo>
                    <a:pt x="34794" y="1070"/>
                    <a:pt x="34794" y="1"/>
                    <a:pt x="341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2" name="Google Shape;702;p45"/>
            <p:cNvSpPr/>
            <p:nvPr/>
          </p:nvSpPr>
          <p:spPr>
            <a:xfrm>
              <a:off x="4299350" y="5052600"/>
              <a:ext cx="163250" cy="139850"/>
            </a:xfrm>
            <a:custGeom>
              <a:avLst/>
              <a:gdLst/>
              <a:ahLst/>
              <a:cxnLst/>
              <a:rect l="l" t="t" r="r" b="b"/>
              <a:pathLst>
                <a:path w="6530" h="5594" extrusionOk="0">
                  <a:moveTo>
                    <a:pt x="3724" y="0"/>
                  </a:moveTo>
                  <a:cubicBezTo>
                    <a:pt x="1248" y="0"/>
                    <a:pt x="1" y="3010"/>
                    <a:pt x="1763" y="4773"/>
                  </a:cubicBezTo>
                  <a:cubicBezTo>
                    <a:pt x="2331" y="5340"/>
                    <a:pt x="3028" y="5594"/>
                    <a:pt x="3711" y="5594"/>
                  </a:cubicBezTo>
                  <a:cubicBezTo>
                    <a:pt x="5150" y="5594"/>
                    <a:pt x="6529" y="4471"/>
                    <a:pt x="6516" y="2792"/>
                  </a:cubicBezTo>
                  <a:cubicBezTo>
                    <a:pt x="6516" y="1248"/>
                    <a:pt x="5268" y="0"/>
                    <a:pt x="37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3" name="Google Shape;703;p45"/>
            <p:cNvSpPr/>
            <p:nvPr/>
          </p:nvSpPr>
          <p:spPr>
            <a:xfrm>
              <a:off x="4349850" y="5090225"/>
              <a:ext cx="74775" cy="64000"/>
            </a:xfrm>
            <a:custGeom>
              <a:avLst/>
              <a:gdLst/>
              <a:ahLst/>
              <a:cxnLst/>
              <a:rect l="l" t="t" r="r" b="b"/>
              <a:pathLst>
                <a:path w="2991" h="2560" extrusionOk="0">
                  <a:moveTo>
                    <a:pt x="1704" y="0"/>
                  </a:moveTo>
                  <a:cubicBezTo>
                    <a:pt x="575" y="0"/>
                    <a:pt x="1" y="1386"/>
                    <a:pt x="813" y="2179"/>
                  </a:cubicBezTo>
                  <a:cubicBezTo>
                    <a:pt x="1070" y="2442"/>
                    <a:pt x="1389" y="2559"/>
                    <a:pt x="1703" y="2559"/>
                  </a:cubicBezTo>
                  <a:cubicBezTo>
                    <a:pt x="2358" y="2559"/>
                    <a:pt x="2991" y="2050"/>
                    <a:pt x="2991" y="1287"/>
                  </a:cubicBezTo>
                  <a:cubicBezTo>
                    <a:pt x="2991" y="575"/>
                    <a:pt x="2417" y="0"/>
                    <a:pt x="1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4" name="Google Shape;704;p45"/>
            <p:cNvSpPr/>
            <p:nvPr/>
          </p:nvSpPr>
          <p:spPr>
            <a:xfrm>
              <a:off x="4749375" y="4157525"/>
              <a:ext cx="529725" cy="279725"/>
            </a:xfrm>
            <a:custGeom>
              <a:avLst/>
              <a:gdLst/>
              <a:ahLst/>
              <a:cxnLst/>
              <a:rect l="l" t="t" r="r" b="b"/>
              <a:pathLst>
                <a:path w="21189" h="11189" extrusionOk="0">
                  <a:moveTo>
                    <a:pt x="733" y="0"/>
                  </a:moveTo>
                  <a:cubicBezTo>
                    <a:pt x="337" y="0"/>
                    <a:pt x="0" y="258"/>
                    <a:pt x="0" y="555"/>
                  </a:cubicBezTo>
                  <a:lnTo>
                    <a:pt x="0" y="10654"/>
                  </a:lnTo>
                  <a:cubicBezTo>
                    <a:pt x="0" y="10951"/>
                    <a:pt x="337" y="11189"/>
                    <a:pt x="733" y="11189"/>
                  </a:cubicBezTo>
                  <a:lnTo>
                    <a:pt x="20476" y="11189"/>
                  </a:lnTo>
                  <a:cubicBezTo>
                    <a:pt x="20872" y="11189"/>
                    <a:pt x="21189" y="10951"/>
                    <a:pt x="21189" y="10654"/>
                  </a:cubicBezTo>
                  <a:lnTo>
                    <a:pt x="21189" y="555"/>
                  </a:lnTo>
                  <a:cubicBezTo>
                    <a:pt x="21189" y="258"/>
                    <a:pt x="20872" y="0"/>
                    <a:pt x="204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5" name="Google Shape;705;p45"/>
            <p:cNvSpPr/>
            <p:nvPr/>
          </p:nvSpPr>
          <p:spPr>
            <a:xfrm>
              <a:off x="4706300" y="4144150"/>
              <a:ext cx="615875" cy="26775"/>
            </a:xfrm>
            <a:custGeom>
              <a:avLst/>
              <a:gdLst/>
              <a:ahLst/>
              <a:cxnLst/>
              <a:rect l="l" t="t" r="r" b="b"/>
              <a:pathLst>
                <a:path w="24635" h="1071" extrusionOk="0">
                  <a:moveTo>
                    <a:pt x="713" y="1"/>
                  </a:moveTo>
                  <a:cubicBezTo>
                    <a:pt x="0" y="1"/>
                    <a:pt x="0" y="1070"/>
                    <a:pt x="713" y="1070"/>
                  </a:cubicBezTo>
                  <a:lnTo>
                    <a:pt x="23942" y="1070"/>
                  </a:lnTo>
                  <a:cubicBezTo>
                    <a:pt x="24635" y="1070"/>
                    <a:pt x="24635" y="1"/>
                    <a:pt x="23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6" name="Google Shape;706;p45"/>
            <p:cNvSpPr/>
            <p:nvPr/>
          </p:nvSpPr>
          <p:spPr>
            <a:xfrm>
              <a:off x="5268700" y="3789725"/>
              <a:ext cx="257950" cy="523775"/>
            </a:xfrm>
            <a:custGeom>
              <a:avLst/>
              <a:gdLst/>
              <a:ahLst/>
              <a:cxnLst/>
              <a:rect l="l" t="t" r="r" b="b"/>
              <a:pathLst>
                <a:path w="10318" h="20951" extrusionOk="0">
                  <a:moveTo>
                    <a:pt x="7370" y="1"/>
                  </a:moveTo>
                  <a:cubicBezTo>
                    <a:pt x="5864" y="1"/>
                    <a:pt x="4139" y="118"/>
                    <a:pt x="4139" y="118"/>
                  </a:cubicBezTo>
                  <a:lnTo>
                    <a:pt x="0" y="20950"/>
                  </a:lnTo>
                  <a:lnTo>
                    <a:pt x="5862" y="20950"/>
                  </a:lnTo>
                  <a:cubicBezTo>
                    <a:pt x="5862" y="20950"/>
                    <a:pt x="9307" y="4910"/>
                    <a:pt x="9545" y="2613"/>
                  </a:cubicBezTo>
                  <a:cubicBezTo>
                    <a:pt x="9802" y="316"/>
                    <a:pt x="10317" y="217"/>
                    <a:pt x="8832" y="59"/>
                  </a:cubicBezTo>
                  <a:cubicBezTo>
                    <a:pt x="8436" y="16"/>
                    <a:pt x="7917" y="1"/>
                    <a:pt x="7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7" name="Google Shape;707;p45"/>
            <p:cNvSpPr/>
            <p:nvPr/>
          </p:nvSpPr>
          <p:spPr>
            <a:xfrm>
              <a:off x="4970650" y="3689700"/>
              <a:ext cx="448550" cy="721125"/>
            </a:xfrm>
            <a:custGeom>
              <a:avLst/>
              <a:gdLst/>
              <a:ahLst/>
              <a:cxnLst/>
              <a:rect l="l" t="t" r="r" b="b"/>
              <a:pathLst>
                <a:path w="17942" h="28845" extrusionOk="0">
                  <a:moveTo>
                    <a:pt x="10061" y="0"/>
                  </a:moveTo>
                  <a:cubicBezTo>
                    <a:pt x="10061" y="0"/>
                    <a:pt x="8239" y="356"/>
                    <a:pt x="6655" y="614"/>
                  </a:cubicBezTo>
                  <a:cubicBezTo>
                    <a:pt x="6001" y="733"/>
                    <a:pt x="5110" y="1050"/>
                    <a:pt x="4754" y="1109"/>
                  </a:cubicBezTo>
                  <a:cubicBezTo>
                    <a:pt x="3427" y="1406"/>
                    <a:pt x="3328" y="1842"/>
                    <a:pt x="2694" y="3366"/>
                  </a:cubicBezTo>
                  <a:cubicBezTo>
                    <a:pt x="2060" y="4871"/>
                    <a:pt x="2120" y="6159"/>
                    <a:pt x="1407" y="7743"/>
                  </a:cubicBezTo>
                  <a:cubicBezTo>
                    <a:pt x="338" y="10119"/>
                    <a:pt x="1288" y="11525"/>
                    <a:pt x="1882" y="12674"/>
                  </a:cubicBezTo>
                  <a:cubicBezTo>
                    <a:pt x="2476" y="13802"/>
                    <a:pt x="2080" y="16832"/>
                    <a:pt x="1862" y="17703"/>
                  </a:cubicBezTo>
                  <a:cubicBezTo>
                    <a:pt x="1664" y="18555"/>
                    <a:pt x="357" y="19387"/>
                    <a:pt x="179" y="20317"/>
                  </a:cubicBezTo>
                  <a:cubicBezTo>
                    <a:pt x="1" y="21268"/>
                    <a:pt x="1506" y="24496"/>
                    <a:pt x="4734" y="26535"/>
                  </a:cubicBezTo>
                  <a:cubicBezTo>
                    <a:pt x="6766" y="27820"/>
                    <a:pt x="9623" y="28845"/>
                    <a:pt x="11687" y="28845"/>
                  </a:cubicBezTo>
                  <a:cubicBezTo>
                    <a:pt x="12902" y="28845"/>
                    <a:pt x="13842" y="28490"/>
                    <a:pt x="14180" y="27624"/>
                  </a:cubicBezTo>
                  <a:cubicBezTo>
                    <a:pt x="15071" y="25268"/>
                    <a:pt x="16477" y="18753"/>
                    <a:pt x="16853" y="16080"/>
                  </a:cubicBezTo>
                  <a:cubicBezTo>
                    <a:pt x="17328" y="12812"/>
                    <a:pt x="17942" y="9169"/>
                    <a:pt x="17764" y="5763"/>
                  </a:cubicBezTo>
                  <a:cubicBezTo>
                    <a:pt x="17586" y="2337"/>
                    <a:pt x="16437" y="1426"/>
                    <a:pt x="15625" y="733"/>
                  </a:cubicBezTo>
                  <a:cubicBezTo>
                    <a:pt x="15249" y="416"/>
                    <a:pt x="14041" y="238"/>
                    <a:pt x="12833" y="139"/>
                  </a:cubicBezTo>
                  <a:cubicBezTo>
                    <a:pt x="11447" y="20"/>
                    <a:pt x="10061" y="0"/>
                    <a:pt x="10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8" name="Google Shape;708;p45"/>
            <p:cNvSpPr/>
            <p:nvPr/>
          </p:nvSpPr>
          <p:spPr>
            <a:xfrm>
              <a:off x="5126275" y="3689700"/>
              <a:ext cx="165700" cy="97425"/>
            </a:xfrm>
            <a:custGeom>
              <a:avLst/>
              <a:gdLst/>
              <a:ahLst/>
              <a:cxnLst/>
              <a:rect l="l" t="t" r="r" b="b"/>
              <a:pathLst>
                <a:path w="6628" h="3897" extrusionOk="0">
                  <a:moveTo>
                    <a:pt x="3855" y="0"/>
                  </a:moveTo>
                  <a:cubicBezTo>
                    <a:pt x="3855" y="0"/>
                    <a:pt x="2014" y="356"/>
                    <a:pt x="449" y="614"/>
                  </a:cubicBezTo>
                  <a:cubicBezTo>
                    <a:pt x="298" y="1429"/>
                    <a:pt x="1" y="3896"/>
                    <a:pt x="1783" y="3896"/>
                  </a:cubicBezTo>
                  <a:cubicBezTo>
                    <a:pt x="1863" y="3896"/>
                    <a:pt x="1946" y="3891"/>
                    <a:pt x="2034" y="3881"/>
                  </a:cubicBezTo>
                  <a:cubicBezTo>
                    <a:pt x="4489" y="3604"/>
                    <a:pt x="6628" y="139"/>
                    <a:pt x="6628" y="139"/>
                  </a:cubicBezTo>
                  <a:cubicBezTo>
                    <a:pt x="5222" y="20"/>
                    <a:pt x="3855" y="0"/>
                    <a:pt x="3855"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09" name="Google Shape;709;p45"/>
            <p:cNvSpPr/>
            <p:nvPr/>
          </p:nvSpPr>
          <p:spPr>
            <a:xfrm>
              <a:off x="5072350" y="3802600"/>
              <a:ext cx="207250" cy="52125"/>
            </a:xfrm>
            <a:custGeom>
              <a:avLst/>
              <a:gdLst/>
              <a:ahLst/>
              <a:cxnLst/>
              <a:rect l="l" t="t" r="r" b="b"/>
              <a:pathLst>
                <a:path w="8290" h="2085" extrusionOk="0">
                  <a:moveTo>
                    <a:pt x="144" y="0"/>
                  </a:moveTo>
                  <a:cubicBezTo>
                    <a:pt x="70" y="0"/>
                    <a:pt x="0" y="60"/>
                    <a:pt x="12" y="157"/>
                  </a:cubicBezTo>
                  <a:cubicBezTo>
                    <a:pt x="52" y="197"/>
                    <a:pt x="448" y="1405"/>
                    <a:pt x="2646" y="1920"/>
                  </a:cubicBezTo>
                  <a:cubicBezTo>
                    <a:pt x="2903" y="1979"/>
                    <a:pt x="3181" y="2039"/>
                    <a:pt x="3438" y="2058"/>
                  </a:cubicBezTo>
                  <a:cubicBezTo>
                    <a:pt x="3564" y="2076"/>
                    <a:pt x="3701" y="2085"/>
                    <a:pt x="3845" y="2085"/>
                  </a:cubicBezTo>
                  <a:cubicBezTo>
                    <a:pt x="5456" y="2085"/>
                    <a:pt x="8082" y="1063"/>
                    <a:pt x="8191" y="1009"/>
                  </a:cubicBezTo>
                  <a:cubicBezTo>
                    <a:pt x="8270" y="989"/>
                    <a:pt x="8290" y="910"/>
                    <a:pt x="8270" y="831"/>
                  </a:cubicBezTo>
                  <a:cubicBezTo>
                    <a:pt x="8256" y="788"/>
                    <a:pt x="8210" y="755"/>
                    <a:pt x="8157" y="755"/>
                  </a:cubicBezTo>
                  <a:cubicBezTo>
                    <a:pt x="8136" y="755"/>
                    <a:pt x="8114" y="760"/>
                    <a:pt x="8092" y="771"/>
                  </a:cubicBezTo>
                  <a:cubicBezTo>
                    <a:pt x="8073" y="771"/>
                    <a:pt x="5393" y="1823"/>
                    <a:pt x="3832" y="1823"/>
                  </a:cubicBezTo>
                  <a:cubicBezTo>
                    <a:pt x="3706" y="1823"/>
                    <a:pt x="3587" y="1816"/>
                    <a:pt x="3478" y="1801"/>
                  </a:cubicBezTo>
                  <a:cubicBezTo>
                    <a:pt x="765" y="1445"/>
                    <a:pt x="270" y="78"/>
                    <a:pt x="270" y="78"/>
                  </a:cubicBezTo>
                  <a:cubicBezTo>
                    <a:pt x="239" y="24"/>
                    <a:pt x="190" y="0"/>
                    <a:pt x="144"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0" name="Google Shape;710;p45"/>
            <p:cNvSpPr/>
            <p:nvPr/>
          </p:nvSpPr>
          <p:spPr>
            <a:xfrm>
              <a:off x="5044025" y="4030400"/>
              <a:ext cx="204750" cy="146000"/>
            </a:xfrm>
            <a:custGeom>
              <a:avLst/>
              <a:gdLst/>
              <a:ahLst/>
              <a:cxnLst/>
              <a:rect l="l" t="t" r="r" b="b"/>
              <a:pathLst>
                <a:path w="8190" h="5840" extrusionOk="0">
                  <a:moveTo>
                    <a:pt x="208" y="1"/>
                  </a:moveTo>
                  <a:cubicBezTo>
                    <a:pt x="70" y="1"/>
                    <a:pt x="0" y="204"/>
                    <a:pt x="155" y="273"/>
                  </a:cubicBezTo>
                  <a:cubicBezTo>
                    <a:pt x="195" y="293"/>
                    <a:pt x="5561" y="2927"/>
                    <a:pt x="7918" y="5798"/>
                  </a:cubicBezTo>
                  <a:cubicBezTo>
                    <a:pt x="7937" y="5818"/>
                    <a:pt x="7957" y="5818"/>
                    <a:pt x="7997" y="5838"/>
                  </a:cubicBezTo>
                  <a:cubicBezTo>
                    <a:pt x="8005" y="5839"/>
                    <a:pt x="8012" y="5840"/>
                    <a:pt x="8020" y="5840"/>
                  </a:cubicBezTo>
                  <a:cubicBezTo>
                    <a:pt x="8125" y="5840"/>
                    <a:pt x="8190" y="5713"/>
                    <a:pt x="8116" y="5620"/>
                  </a:cubicBezTo>
                  <a:cubicBezTo>
                    <a:pt x="5720" y="2709"/>
                    <a:pt x="314" y="36"/>
                    <a:pt x="274" y="16"/>
                  </a:cubicBezTo>
                  <a:cubicBezTo>
                    <a:pt x="251" y="6"/>
                    <a:pt x="228" y="1"/>
                    <a:pt x="208"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1" name="Google Shape;711;p45"/>
            <p:cNvSpPr/>
            <p:nvPr/>
          </p:nvSpPr>
          <p:spPr>
            <a:xfrm>
              <a:off x="5067275" y="4078225"/>
              <a:ext cx="77675" cy="105550"/>
            </a:xfrm>
            <a:custGeom>
              <a:avLst/>
              <a:gdLst/>
              <a:ahLst/>
              <a:cxnLst/>
              <a:rect l="l" t="t" r="r" b="b"/>
              <a:pathLst>
                <a:path w="3107" h="4222" extrusionOk="0">
                  <a:moveTo>
                    <a:pt x="198" y="0"/>
                  </a:moveTo>
                  <a:cubicBezTo>
                    <a:pt x="78" y="0"/>
                    <a:pt x="1" y="179"/>
                    <a:pt x="116" y="261"/>
                  </a:cubicBezTo>
                  <a:cubicBezTo>
                    <a:pt x="1443" y="1192"/>
                    <a:pt x="2413" y="2558"/>
                    <a:pt x="2849" y="4123"/>
                  </a:cubicBezTo>
                  <a:cubicBezTo>
                    <a:pt x="2849" y="4162"/>
                    <a:pt x="2889" y="4202"/>
                    <a:pt x="2928" y="4222"/>
                  </a:cubicBezTo>
                  <a:lnTo>
                    <a:pt x="3007" y="4222"/>
                  </a:lnTo>
                  <a:cubicBezTo>
                    <a:pt x="3067" y="4202"/>
                    <a:pt x="3106" y="4123"/>
                    <a:pt x="3087" y="4063"/>
                  </a:cubicBezTo>
                  <a:cubicBezTo>
                    <a:pt x="2651" y="2420"/>
                    <a:pt x="1661" y="994"/>
                    <a:pt x="275" y="24"/>
                  </a:cubicBezTo>
                  <a:cubicBezTo>
                    <a:pt x="248" y="7"/>
                    <a:pt x="222" y="0"/>
                    <a:pt x="198"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2" name="Google Shape;712;p45"/>
            <p:cNvSpPr/>
            <p:nvPr/>
          </p:nvSpPr>
          <p:spPr>
            <a:xfrm>
              <a:off x="5288500" y="3847600"/>
              <a:ext cx="97050" cy="528400"/>
            </a:xfrm>
            <a:custGeom>
              <a:avLst/>
              <a:gdLst/>
              <a:ahLst/>
              <a:cxnLst/>
              <a:rect l="l" t="t" r="r" b="b"/>
              <a:pathLst>
                <a:path w="3882" h="21136" extrusionOk="0">
                  <a:moveTo>
                    <a:pt x="3743" y="1"/>
                  </a:moveTo>
                  <a:cubicBezTo>
                    <a:pt x="3664" y="1"/>
                    <a:pt x="3604" y="60"/>
                    <a:pt x="3604" y="140"/>
                  </a:cubicBezTo>
                  <a:cubicBezTo>
                    <a:pt x="3604" y="2338"/>
                    <a:pt x="3485" y="4516"/>
                    <a:pt x="3248" y="6694"/>
                  </a:cubicBezTo>
                  <a:cubicBezTo>
                    <a:pt x="2852" y="10278"/>
                    <a:pt x="1980" y="15665"/>
                    <a:pt x="20" y="20952"/>
                  </a:cubicBezTo>
                  <a:cubicBezTo>
                    <a:pt x="0" y="21011"/>
                    <a:pt x="40" y="21091"/>
                    <a:pt x="99" y="21110"/>
                  </a:cubicBezTo>
                  <a:lnTo>
                    <a:pt x="139" y="21130"/>
                  </a:lnTo>
                  <a:cubicBezTo>
                    <a:pt x="149" y="21134"/>
                    <a:pt x="160" y="21135"/>
                    <a:pt x="170" y="21135"/>
                  </a:cubicBezTo>
                  <a:cubicBezTo>
                    <a:pt x="219" y="21135"/>
                    <a:pt x="265" y="21100"/>
                    <a:pt x="297" y="21051"/>
                  </a:cubicBezTo>
                  <a:cubicBezTo>
                    <a:pt x="2277" y="15724"/>
                    <a:pt x="3129" y="10318"/>
                    <a:pt x="3505" y="6734"/>
                  </a:cubicBezTo>
                  <a:cubicBezTo>
                    <a:pt x="3763" y="4536"/>
                    <a:pt x="3881" y="2338"/>
                    <a:pt x="3881" y="120"/>
                  </a:cubicBezTo>
                  <a:cubicBezTo>
                    <a:pt x="3881" y="60"/>
                    <a:pt x="3802" y="1"/>
                    <a:pt x="3743"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3" name="Google Shape;713;p45"/>
            <p:cNvSpPr/>
            <p:nvPr/>
          </p:nvSpPr>
          <p:spPr>
            <a:xfrm>
              <a:off x="4976100" y="3874250"/>
              <a:ext cx="53500" cy="167950"/>
            </a:xfrm>
            <a:custGeom>
              <a:avLst/>
              <a:gdLst/>
              <a:ahLst/>
              <a:cxnLst/>
              <a:rect l="l" t="t" r="r" b="b"/>
              <a:pathLst>
                <a:path w="2140" h="6718" extrusionOk="0">
                  <a:moveTo>
                    <a:pt x="1290" y="1"/>
                  </a:moveTo>
                  <a:cubicBezTo>
                    <a:pt x="1242" y="1"/>
                    <a:pt x="1195" y="25"/>
                    <a:pt x="1169" y="84"/>
                  </a:cubicBezTo>
                  <a:cubicBezTo>
                    <a:pt x="1" y="2183"/>
                    <a:pt x="615" y="3826"/>
                    <a:pt x="1347" y="4836"/>
                  </a:cubicBezTo>
                  <a:cubicBezTo>
                    <a:pt x="1704" y="5331"/>
                    <a:pt x="1862" y="5945"/>
                    <a:pt x="1783" y="6559"/>
                  </a:cubicBezTo>
                  <a:cubicBezTo>
                    <a:pt x="1783" y="6638"/>
                    <a:pt x="1842" y="6698"/>
                    <a:pt x="1902" y="6717"/>
                  </a:cubicBezTo>
                  <a:cubicBezTo>
                    <a:pt x="1981" y="6717"/>
                    <a:pt x="2040" y="6678"/>
                    <a:pt x="2060" y="6599"/>
                  </a:cubicBezTo>
                  <a:cubicBezTo>
                    <a:pt x="2139" y="5925"/>
                    <a:pt x="1961" y="5232"/>
                    <a:pt x="1565" y="4678"/>
                  </a:cubicBezTo>
                  <a:cubicBezTo>
                    <a:pt x="872" y="3727"/>
                    <a:pt x="298" y="2183"/>
                    <a:pt x="1407" y="222"/>
                  </a:cubicBezTo>
                  <a:cubicBezTo>
                    <a:pt x="1487" y="102"/>
                    <a:pt x="1388" y="1"/>
                    <a:pt x="1290"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4" name="Google Shape;714;p45"/>
            <p:cNvSpPr/>
            <p:nvPr/>
          </p:nvSpPr>
          <p:spPr>
            <a:xfrm>
              <a:off x="4505800" y="4757050"/>
              <a:ext cx="111900" cy="113375"/>
            </a:xfrm>
            <a:custGeom>
              <a:avLst/>
              <a:gdLst/>
              <a:ahLst/>
              <a:cxnLst/>
              <a:rect l="l" t="t" r="r" b="b"/>
              <a:pathLst>
                <a:path w="4476" h="4535" extrusionOk="0">
                  <a:moveTo>
                    <a:pt x="991" y="0"/>
                  </a:moveTo>
                  <a:lnTo>
                    <a:pt x="0" y="3347"/>
                  </a:lnTo>
                  <a:lnTo>
                    <a:pt x="3050" y="4535"/>
                  </a:lnTo>
                  <a:lnTo>
                    <a:pt x="4476" y="1070"/>
                  </a:lnTo>
                  <a:lnTo>
                    <a:pt x="991"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5" name="Google Shape;715;p45"/>
            <p:cNvSpPr/>
            <p:nvPr/>
          </p:nvSpPr>
          <p:spPr>
            <a:xfrm>
              <a:off x="4297875" y="4817700"/>
              <a:ext cx="304475" cy="159175"/>
            </a:xfrm>
            <a:custGeom>
              <a:avLst/>
              <a:gdLst/>
              <a:ahLst/>
              <a:cxnLst/>
              <a:rect l="l" t="t" r="r" b="b"/>
              <a:pathLst>
                <a:path w="12179" h="6367" extrusionOk="0">
                  <a:moveTo>
                    <a:pt x="8532" y="1"/>
                  </a:moveTo>
                  <a:cubicBezTo>
                    <a:pt x="8454" y="1"/>
                    <a:pt x="8375" y="16"/>
                    <a:pt x="8298" y="49"/>
                  </a:cubicBezTo>
                  <a:cubicBezTo>
                    <a:pt x="8298" y="49"/>
                    <a:pt x="7921" y="208"/>
                    <a:pt x="6852" y="782"/>
                  </a:cubicBezTo>
                  <a:cubicBezTo>
                    <a:pt x="5783" y="1376"/>
                    <a:pt x="4179" y="1574"/>
                    <a:pt x="2773" y="1812"/>
                  </a:cubicBezTo>
                  <a:cubicBezTo>
                    <a:pt x="951" y="2129"/>
                    <a:pt x="317" y="2723"/>
                    <a:pt x="119" y="3178"/>
                  </a:cubicBezTo>
                  <a:cubicBezTo>
                    <a:pt x="20" y="3376"/>
                    <a:pt x="0" y="3614"/>
                    <a:pt x="80" y="3832"/>
                  </a:cubicBezTo>
                  <a:lnTo>
                    <a:pt x="11228" y="6366"/>
                  </a:lnTo>
                  <a:cubicBezTo>
                    <a:pt x="11367" y="6188"/>
                    <a:pt x="11466" y="5990"/>
                    <a:pt x="11525" y="5772"/>
                  </a:cubicBezTo>
                  <a:cubicBezTo>
                    <a:pt x="11803" y="4842"/>
                    <a:pt x="11842" y="3277"/>
                    <a:pt x="11921" y="2287"/>
                  </a:cubicBezTo>
                  <a:cubicBezTo>
                    <a:pt x="11921" y="2168"/>
                    <a:pt x="11941" y="2069"/>
                    <a:pt x="11941" y="1970"/>
                  </a:cubicBezTo>
                  <a:cubicBezTo>
                    <a:pt x="11941" y="1832"/>
                    <a:pt x="11961" y="1693"/>
                    <a:pt x="12001" y="1574"/>
                  </a:cubicBezTo>
                  <a:cubicBezTo>
                    <a:pt x="12179" y="802"/>
                    <a:pt x="11446" y="782"/>
                    <a:pt x="11446" y="782"/>
                  </a:cubicBezTo>
                  <a:cubicBezTo>
                    <a:pt x="11198" y="937"/>
                    <a:pt x="10965" y="999"/>
                    <a:pt x="10744" y="999"/>
                  </a:cubicBezTo>
                  <a:cubicBezTo>
                    <a:pt x="9859" y="999"/>
                    <a:pt x="9175" y="1"/>
                    <a:pt x="85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6" name="Google Shape;716;p45"/>
            <p:cNvSpPr/>
            <p:nvPr/>
          </p:nvSpPr>
          <p:spPr>
            <a:xfrm>
              <a:off x="4298375" y="4897150"/>
              <a:ext cx="287650" cy="79725"/>
            </a:xfrm>
            <a:custGeom>
              <a:avLst/>
              <a:gdLst/>
              <a:ahLst/>
              <a:cxnLst/>
              <a:rect l="l" t="t" r="r" b="b"/>
              <a:pathLst>
                <a:path w="11506" h="3189" extrusionOk="0">
                  <a:moveTo>
                    <a:pt x="99" y="0"/>
                  </a:moveTo>
                  <a:cubicBezTo>
                    <a:pt x="0" y="198"/>
                    <a:pt x="0" y="436"/>
                    <a:pt x="60" y="654"/>
                  </a:cubicBezTo>
                  <a:lnTo>
                    <a:pt x="11208" y="3188"/>
                  </a:lnTo>
                  <a:cubicBezTo>
                    <a:pt x="11347" y="3010"/>
                    <a:pt x="11446" y="2812"/>
                    <a:pt x="11505" y="2594"/>
                  </a:cubicBezTo>
                  <a:lnTo>
                    <a:pt x="9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7" name="Google Shape;717;p45"/>
            <p:cNvSpPr/>
            <p:nvPr/>
          </p:nvSpPr>
          <p:spPr>
            <a:xfrm>
              <a:off x="4542425" y="4866450"/>
              <a:ext cx="54500" cy="105475"/>
            </a:xfrm>
            <a:custGeom>
              <a:avLst/>
              <a:gdLst/>
              <a:ahLst/>
              <a:cxnLst/>
              <a:rect l="l" t="t" r="r" b="b"/>
              <a:pathLst>
                <a:path w="2180" h="4219" extrusionOk="0">
                  <a:moveTo>
                    <a:pt x="2179" y="1"/>
                  </a:moveTo>
                  <a:lnTo>
                    <a:pt x="2179" y="1"/>
                  </a:lnTo>
                  <a:cubicBezTo>
                    <a:pt x="1229" y="416"/>
                    <a:pt x="496" y="1228"/>
                    <a:pt x="199" y="2218"/>
                  </a:cubicBezTo>
                  <a:cubicBezTo>
                    <a:pt x="1" y="2852"/>
                    <a:pt x="60" y="3545"/>
                    <a:pt x="337" y="4159"/>
                  </a:cubicBezTo>
                  <a:lnTo>
                    <a:pt x="654" y="4218"/>
                  </a:lnTo>
                  <a:cubicBezTo>
                    <a:pt x="337" y="3624"/>
                    <a:pt x="278" y="2951"/>
                    <a:pt x="456" y="2298"/>
                  </a:cubicBezTo>
                  <a:cubicBezTo>
                    <a:pt x="714" y="1426"/>
                    <a:pt x="1328" y="713"/>
                    <a:pt x="2139" y="317"/>
                  </a:cubicBezTo>
                  <a:cubicBezTo>
                    <a:pt x="2139" y="199"/>
                    <a:pt x="2159" y="100"/>
                    <a:pt x="217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8" name="Google Shape;718;p45"/>
            <p:cNvSpPr/>
            <p:nvPr/>
          </p:nvSpPr>
          <p:spPr>
            <a:xfrm>
              <a:off x="4449350" y="4837850"/>
              <a:ext cx="27275" cy="17375"/>
            </a:xfrm>
            <a:custGeom>
              <a:avLst/>
              <a:gdLst/>
              <a:ahLst/>
              <a:cxnLst/>
              <a:rect l="l" t="t" r="r" b="b"/>
              <a:pathLst>
                <a:path w="1091" h="695" extrusionOk="0">
                  <a:moveTo>
                    <a:pt x="220" y="0"/>
                  </a:moveTo>
                  <a:cubicBezTo>
                    <a:pt x="150" y="0"/>
                    <a:pt x="89" y="37"/>
                    <a:pt x="60" y="95"/>
                  </a:cubicBezTo>
                  <a:cubicBezTo>
                    <a:pt x="1" y="194"/>
                    <a:pt x="41" y="293"/>
                    <a:pt x="140"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2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19" name="Google Shape;719;p45"/>
            <p:cNvSpPr/>
            <p:nvPr/>
          </p:nvSpPr>
          <p:spPr>
            <a:xfrm>
              <a:off x="4470650" y="4827150"/>
              <a:ext cx="28425" cy="17625"/>
            </a:xfrm>
            <a:custGeom>
              <a:avLst/>
              <a:gdLst/>
              <a:ahLst/>
              <a:cxnLst/>
              <a:rect l="l" t="t" r="r" b="b"/>
              <a:pathLst>
                <a:path w="1137" h="705" extrusionOk="0">
                  <a:moveTo>
                    <a:pt x="193" y="0"/>
                  </a:moveTo>
                  <a:cubicBezTo>
                    <a:pt x="130" y="0"/>
                    <a:pt x="67" y="40"/>
                    <a:pt x="40" y="107"/>
                  </a:cubicBezTo>
                  <a:cubicBezTo>
                    <a:pt x="0" y="186"/>
                    <a:pt x="20" y="305"/>
                    <a:pt x="119" y="345"/>
                  </a:cubicBezTo>
                  <a:lnTo>
                    <a:pt x="773" y="681"/>
                  </a:lnTo>
                  <a:lnTo>
                    <a:pt x="812" y="701"/>
                  </a:lnTo>
                  <a:cubicBezTo>
                    <a:pt x="826" y="704"/>
                    <a:pt x="839" y="705"/>
                    <a:pt x="852" y="705"/>
                  </a:cubicBezTo>
                  <a:cubicBezTo>
                    <a:pt x="1044" y="705"/>
                    <a:pt x="1137" y="438"/>
                    <a:pt x="951" y="345"/>
                  </a:cubicBezTo>
                  <a:lnTo>
                    <a:pt x="278" y="28"/>
                  </a:lnTo>
                  <a:cubicBezTo>
                    <a:pt x="252" y="9"/>
                    <a:pt x="223" y="0"/>
                    <a:pt x="19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0" name="Google Shape;720;p45"/>
            <p:cNvSpPr/>
            <p:nvPr/>
          </p:nvSpPr>
          <p:spPr>
            <a:xfrm>
              <a:off x="4428375" y="4844050"/>
              <a:ext cx="28425" cy="17600"/>
            </a:xfrm>
            <a:custGeom>
              <a:avLst/>
              <a:gdLst/>
              <a:ahLst/>
              <a:cxnLst/>
              <a:rect l="l" t="t" r="r" b="b"/>
              <a:pathLst>
                <a:path w="1137" h="704" extrusionOk="0">
                  <a:moveTo>
                    <a:pt x="266" y="0"/>
                  </a:moveTo>
                  <a:cubicBezTo>
                    <a:pt x="89" y="0"/>
                    <a:pt x="0" y="260"/>
                    <a:pt x="186" y="362"/>
                  </a:cubicBezTo>
                  <a:lnTo>
                    <a:pt x="840" y="679"/>
                  </a:lnTo>
                  <a:lnTo>
                    <a:pt x="899" y="699"/>
                  </a:lnTo>
                  <a:cubicBezTo>
                    <a:pt x="913" y="702"/>
                    <a:pt x="927" y="704"/>
                    <a:pt x="940" y="704"/>
                  </a:cubicBezTo>
                  <a:cubicBezTo>
                    <a:pt x="1005" y="704"/>
                    <a:pt x="1065" y="665"/>
                    <a:pt x="1097" y="599"/>
                  </a:cubicBezTo>
                  <a:cubicBezTo>
                    <a:pt x="1137" y="500"/>
                    <a:pt x="1117" y="401"/>
                    <a:pt x="1018" y="342"/>
                  </a:cubicBezTo>
                  <a:lnTo>
                    <a:pt x="365" y="25"/>
                  </a:lnTo>
                  <a:cubicBezTo>
                    <a:pt x="330" y="8"/>
                    <a:pt x="297" y="0"/>
                    <a:pt x="2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1" name="Google Shape;721;p45"/>
            <p:cNvSpPr/>
            <p:nvPr/>
          </p:nvSpPr>
          <p:spPr>
            <a:xfrm>
              <a:off x="4408575" y="4849500"/>
              <a:ext cx="28925" cy="17600"/>
            </a:xfrm>
            <a:custGeom>
              <a:avLst/>
              <a:gdLst/>
              <a:ahLst/>
              <a:cxnLst/>
              <a:rect l="l" t="t" r="r" b="b"/>
              <a:pathLst>
                <a:path w="1157" h="704" extrusionOk="0">
                  <a:moveTo>
                    <a:pt x="273" y="0"/>
                  </a:moveTo>
                  <a:cubicBezTo>
                    <a:pt x="103" y="0"/>
                    <a:pt x="0" y="260"/>
                    <a:pt x="186" y="362"/>
                  </a:cubicBezTo>
                  <a:lnTo>
                    <a:pt x="860" y="698"/>
                  </a:lnTo>
                  <a:lnTo>
                    <a:pt x="899" y="698"/>
                  </a:lnTo>
                  <a:cubicBezTo>
                    <a:pt x="913" y="702"/>
                    <a:pt x="927" y="703"/>
                    <a:pt x="941" y="703"/>
                  </a:cubicBezTo>
                  <a:cubicBezTo>
                    <a:pt x="1011" y="703"/>
                    <a:pt x="1084" y="665"/>
                    <a:pt x="1117" y="599"/>
                  </a:cubicBezTo>
                  <a:cubicBezTo>
                    <a:pt x="1157" y="500"/>
                    <a:pt x="1117" y="401"/>
                    <a:pt x="1018" y="362"/>
                  </a:cubicBezTo>
                  <a:lnTo>
                    <a:pt x="365" y="25"/>
                  </a:lnTo>
                  <a:cubicBezTo>
                    <a:pt x="333" y="8"/>
                    <a:pt x="302" y="0"/>
                    <a:pt x="273"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2" name="Google Shape;722;p45"/>
            <p:cNvSpPr/>
            <p:nvPr/>
          </p:nvSpPr>
          <p:spPr>
            <a:xfrm>
              <a:off x="4387775" y="4853950"/>
              <a:ext cx="30125" cy="18050"/>
            </a:xfrm>
            <a:custGeom>
              <a:avLst/>
              <a:gdLst/>
              <a:ahLst/>
              <a:cxnLst/>
              <a:rect l="l" t="t" r="r" b="b"/>
              <a:pathLst>
                <a:path w="1205" h="722" extrusionOk="0">
                  <a:moveTo>
                    <a:pt x="267" y="0"/>
                  </a:moveTo>
                  <a:cubicBezTo>
                    <a:pt x="89" y="0"/>
                    <a:pt x="1" y="260"/>
                    <a:pt x="187" y="362"/>
                  </a:cubicBezTo>
                  <a:lnTo>
                    <a:pt x="840" y="699"/>
                  </a:lnTo>
                  <a:lnTo>
                    <a:pt x="880" y="718"/>
                  </a:lnTo>
                  <a:cubicBezTo>
                    <a:pt x="893" y="721"/>
                    <a:pt x="906" y="722"/>
                    <a:pt x="919" y="722"/>
                  </a:cubicBezTo>
                  <a:cubicBezTo>
                    <a:pt x="1111" y="722"/>
                    <a:pt x="1204" y="455"/>
                    <a:pt x="1018" y="362"/>
                  </a:cubicBezTo>
                  <a:lnTo>
                    <a:pt x="365" y="25"/>
                  </a:lnTo>
                  <a:cubicBezTo>
                    <a:pt x="330" y="8"/>
                    <a:pt x="297" y="0"/>
                    <a:pt x="267"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3" name="Google Shape;723;p45"/>
            <p:cNvSpPr/>
            <p:nvPr/>
          </p:nvSpPr>
          <p:spPr>
            <a:xfrm>
              <a:off x="4365500" y="4857400"/>
              <a:ext cx="30000" cy="17675"/>
            </a:xfrm>
            <a:custGeom>
              <a:avLst/>
              <a:gdLst/>
              <a:ahLst/>
              <a:cxnLst/>
              <a:rect l="l" t="t" r="r" b="b"/>
              <a:pathLst>
                <a:path w="1200" h="707" extrusionOk="0">
                  <a:moveTo>
                    <a:pt x="254" y="1"/>
                  </a:moveTo>
                  <a:cubicBezTo>
                    <a:pt x="89" y="1"/>
                    <a:pt x="1" y="261"/>
                    <a:pt x="187" y="363"/>
                  </a:cubicBezTo>
                  <a:lnTo>
                    <a:pt x="840" y="679"/>
                  </a:lnTo>
                  <a:cubicBezTo>
                    <a:pt x="860" y="699"/>
                    <a:pt x="880" y="699"/>
                    <a:pt x="880" y="699"/>
                  </a:cubicBezTo>
                  <a:cubicBezTo>
                    <a:pt x="898" y="704"/>
                    <a:pt x="916" y="707"/>
                    <a:pt x="933" y="707"/>
                  </a:cubicBezTo>
                  <a:cubicBezTo>
                    <a:pt x="1115" y="707"/>
                    <a:pt x="1199" y="433"/>
                    <a:pt x="1018" y="343"/>
                  </a:cubicBezTo>
                  <a:lnTo>
                    <a:pt x="345" y="26"/>
                  </a:lnTo>
                  <a:cubicBezTo>
                    <a:pt x="313" y="9"/>
                    <a:pt x="282" y="1"/>
                    <a:pt x="25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4" name="Google Shape;724;p45"/>
            <p:cNvSpPr/>
            <p:nvPr/>
          </p:nvSpPr>
          <p:spPr>
            <a:xfrm>
              <a:off x="4514225" y="4206525"/>
              <a:ext cx="656950" cy="613900"/>
            </a:xfrm>
            <a:custGeom>
              <a:avLst/>
              <a:gdLst/>
              <a:ahLst/>
              <a:cxnLst/>
              <a:rect l="l" t="t" r="r" b="b"/>
              <a:pathLst>
                <a:path w="26278" h="24556" extrusionOk="0">
                  <a:moveTo>
                    <a:pt x="18634" y="1"/>
                  </a:moveTo>
                  <a:cubicBezTo>
                    <a:pt x="18634" y="1"/>
                    <a:pt x="8634" y="1545"/>
                    <a:pt x="6079" y="4239"/>
                  </a:cubicBezTo>
                  <a:cubicBezTo>
                    <a:pt x="3525" y="6912"/>
                    <a:pt x="0" y="23110"/>
                    <a:pt x="0" y="23110"/>
                  </a:cubicBezTo>
                  <a:lnTo>
                    <a:pt x="4000" y="24556"/>
                  </a:lnTo>
                  <a:cubicBezTo>
                    <a:pt x="4000" y="24556"/>
                    <a:pt x="5782" y="19368"/>
                    <a:pt x="7782" y="16457"/>
                  </a:cubicBezTo>
                  <a:cubicBezTo>
                    <a:pt x="9545" y="13882"/>
                    <a:pt x="10931" y="8496"/>
                    <a:pt x="10931" y="8496"/>
                  </a:cubicBezTo>
                  <a:lnTo>
                    <a:pt x="26278" y="3842"/>
                  </a:lnTo>
                  <a:cubicBezTo>
                    <a:pt x="26278" y="3842"/>
                    <a:pt x="21268" y="2694"/>
                    <a:pt x="18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5" name="Google Shape;725;p45"/>
            <p:cNvSpPr/>
            <p:nvPr/>
          </p:nvSpPr>
          <p:spPr>
            <a:xfrm>
              <a:off x="4517375" y="4756100"/>
              <a:ext cx="108250" cy="41075"/>
            </a:xfrm>
            <a:custGeom>
              <a:avLst/>
              <a:gdLst/>
              <a:ahLst/>
              <a:cxnLst/>
              <a:rect l="l" t="t" r="r" b="b"/>
              <a:pathLst>
                <a:path w="4330" h="1643" extrusionOk="0">
                  <a:moveTo>
                    <a:pt x="219" y="0"/>
                  </a:moveTo>
                  <a:cubicBezTo>
                    <a:pt x="67" y="0"/>
                    <a:pt x="1" y="261"/>
                    <a:pt x="191" y="296"/>
                  </a:cubicBezTo>
                  <a:lnTo>
                    <a:pt x="4072" y="1622"/>
                  </a:lnTo>
                  <a:lnTo>
                    <a:pt x="4132" y="1622"/>
                  </a:lnTo>
                  <a:lnTo>
                    <a:pt x="4132" y="1642"/>
                  </a:lnTo>
                  <a:cubicBezTo>
                    <a:pt x="4290" y="1642"/>
                    <a:pt x="4330" y="1405"/>
                    <a:pt x="4171" y="1345"/>
                  </a:cubicBezTo>
                  <a:lnTo>
                    <a:pt x="290" y="18"/>
                  </a:lnTo>
                  <a:cubicBezTo>
                    <a:pt x="265" y="6"/>
                    <a:pt x="241" y="0"/>
                    <a:pt x="2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6" name="Google Shape;726;p45"/>
            <p:cNvSpPr/>
            <p:nvPr/>
          </p:nvSpPr>
          <p:spPr>
            <a:xfrm>
              <a:off x="4718675" y="4802600"/>
              <a:ext cx="108925" cy="114875"/>
            </a:xfrm>
            <a:custGeom>
              <a:avLst/>
              <a:gdLst/>
              <a:ahLst/>
              <a:cxnLst/>
              <a:rect l="l" t="t" r="r" b="b"/>
              <a:pathLst>
                <a:path w="4357" h="4595" extrusionOk="0">
                  <a:moveTo>
                    <a:pt x="832" y="0"/>
                  </a:moveTo>
                  <a:lnTo>
                    <a:pt x="0" y="3386"/>
                  </a:lnTo>
                  <a:lnTo>
                    <a:pt x="3565" y="4594"/>
                  </a:lnTo>
                  <a:lnTo>
                    <a:pt x="4357" y="911"/>
                  </a:lnTo>
                  <a:lnTo>
                    <a:pt x="832"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7" name="Google Shape;727;p45"/>
            <p:cNvSpPr/>
            <p:nvPr/>
          </p:nvSpPr>
          <p:spPr>
            <a:xfrm>
              <a:off x="4518675" y="4863250"/>
              <a:ext cx="303975" cy="158675"/>
            </a:xfrm>
            <a:custGeom>
              <a:avLst/>
              <a:gdLst/>
              <a:ahLst/>
              <a:cxnLst/>
              <a:rect l="l" t="t" r="r" b="b"/>
              <a:pathLst>
                <a:path w="12159" h="6347" extrusionOk="0">
                  <a:moveTo>
                    <a:pt x="8534" y="0"/>
                  </a:moveTo>
                  <a:cubicBezTo>
                    <a:pt x="8455" y="0"/>
                    <a:pt x="8376" y="15"/>
                    <a:pt x="8298" y="49"/>
                  </a:cubicBezTo>
                  <a:cubicBezTo>
                    <a:pt x="8298" y="49"/>
                    <a:pt x="7921" y="208"/>
                    <a:pt x="6852" y="782"/>
                  </a:cubicBezTo>
                  <a:cubicBezTo>
                    <a:pt x="5783" y="1376"/>
                    <a:pt x="4159" y="1574"/>
                    <a:pt x="2753" y="1812"/>
                  </a:cubicBezTo>
                  <a:cubicBezTo>
                    <a:pt x="931" y="2129"/>
                    <a:pt x="317" y="2723"/>
                    <a:pt x="119" y="3178"/>
                  </a:cubicBezTo>
                  <a:cubicBezTo>
                    <a:pt x="20" y="3376"/>
                    <a:pt x="0" y="3614"/>
                    <a:pt x="60" y="3832"/>
                  </a:cubicBezTo>
                  <a:lnTo>
                    <a:pt x="11228" y="6347"/>
                  </a:lnTo>
                  <a:cubicBezTo>
                    <a:pt x="11367" y="6188"/>
                    <a:pt x="11446" y="5990"/>
                    <a:pt x="11506" y="5772"/>
                  </a:cubicBezTo>
                  <a:cubicBezTo>
                    <a:pt x="11803" y="4842"/>
                    <a:pt x="11842" y="3257"/>
                    <a:pt x="11902" y="2287"/>
                  </a:cubicBezTo>
                  <a:cubicBezTo>
                    <a:pt x="11902" y="2168"/>
                    <a:pt x="11921" y="2069"/>
                    <a:pt x="11921" y="1970"/>
                  </a:cubicBezTo>
                  <a:cubicBezTo>
                    <a:pt x="11941" y="1832"/>
                    <a:pt x="11961" y="1693"/>
                    <a:pt x="11981" y="1574"/>
                  </a:cubicBezTo>
                  <a:cubicBezTo>
                    <a:pt x="12159" y="802"/>
                    <a:pt x="11446" y="762"/>
                    <a:pt x="11446" y="762"/>
                  </a:cubicBezTo>
                  <a:cubicBezTo>
                    <a:pt x="11192" y="918"/>
                    <a:pt x="10955" y="980"/>
                    <a:pt x="10731" y="980"/>
                  </a:cubicBezTo>
                  <a:cubicBezTo>
                    <a:pt x="9844" y="980"/>
                    <a:pt x="9173" y="0"/>
                    <a:pt x="85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8" name="Google Shape;728;p45"/>
            <p:cNvSpPr/>
            <p:nvPr/>
          </p:nvSpPr>
          <p:spPr>
            <a:xfrm>
              <a:off x="4518675" y="4942700"/>
              <a:ext cx="287650" cy="79225"/>
            </a:xfrm>
            <a:custGeom>
              <a:avLst/>
              <a:gdLst/>
              <a:ahLst/>
              <a:cxnLst/>
              <a:rect l="l" t="t" r="r" b="b"/>
              <a:pathLst>
                <a:path w="11506" h="3169" extrusionOk="0">
                  <a:moveTo>
                    <a:pt x="119" y="0"/>
                  </a:moveTo>
                  <a:cubicBezTo>
                    <a:pt x="20" y="198"/>
                    <a:pt x="0" y="436"/>
                    <a:pt x="60" y="654"/>
                  </a:cubicBezTo>
                  <a:lnTo>
                    <a:pt x="11228" y="3169"/>
                  </a:lnTo>
                  <a:cubicBezTo>
                    <a:pt x="11367" y="3010"/>
                    <a:pt x="11446" y="2812"/>
                    <a:pt x="11506" y="2594"/>
                  </a:cubicBezTo>
                  <a:lnTo>
                    <a:pt x="119" y="0"/>
                  </a:ln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29" name="Google Shape;729;p45"/>
            <p:cNvSpPr/>
            <p:nvPr/>
          </p:nvSpPr>
          <p:spPr>
            <a:xfrm>
              <a:off x="4762725" y="4912000"/>
              <a:ext cx="54000" cy="105475"/>
            </a:xfrm>
            <a:custGeom>
              <a:avLst/>
              <a:gdLst/>
              <a:ahLst/>
              <a:cxnLst/>
              <a:rect l="l" t="t" r="r" b="b"/>
              <a:pathLst>
                <a:path w="2160" h="4219" extrusionOk="0">
                  <a:moveTo>
                    <a:pt x="2159" y="0"/>
                  </a:moveTo>
                  <a:cubicBezTo>
                    <a:pt x="1209" y="396"/>
                    <a:pt x="496" y="1208"/>
                    <a:pt x="179" y="2198"/>
                  </a:cubicBezTo>
                  <a:cubicBezTo>
                    <a:pt x="1" y="2852"/>
                    <a:pt x="40" y="3525"/>
                    <a:pt x="318" y="4139"/>
                  </a:cubicBezTo>
                  <a:lnTo>
                    <a:pt x="654" y="4218"/>
                  </a:lnTo>
                  <a:cubicBezTo>
                    <a:pt x="338" y="3624"/>
                    <a:pt x="258" y="2931"/>
                    <a:pt x="456" y="2297"/>
                  </a:cubicBezTo>
                  <a:cubicBezTo>
                    <a:pt x="714" y="1426"/>
                    <a:pt x="1328" y="713"/>
                    <a:pt x="2140" y="317"/>
                  </a:cubicBezTo>
                  <a:cubicBezTo>
                    <a:pt x="2140" y="198"/>
                    <a:pt x="2159" y="99"/>
                    <a:pt x="2159"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0" name="Google Shape;730;p45"/>
            <p:cNvSpPr/>
            <p:nvPr/>
          </p:nvSpPr>
          <p:spPr>
            <a:xfrm>
              <a:off x="4670150" y="4883400"/>
              <a:ext cx="27250" cy="17350"/>
            </a:xfrm>
            <a:custGeom>
              <a:avLst/>
              <a:gdLst/>
              <a:ahLst/>
              <a:cxnLst/>
              <a:rect l="l" t="t" r="r" b="b"/>
              <a:pathLst>
                <a:path w="1090" h="694" extrusionOk="0">
                  <a:moveTo>
                    <a:pt x="219" y="0"/>
                  </a:moveTo>
                  <a:cubicBezTo>
                    <a:pt x="150" y="0"/>
                    <a:pt x="89" y="37"/>
                    <a:pt x="60" y="95"/>
                  </a:cubicBezTo>
                  <a:cubicBezTo>
                    <a:pt x="1" y="194"/>
                    <a:pt x="40" y="293"/>
                    <a:pt x="139" y="352"/>
                  </a:cubicBezTo>
                  <a:lnTo>
                    <a:pt x="793" y="689"/>
                  </a:lnTo>
                  <a:lnTo>
                    <a:pt x="833" y="689"/>
                  </a:lnTo>
                  <a:cubicBezTo>
                    <a:pt x="846" y="692"/>
                    <a:pt x="860" y="694"/>
                    <a:pt x="875" y="694"/>
                  </a:cubicBezTo>
                  <a:cubicBezTo>
                    <a:pt x="944" y="694"/>
                    <a:pt x="1018" y="656"/>
                    <a:pt x="1050" y="590"/>
                  </a:cubicBezTo>
                  <a:cubicBezTo>
                    <a:pt x="1090" y="511"/>
                    <a:pt x="1050" y="392"/>
                    <a:pt x="951" y="352"/>
                  </a:cubicBezTo>
                  <a:lnTo>
                    <a:pt x="298" y="16"/>
                  </a:lnTo>
                  <a:cubicBezTo>
                    <a:pt x="271" y="5"/>
                    <a:pt x="245" y="0"/>
                    <a:pt x="21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1" name="Google Shape;731;p45"/>
            <p:cNvSpPr/>
            <p:nvPr/>
          </p:nvSpPr>
          <p:spPr>
            <a:xfrm>
              <a:off x="4689275" y="4872750"/>
              <a:ext cx="28425" cy="17625"/>
            </a:xfrm>
            <a:custGeom>
              <a:avLst/>
              <a:gdLst/>
              <a:ahLst/>
              <a:cxnLst/>
              <a:rect l="l" t="t" r="r" b="b"/>
              <a:pathLst>
                <a:path w="1137" h="705" extrusionOk="0">
                  <a:moveTo>
                    <a:pt x="266" y="1"/>
                  </a:moveTo>
                  <a:cubicBezTo>
                    <a:pt x="89" y="1"/>
                    <a:pt x="0" y="261"/>
                    <a:pt x="186" y="362"/>
                  </a:cubicBezTo>
                  <a:lnTo>
                    <a:pt x="840" y="679"/>
                  </a:lnTo>
                  <a:lnTo>
                    <a:pt x="899" y="699"/>
                  </a:lnTo>
                  <a:cubicBezTo>
                    <a:pt x="913" y="702"/>
                    <a:pt x="926" y="704"/>
                    <a:pt x="940" y="704"/>
                  </a:cubicBezTo>
                  <a:cubicBezTo>
                    <a:pt x="1004" y="704"/>
                    <a:pt x="1064" y="666"/>
                    <a:pt x="1097" y="600"/>
                  </a:cubicBezTo>
                  <a:cubicBezTo>
                    <a:pt x="1137" y="501"/>
                    <a:pt x="1097" y="402"/>
                    <a:pt x="1018" y="362"/>
                  </a:cubicBezTo>
                  <a:lnTo>
                    <a:pt x="365" y="26"/>
                  </a:lnTo>
                  <a:cubicBezTo>
                    <a:pt x="330" y="8"/>
                    <a:pt x="297" y="1"/>
                    <a:pt x="26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2" name="Google Shape;732;p45"/>
            <p:cNvSpPr/>
            <p:nvPr/>
          </p:nvSpPr>
          <p:spPr>
            <a:xfrm>
              <a:off x="4648750" y="4889600"/>
              <a:ext cx="28850" cy="17600"/>
            </a:xfrm>
            <a:custGeom>
              <a:avLst/>
              <a:gdLst/>
              <a:ahLst/>
              <a:cxnLst/>
              <a:rect l="l" t="t" r="r" b="b"/>
              <a:pathLst>
                <a:path w="1154" h="704" extrusionOk="0">
                  <a:moveTo>
                    <a:pt x="270" y="0"/>
                  </a:moveTo>
                  <a:cubicBezTo>
                    <a:pt x="101" y="0"/>
                    <a:pt x="0" y="260"/>
                    <a:pt x="203" y="362"/>
                  </a:cubicBezTo>
                  <a:lnTo>
                    <a:pt x="857" y="679"/>
                  </a:lnTo>
                  <a:lnTo>
                    <a:pt x="896" y="698"/>
                  </a:lnTo>
                  <a:cubicBezTo>
                    <a:pt x="910" y="702"/>
                    <a:pt x="924" y="703"/>
                    <a:pt x="939" y="703"/>
                  </a:cubicBezTo>
                  <a:cubicBezTo>
                    <a:pt x="1008" y="703"/>
                    <a:pt x="1081" y="665"/>
                    <a:pt x="1114" y="599"/>
                  </a:cubicBezTo>
                  <a:cubicBezTo>
                    <a:pt x="1154" y="500"/>
                    <a:pt x="1114" y="401"/>
                    <a:pt x="1015" y="342"/>
                  </a:cubicBezTo>
                  <a:lnTo>
                    <a:pt x="362" y="25"/>
                  </a:lnTo>
                  <a:cubicBezTo>
                    <a:pt x="330" y="8"/>
                    <a:pt x="299" y="0"/>
                    <a:pt x="270"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3" name="Google Shape;733;p45"/>
            <p:cNvSpPr/>
            <p:nvPr/>
          </p:nvSpPr>
          <p:spPr>
            <a:xfrm>
              <a:off x="4631050" y="4895275"/>
              <a:ext cx="26750" cy="17725"/>
            </a:xfrm>
            <a:custGeom>
              <a:avLst/>
              <a:gdLst/>
              <a:ahLst/>
              <a:cxnLst/>
              <a:rect l="l" t="t" r="r" b="b"/>
              <a:pathLst>
                <a:path w="1070" h="709" extrusionOk="0">
                  <a:moveTo>
                    <a:pt x="218" y="1"/>
                  </a:moveTo>
                  <a:cubicBezTo>
                    <a:pt x="142" y="1"/>
                    <a:pt x="69" y="41"/>
                    <a:pt x="40" y="115"/>
                  </a:cubicBezTo>
                  <a:cubicBezTo>
                    <a:pt x="0" y="194"/>
                    <a:pt x="40" y="313"/>
                    <a:pt x="119" y="353"/>
                  </a:cubicBezTo>
                  <a:lnTo>
                    <a:pt x="773" y="689"/>
                  </a:lnTo>
                  <a:lnTo>
                    <a:pt x="812" y="709"/>
                  </a:lnTo>
                  <a:cubicBezTo>
                    <a:pt x="911" y="709"/>
                    <a:pt x="991" y="669"/>
                    <a:pt x="1030" y="610"/>
                  </a:cubicBezTo>
                  <a:cubicBezTo>
                    <a:pt x="1070" y="511"/>
                    <a:pt x="1030" y="392"/>
                    <a:pt x="951" y="353"/>
                  </a:cubicBezTo>
                  <a:lnTo>
                    <a:pt x="297" y="16"/>
                  </a:lnTo>
                  <a:cubicBezTo>
                    <a:pt x="272" y="6"/>
                    <a:pt x="245" y="1"/>
                    <a:pt x="218"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4" name="Google Shape;734;p45"/>
            <p:cNvSpPr/>
            <p:nvPr/>
          </p:nvSpPr>
          <p:spPr>
            <a:xfrm>
              <a:off x="4609750" y="4900125"/>
              <a:ext cx="27275" cy="17475"/>
            </a:xfrm>
            <a:custGeom>
              <a:avLst/>
              <a:gdLst/>
              <a:ahLst/>
              <a:cxnLst/>
              <a:rect l="l" t="t" r="r" b="b"/>
              <a:pathLst>
                <a:path w="1091" h="699" extrusionOk="0">
                  <a:moveTo>
                    <a:pt x="206" y="1"/>
                  </a:moveTo>
                  <a:cubicBezTo>
                    <a:pt x="142" y="1"/>
                    <a:pt x="87" y="31"/>
                    <a:pt x="60" y="99"/>
                  </a:cubicBezTo>
                  <a:cubicBezTo>
                    <a:pt x="1" y="198"/>
                    <a:pt x="41" y="297"/>
                    <a:pt x="140" y="357"/>
                  </a:cubicBezTo>
                  <a:lnTo>
                    <a:pt x="793" y="673"/>
                  </a:lnTo>
                  <a:lnTo>
                    <a:pt x="833" y="693"/>
                  </a:lnTo>
                  <a:cubicBezTo>
                    <a:pt x="846" y="697"/>
                    <a:pt x="860" y="698"/>
                    <a:pt x="873" y="698"/>
                  </a:cubicBezTo>
                  <a:cubicBezTo>
                    <a:pt x="938" y="698"/>
                    <a:pt x="998" y="660"/>
                    <a:pt x="1031" y="594"/>
                  </a:cubicBezTo>
                  <a:cubicBezTo>
                    <a:pt x="1090" y="495"/>
                    <a:pt x="1050" y="396"/>
                    <a:pt x="951" y="357"/>
                  </a:cubicBezTo>
                  <a:lnTo>
                    <a:pt x="298" y="20"/>
                  </a:lnTo>
                  <a:cubicBezTo>
                    <a:pt x="267" y="7"/>
                    <a:pt x="235" y="1"/>
                    <a:pt x="20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5" name="Google Shape;735;p45"/>
            <p:cNvSpPr/>
            <p:nvPr/>
          </p:nvSpPr>
          <p:spPr>
            <a:xfrm>
              <a:off x="4585800" y="4902950"/>
              <a:ext cx="28450" cy="17625"/>
            </a:xfrm>
            <a:custGeom>
              <a:avLst/>
              <a:gdLst/>
              <a:ahLst/>
              <a:cxnLst/>
              <a:rect l="l" t="t" r="r" b="b"/>
              <a:pathLst>
                <a:path w="1138" h="705" extrusionOk="0">
                  <a:moveTo>
                    <a:pt x="273" y="1"/>
                  </a:moveTo>
                  <a:cubicBezTo>
                    <a:pt x="103" y="1"/>
                    <a:pt x="1" y="261"/>
                    <a:pt x="187" y="362"/>
                  </a:cubicBezTo>
                  <a:lnTo>
                    <a:pt x="840" y="699"/>
                  </a:lnTo>
                  <a:lnTo>
                    <a:pt x="900" y="699"/>
                  </a:lnTo>
                  <a:cubicBezTo>
                    <a:pt x="913" y="702"/>
                    <a:pt x="927" y="704"/>
                    <a:pt x="940" y="704"/>
                  </a:cubicBezTo>
                  <a:cubicBezTo>
                    <a:pt x="1005" y="704"/>
                    <a:pt x="1065" y="666"/>
                    <a:pt x="1098" y="600"/>
                  </a:cubicBezTo>
                  <a:cubicBezTo>
                    <a:pt x="1137" y="501"/>
                    <a:pt x="1117" y="402"/>
                    <a:pt x="1018" y="362"/>
                  </a:cubicBezTo>
                  <a:lnTo>
                    <a:pt x="365" y="26"/>
                  </a:lnTo>
                  <a:cubicBezTo>
                    <a:pt x="333" y="8"/>
                    <a:pt x="302" y="1"/>
                    <a:pt x="273"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6" name="Google Shape;736;p45"/>
            <p:cNvSpPr/>
            <p:nvPr/>
          </p:nvSpPr>
          <p:spPr>
            <a:xfrm>
              <a:off x="4714725" y="4290675"/>
              <a:ext cx="656475" cy="591150"/>
            </a:xfrm>
            <a:custGeom>
              <a:avLst/>
              <a:gdLst/>
              <a:ahLst/>
              <a:cxnLst/>
              <a:rect l="l" t="t" r="r" b="b"/>
              <a:pathLst>
                <a:path w="26259" h="23646" extrusionOk="0">
                  <a:moveTo>
                    <a:pt x="14322" y="1"/>
                  </a:moveTo>
                  <a:cubicBezTo>
                    <a:pt x="8692" y="1"/>
                    <a:pt x="2922" y="515"/>
                    <a:pt x="1960" y="2536"/>
                  </a:cubicBezTo>
                  <a:cubicBezTo>
                    <a:pt x="0" y="6675"/>
                    <a:pt x="238" y="22596"/>
                    <a:pt x="238" y="22596"/>
                  </a:cubicBezTo>
                  <a:lnTo>
                    <a:pt x="4475" y="23645"/>
                  </a:lnTo>
                  <a:cubicBezTo>
                    <a:pt x="5307" y="21507"/>
                    <a:pt x="6000" y="19309"/>
                    <a:pt x="6535" y="17071"/>
                  </a:cubicBezTo>
                  <a:cubicBezTo>
                    <a:pt x="7466" y="13249"/>
                    <a:pt x="8258" y="7724"/>
                    <a:pt x="8258" y="7724"/>
                  </a:cubicBezTo>
                  <a:cubicBezTo>
                    <a:pt x="9216" y="7976"/>
                    <a:pt x="12472" y="8388"/>
                    <a:pt x="15811" y="8388"/>
                  </a:cubicBezTo>
                  <a:cubicBezTo>
                    <a:pt x="19304" y="8388"/>
                    <a:pt x="22886" y="7937"/>
                    <a:pt x="24020" y="6378"/>
                  </a:cubicBezTo>
                  <a:cubicBezTo>
                    <a:pt x="26258" y="3308"/>
                    <a:pt x="25862" y="556"/>
                    <a:pt x="25862" y="556"/>
                  </a:cubicBezTo>
                  <a:cubicBezTo>
                    <a:pt x="25862" y="556"/>
                    <a:pt x="20168" y="1"/>
                    <a:pt x="1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7" name="Google Shape;737;p45"/>
            <p:cNvSpPr/>
            <p:nvPr/>
          </p:nvSpPr>
          <p:spPr>
            <a:xfrm>
              <a:off x="4721650" y="4827225"/>
              <a:ext cx="114375" cy="34800"/>
            </a:xfrm>
            <a:custGeom>
              <a:avLst/>
              <a:gdLst/>
              <a:ahLst/>
              <a:cxnLst/>
              <a:rect l="l" t="t" r="r" b="b"/>
              <a:pathLst>
                <a:path w="4575" h="1392" extrusionOk="0">
                  <a:moveTo>
                    <a:pt x="158" y="0"/>
                  </a:moveTo>
                  <a:cubicBezTo>
                    <a:pt x="94" y="0"/>
                    <a:pt x="36" y="39"/>
                    <a:pt x="20" y="104"/>
                  </a:cubicBezTo>
                  <a:cubicBezTo>
                    <a:pt x="0" y="183"/>
                    <a:pt x="40" y="263"/>
                    <a:pt x="119" y="282"/>
                  </a:cubicBezTo>
                  <a:lnTo>
                    <a:pt x="4317" y="1391"/>
                  </a:lnTo>
                  <a:lnTo>
                    <a:pt x="4357" y="1391"/>
                  </a:lnTo>
                  <a:cubicBezTo>
                    <a:pt x="4535" y="1391"/>
                    <a:pt x="4575" y="1134"/>
                    <a:pt x="4396" y="1094"/>
                  </a:cubicBezTo>
                  <a:lnTo>
                    <a:pt x="198" y="5"/>
                  </a:lnTo>
                  <a:cubicBezTo>
                    <a:pt x="185" y="2"/>
                    <a:pt x="171" y="0"/>
                    <a:pt x="1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8" name="Google Shape;738;p45"/>
            <p:cNvSpPr/>
            <p:nvPr/>
          </p:nvSpPr>
          <p:spPr>
            <a:xfrm>
              <a:off x="4720650" y="4280800"/>
              <a:ext cx="320825" cy="302500"/>
            </a:xfrm>
            <a:custGeom>
              <a:avLst/>
              <a:gdLst/>
              <a:ahLst/>
              <a:cxnLst/>
              <a:rect l="l" t="t" r="r" b="b"/>
              <a:pathLst>
                <a:path w="12833" h="12100" extrusionOk="0">
                  <a:moveTo>
                    <a:pt x="12674" y="0"/>
                  </a:moveTo>
                  <a:cubicBezTo>
                    <a:pt x="12318" y="20"/>
                    <a:pt x="3981" y="515"/>
                    <a:pt x="2318" y="1802"/>
                  </a:cubicBezTo>
                  <a:cubicBezTo>
                    <a:pt x="615" y="3129"/>
                    <a:pt x="20" y="11565"/>
                    <a:pt x="1" y="11941"/>
                  </a:cubicBezTo>
                  <a:cubicBezTo>
                    <a:pt x="1" y="12020"/>
                    <a:pt x="60" y="12080"/>
                    <a:pt x="139" y="12100"/>
                  </a:cubicBezTo>
                  <a:cubicBezTo>
                    <a:pt x="238" y="12100"/>
                    <a:pt x="298" y="12020"/>
                    <a:pt x="298" y="11941"/>
                  </a:cubicBezTo>
                  <a:cubicBezTo>
                    <a:pt x="298" y="11862"/>
                    <a:pt x="912" y="3248"/>
                    <a:pt x="2496" y="2040"/>
                  </a:cubicBezTo>
                  <a:cubicBezTo>
                    <a:pt x="4100" y="812"/>
                    <a:pt x="12615" y="297"/>
                    <a:pt x="12694" y="297"/>
                  </a:cubicBezTo>
                  <a:cubicBezTo>
                    <a:pt x="12773" y="297"/>
                    <a:pt x="12833" y="218"/>
                    <a:pt x="12833" y="139"/>
                  </a:cubicBezTo>
                  <a:cubicBezTo>
                    <a:pt x="12833" y="60"/>
                    <a:pt x="12753" y="0"/>
                    <a:pt x="126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39" name="Google Shape;739;p45"/>
            <p:cNvSpPr/>
            <p:nvPr/>
          </p:nvSpPr>
          <p:spPr>
            <a:xfrm>
              <a:off x="4813725" y="4303175"/>
              <a:ext cx="537200" cy="551425"/>
            </a:xfrm>
            <a:custGeom>
              <a:avLst/>
              <a:gdLst/>
              <a:ahLst/>
              <a:cxnLst/>
              <a:rect l="l" t="t" r="r" b="b"/>
              <a:pathLst>
                <a:path w="21488" h="22057" extrusionOk="0">
                  <a:moveTo>
                    <a:pt x="21322" y="1"/>
                  </a:moveTo>
                  <a:cubicBezTo>
                    <a:pt x="21246" y="1"/>
                    <a:pt x="21169" y="51"/>
                    <a:pt x="21169" y="155"/>
                  </a:cubicBezTo>
                  <a:cubicBezTo>
                    <a:pt x="21070" y="1145"/>
                    <a:pt x="20793" y="2095"/>
                    <a:pt x="20397" y="2986"/>
                  </a:cubicBezTo>
                  <a:cubicBezTo>
                    <a:pt x="19506" y="4907"/>
                    <a:pt x="18100" y="6036"/>
                    <a:pt x="16239" y="6353"/>
                  </a:cubicBezTo>
                  <a:cubicBezTo>
                    <a:pt x="15441" y="6481"/>
                    <a:pt x="14528" y="6534"/>
                    <a:pt x="13565" y="6534"/>
                  </a:cubicBezTo>
                  <a:cubicBezTo>
                    <a:pt x="9029" y="6534"/>
                    <a:pt x="3373" y="5359"/>
                    <a:pt x="3308" y="5343"/>
                  </a:cubicBezTo>
                  <a:cubicBezTo>
                    <a:pt x="3296" y="5337"/>
                    <a:pt x="3283" y="5335"/>
                    <a:pt x="3269" y="5335"/>
                  </a:cubicBezTo>
                  <a:cubicBezTo>
                    <a:pt x="3237" y="5335"/>
                    <a:pt x="3203" y="5349"/>
                    <a:pt x="3189" y="5363"/>
                  </a:cubicBezTo>
                  <a:cubicBezTo>
                    <a:pt x="3149" y="5383"/>
                    <a:pt x="3129" y="5422"/>
                    <a:pt x="3129" y="5482"/>
                  </a:cubicBezTo>
                  <a:cubicBezTo>
                    <a:pt x="3129" y="5541"/>
                    <a:pt x="2595" y="11858"/>
                    <a:pt x="1644" y="15502"/>
                  </a:cubicBezTo>
                  <a:cubicBezTo>
                    <a:pt x="694" y="19126"/>
                    <a:pt x="20" y="21858"/>
                    <a:pt x="20" y="21878"/>
                  </a:cubicBezTo>
                  <a:cubicBezTo>
                    <a:pt x="1" y="21957"/>
                    <a:pt x="40" y="22036"/>
                    <a:pt x="119" y="22056"/>
                  </a:cubicBezTo>
                  <a:lnTo>
                    <a:pt x="159" y="22056"/>
                  </a:lnTo>
                  <a:cubicBezTo>
                    <a:pt x="238" y="22056"/>
                    <a:pt x="298" y="22017"/>
                    <a:pt x="317" y="21957"/>
                  </a:cubicBezTo>
                  <a:cubicBezTo>
                    <a:pt x="317" y="21918"/>
                    <a:pt x="971" y="19205"/>
                    <a:pt x="1921" y="15561"/>
                  </a:cubicBezTo>
                  <a:cubicBezTo>
                    <a:pt x="2793" y="12254"/>
                    <a:pt x="3327" y="6690"/>
                    <a:pt x="3407" y="5660"/>
                  </a:cubicBezTo>
                  <a:cubicBezTo>
                    <a:pt x="4368" y="5852"/>
                    <a:pt x="9432" y="6836"/>
                    <a:pt x="13574" y="6836"/>
                  </a:cubicBezTo>
                  <a:cubicBezTo>
                    <a:pt x="14548" y="6836"/>
                    <a:pt x="15471" y="6782"/>
                    <a:pt x="16278" y="6650"/>
                  </a:cubicBezTo>
                  <a:cubicBezTo>
                    <a:pt x="18239" y="6333"/>
                    <a:pt x="19744" y="5086"/>
                    <a:pt x="20674" y="3105"/>
                  </a:cubicBezTo>
                  <a:cubicBezTo>
                    <a:pt x="21090" y="2194"/>
                    <a:pt x="21367" y="1204"/>
                    <a:pt x="21466" y="175"/>
                  </a:cubicBezTo>
                  <a:cubicBezTo>
                    <a:pt x="21487" y="61"/>
                    <a:pt x="21405" y="1"/>
                    <a:pt x="213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0" name="Google Shape;740;p45"/>
            <p:cNvSpPr/>
            <p:nvPr/>
          </p:nvSpPr>
          <p:spPr>
            <a:xfrm>
              <a:off x="5189475" y="3300175"/>
              <a:ext cx="236675" cy="299250"/>
            </a:xfrm>
            <a:custGeom>
              <a:avLst/>
              <a:gdLst/>
              <a:ahLst/>
              <a:cxnLst/>
              <a:rect l="l" t="t" r="r" b="b"/>
              <a:pathLst>
                <a:path w="9467" h="11970" extrusionOk="0">
                  <a:moveTo>
                    <a:pt x="3776" y="0"/>
                  </a:moveTo>
                  <a:cubicBezTo>
                    <a:pt x="1352" y="0"/>
                    <a:pt x="1" y="3244"/>
                    <a:pt x="1" y="3244"/>
                  </a:cubicBezTo>
                  <a:cubicBezTo>
                    <a:pt x="1664" y="3402"/>
                    <a:pt x="2951" y="4808"/>
                    <a:pt x="2971" y="6492"/>
                  </a:cubicBezTo>
                  <a:cubicBezTo>
                    <a:pt x="2971" y="8452"/>
                    <a:pt x="3268" y="10809"/>
                    <a:pt x="4694" y="11502"/>
                  </a:cubicBezTo>
                  <a:cubicBezTo>
                    <a:pt x="5402" y="11845"/>
                    <a:pt x="6032" y="11969"/>
                    <a:pt x="6574" y="11969"/>
                  </a:cubicBezTo>
                  <a:cubicBezTo>
                    <a:pt x="8001" y="11969"/>
                    <a:pt x="8813" y="11106"/>
                    <a:pt x="8813" y="11106"/>
                  </a:cubicBezTo>
                  <a:cubicBezTo>
                    <a:pt x="4120" y="10809"/>
                    <a:pt x="9466" y="2789"/>
                    <a:pt x="5446" y="492"/>
                  </a:cubicBezTo>
                  <a:cubicBezTo>
                    <a:pt x="4844" y="144"/>
                    <a:pt x="4286" y="0"/>
                    <a:pt x="3776"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1" name="Google Shape;741;p45"/>
            <p:cNvSpPr/>
            <p:nvPr/>
          </p:nvSpPr>
          <p:spPr>
            <a:xfrm>
              <a:off x="5197400" y="3365425"/>
              <a:ext cx="103000" cy="103975"/>
            </a:xfrm>
            <a:custGeom>
              <a:avLst/>
              <a:gdLst/>
              <a:ahLst/>
              <a:cxnLst/>
              <a:rect l="l" t="t" r="r" b="b"/>
              <a:pathLst>
                <a:path w="4120" h="4159" extrusionOk="0">
                  <a:moveTo>
                    <a:pt x="179" y="0"/>
                  </a:moveTo>
                  <a:cubicBezTo>
                    <a:pt x="0" y="0"/>
                    <a:pt x="0" y="278"/>
                    <a:pt x="179" y="278"/>
                  </a:cubicBezTo>
                  <a:cubicBezTo>
                    <a:pt x="198" y="278"/>
                    <a:pt x="2001" y="278"/>
                    <a:pt x="3030" y="1406"/>
                  </a:cubicBezTo>
                  <a:cubicBezTo>
                    <a:pt x="3605" y="2040"/>
                    <a:pt x="3842" y="2911"/>
                    <a:pt x="3743" y="4000"/>
                  </a:cubicBezTo>
                  <a:cubicBezTo>
                    <a:pt x="3723" y="4060"/>
                    <a:pt x="3763" y="4139"/>
                    <a:pt x="3842" y="4159"/>
                  </a:cubicBezTo>
                  <a:lnTo>
                    <a:pt x="3862" y="4159"/>
                  </a:lnTo>
                  <a:cubicBezTo>
                    <a:pt x="3921" y="4159"/>
                    <a:pt x="4001" y="4099"/>
                    <a:pt x="4001" y="4040"/>
                  </a:cubicBezTo>
                  <a:cubicBezTo>
                    <a:pt x="4119" y="2872"/>
                    <a:pt x="3862" y="1941"/>
                    <a:pt x="3228" y="1248"/>
                  </a:cubicBezTo>
                  <a:cubicBezTo>
                    <a:pt x="2119" y="20"/>
                    <a:pt x="258" y="0"/>
                    <a:pt x="179"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2" name="Google Shape;742;p45"/>
            <p:cNvSpPr/>
            <p:nvPr/>
          </p:nvSpPr>
          <p:spPr>
            <a:xfrm>
              <a:off x="5073275" y="3371575"/>
              <a:ext cx="287525" cy="250875"/>
            </a:xfrm>
            <a:custGeom>
              <a:avLst/>
              <a:gdLst/>
              <a:ahLst/>
              <a:cxnLst/>
              <a:rect l="l" t="t" r="r" b="b"/>
              <a:pathLst>
                <a:path w="11501" h="10035" extrusionOk="0">
                  <a:moveTo>
                    <a:pt x="4547" y="0"/>
                  </a:moveTo>
                  <a:cubicBezTo>
                    <a:pt x="1619" y="0"/>
                    <a:pt x="134" y="2289"/>
                    <a:pt x="134" y="2289"/>
                  </a:cubicBezTo>
                  <a:cubicBezTo>
                    <a:pt x="134" y="2289"/>
                    <a:pt x="0" y="10035"/>
                    <a:pt x="4607" y="10035"/>
                  </a:cubicBezTo>
                  <a:cubicBezTo>
                    <a:pt x="5024" y="10035"/>
                    <a:pt x="5478" y="9972"/>
                    <a:pt x="5975" y="9834"/>
                  </a:cubicBezTo>
                  <a:cubicBezTo>
                    <a:pt x="11500" y="8329"/>
                    <a:pt x="10372" y="1616"/>
                    <a:pt x="6649" y="368"/>
                  </a:cubicBezTo>
                  <a:cubicBezTo>
                    <a:pt x="5881" y="108"/>
                    <a:pt x="5180" y="0"/>
                    <a:pt x="4547"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3" name="Google Shape;743;p45"/>
            <p:cNvSpPr/>
            <p:nvPr/>
          </p:nvSpPr>
          <p:spPr>
            <a:xfrm>
              <a:off x="5136500" y="3594625"/>
              <a:ext cx="124775" cy="153500"/>
            </a:xfrm>
            <a:custGeom>
              <a:avLst/>
              <a:gdLst/>
              <a:ahLst/>
              <a:cxnLst/>
              <a:rect l="l" t="t" r="r" b="b"/>
              <a:pathLst>
                <a:path w="4991" h="6140" extrusionOk="0">
                  <a:moveTo>
                    <a:pt x="4456" y="1"/>
                  </a:moveTo>
                  <a:lnTo>
                    <a:pt x="1" y="1823"/>
                  </a:lnTo>
                  <a:cubicBezTo>
                    <a:pt x="21" y="1961"/>
                    <a:pt x="40" y="2080"/>
                    <a:pt x="60" y="2219"/>
                  </a:cubicBezTo>
                  <a:cubicBezTo>
                    <a:pt x="159" y="2813"/>
                    <a:pt x="219" y="3427"/>
                    <a:pt x="258" y="4041"/>
                  </a:cubicBezTo>
                  <a:cubicBezTo>
                    <a:pt x="278" y="4318"/>
                    <a:pt x="278" y="4595"/>
                    <a:pt x="258" y="4853"/>
                  </a:cubicBezTo>
                  <a:cubicBezTo>
                    <a:pt x="817" y="5797"/>
                    <a:pt x="1477" y="6140"/>
                    <a:pt x="2126" y="6140"/>
                  </a:cubicBezTo>
                  <a:cubicBezTo>
                    <a:pt x="3570" y="6140"/>
                    <a:pt x="4950" y="4441"/>
                    <a:pt x="4991" y="3922"/>
                  </a:cubicBezTo>
                  <a:cubicBezTo>
                    <a:pt x="4298" y="2734"/>
                    <a:pt x="4100" y="1328"/>
                    <a:pt x="4456"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4" name="Google Shape;744;p45"/>
            <p:cNvSpPr/>
            <p:nvPr/>
          </p:nvSpPr>
          <p:spPr>
            <a:xfrm>
              <a:off x="5138475" y="3618400"/>
              <a:ext cx="95100" cy="77750"/>
            </a:xfrm>
            <a:custGeom>
              <a:avLst/>
              <a:gdLst/>
              <a:ahLst/>
              <a:cxnLst/>
              <a:rect l="l" t="t" r="r" b="b"/>
              <a:pathLst>
                <a:path w="3804" h="3110" extrusionOk="0">
                  <a:moveTo>
                    <a:pt x="3803" y="0"/>
                  </a:moveTo>
                  <a:lnTo>
                    <a:pt x="1" y="1268"/>
                  </a:lnTo>
                  <a:cubicBezTo>
                    <a:pt x="100" y="1882"/>
                    <a:pt x="159" y="2496"/>
                    <a:pt x="179" y="3109"/>
                  </a:cubicBezTo>
                  <a:cubicBezTo>
                    <a:pt x="2456" y="2456"/>
                    <a:pt x="3803" y="1"/>
                    <a:pt x="380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5" name="Google Shape;745;p45"/>
            <p:cNvSpPr/>
            <p:nvPr/>
          </p:nvSpPr>
          <p:spPr>
            <a:xfrm>
              <a:off x="5031050" y="3447100"/>
              <a:ext cx="66875" cy="109925"/>
            </a:xfrm>
            <a:custGeom>
              <a:avLst/>
              <a:gdLst/>
              <a:ahLst/>
              <a:cxnLst/>
              <a:rect l="l" t="t" r="r" b="b"/>
              <a:pathLst>
                <a:path w="2675" h="4397" extrusionOk="0">
                  <a:moveTo>
                    <a:pt x="2060" y="1"/>
                  </a:moveTo>
                  <a:lnTo>
                    <a:pt x="2060" y="1"/>
                  </a:lnTo>
                  <a:cubicBezTo>
                    <a:pt x="2060" y="1"/>
                    <a:pt x="1" y="2912"/>
                    <a:pt x="2080" y="4397"/>
                  </a:cubicBezTo>
                  <a:cubicBezTo>
                    <a:pt x="2080" y="4397"/>
                    <a:pt x="2674" y="733"/>
                    <a:pt x="2060"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6" name="Google Shape;746;p45"/>
            <p:cNvSpPr/>
            <p:nvPr/>
          </p:nvSpPr>
          <p:spPr>
            <a:xfrm>
              <a:off x="5060475" y="3539350"/>
              <a:ext cx="52300" cy="76850"/>
            </a:xfrm>
            <a:custGeom>
              <a:avLst/>
              <a:gdLst/>
              <a:ahLst/>
              <a:cxnLst/>
              <a:rect l="l" t="t" r="r" b="b"/>
              <a:pathLst>
                <a:path w="2092" h="3074" extrusionOk="0">
                  <a:moveTo>
                    <a:pt x="1126" y="0"/>
                  </a:moveTo>
                  <a:cubicBezTo>
                    <a:pt x="1033" y="0"/>
                    <a:pt x="932" y="17"/>
                    <a:pt x="824" y="53"/>
                  </a:cubicBezTo>
                  <a:cubicBezTo>
                    <a:pt x="0" y="322"/>
                    <a:pt x="84" y="3073"/>
                    <a:pt x="1597" y="3073"/>
                  </a:cubicBezTo>
                  <a:cubicBezTo>
                    <a:pt x="1648" y="3073"/>
                    <a:pt x="1700" y="3070"/>
                    <a:pt x="1755" y="3063"/>
                  </a:cubicBezTo>
                  <a:lnTo>
                    <a:pt x="2091" y="806"/>
                  </a:lnTo>
                  <a:cubicBezTo>
                    <a:pt x="2091" y="806"/>
                    <a:pt x="1787" y="0"/>
                    <a:pt x="1126"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7" name="Google Shape;747;p45"/>
            <p:cNvSpPr/>
            <p:nvPr/>
          </p:nvSpPr>
          <p:spPr>
            <a:xfrm>
              <a:off x="5068200" y="3426650"/>
              <a:ext cx="184675" cy="233200"/>
            </a:xfrm>
            <a:custGeom>
              <a:avLst/>
              <a:gdLst/>
              <a:ahLst/>
              <a:cxnLst/>
              <a:rect l="l" t="t" r="r" b="b"/>
              <a:pathLst>
                <a:path w="7387" h="9328" extrusionOk="0">
                  <a:moveTo>
                    <a:pt x="4073" y="1"/>
                  </a:moveTo>
                  <a:cubicBezTo>
                    <a:pt x="3109" y="1"/>
                    <a:pt x="2116" y="361"/>
                    <a:pt x="1366" y="918"/>
                  </a:cubicBezTo>
                  <a:cubicBezTo>
                    <a:pt x="0" y="1948"/>
                    <a:pt x="178" y="3690"/>
                    <a:pt x="297" y="5255"/>
                  </a:cubicBezTo>
                  <a:cubicBezTo>
                    <a:pt x="297" y="5354"/>
                    <a:pt x="317" y="5453"/>
                    <a:pt x="317" y="5552"/>
                  </a:cubicBezTo>
                  <a:cubicBezTo>
                    <a:pt x="337" y="5670"/>
                    <a:pt x="356" y="5730"/>
                    <a:pt x="356" y="5829"/>
                  </a:cubicBezTo>
                  <a:cubicBezTo>
                    <a:pt x="356" y="5868"/>
                    <a:pt x="356" y="5888"/>
                    <a:pt x="396" y="5928"/>
                  </a:cubicBezTo>
                  <a:cubicBezTo>
                    <a:pt x="376" y="5948"/>
                    <a:pt x="376" y="5967"/>
                    <a:pt x="396" y="6007"/>
                  </a:cubicBezTo>
                  <a:cubicBezTo>
                    <a:pt x="416" y="6126"/>
                    <a:pt x="436" y="6264"/>
                    <a:pt x="475" y="6403"/>
                  </a:cubicBezTo>
                  <a:cubicBezTo>
                    <a:pt x="495" y="6482"/>
                    <a:pt x="515" y="6581"/>
                    <a:pt x="554" y="6661"/>
                  </a:cubicBezTo>
                  <a:cubicBezTo>
                    <a:pt x="554" y="6680"/>
                    <a:pt x="554" y="6680"/>
                    <a:pt x="554" y="6700"/>
                  </a:cubicBezTo>
                  <a:cubicBezTo>
                    <a:pt x="554" y="6740"/>
                    <a:pt x="574" y="6779"/>
                    <a:pt x="594" y="6819"/>
                  </a:cubicBezTo>
                  <a:cubicBezTo>
                    <a:pt x="1030" y="8265"/>
                    <a:pt x="1703" y="8918"/>
                    <a:pt x="2456" y="9215"/>
                  </a:cubicBezTo>
                  <a:cubicBezTo>
                    <a:pt x="2638" y="9292"/>
                    <a:pt x="2857" y="9327"/>
                    <a:pt x="3098" y="9327"/>
                  </a:cubicBezTo>
                  <a:cubicBezTo>
                    <a:pt x="4526" y="9327"/>
                    <a:pt x="6750" y="8093"/>
                    <a:pt x="7089" y="7076"/>
                  </a:cubicBezTo>
                  <a:cubicBezTo>
                    <a:pt x="7386" y="6225"/>
                    <a:pt x="7386" y="6562"/>
                    <a:pt x="7327" y="4324"/>
                  </a:cubicBezTo>
                  <a:cubicBezTo>
                    <a:pt x="7268" y="2066"/>
                    <a:pt x="6297" y="878"/>
                    <a:pt x="6297" y="878"/>
                  </a:cubicBezTo>
                  <a:cubicBezTo>
                    <a:pt x="5688" y="260"/>
                    <a:pt x="4891" y="1"/>
                    <a:pt x="4073"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8" name="Google Shape;748;p45"/>
            <p:cNvSpPr/>
            <p:nvPr/>
          </p:nvSpPr>
          <p:spPr>
            <a:xfrm>
              <a:off x="5085550" y="3537675"/>
              <a:ext cx="28200" cy="13600"/>
            </a:xfrm>
            <a:custGeom>
              <a:avLst/>
              <a:gdLst/>
              <a:ahLst/>
              <a:cxnLst/>
              <a:rect l="l" t="t" r="r" b="b"/>
              <a:pathLst>
                <a:path w="1128" h="544" extrusionOk="0">
                  <a:moveTo>
                    <a:pt x="598" y="1"/>
                  </a:moveTo>
                  <a:cubicBezTo>
                    <a:pt x="590" y="1"/>
                    <a:pt x="582" y="1"/>
                    <a:pt x="573" y="2"/>
                  </a:cubicBezTo>
                  <a:cubicBezTo>
                    <a:pt x="356" y="21"/>
                    <a:pt x="177" y="120"/>
                    <a:pt x="59" y="279"/>
                  </a:cubicBezTo>
                  <a:cubicBezTo>
                    <a:pt x="0" y="367"/>
                    <a:pt x="71" y="454"/>
                    <a:pt x="152" y="454"/>
                  </a:cubicBezTo>
                  <a:cubicBezTo>
                    <a:pt x="181" y="454"/>
                    <a:pt x="211" y="443"/>
                    <a:pt x="237" y="417"/>
                  </a:cubicBezTo>
                  <a:cubicBezTo>
                    <a:pt x="316" y="318"/>
                    <a:pt x="435" y="239"/>
                    <a:pt x="573" y="239"/>
                  </a:cubicBezTo>
                  <a:cubicBezTo>
                    <a:pt x="771" y="239"/>
                    <a:pt x="890" y="477"/>
                    <a:pt x="890" y="477"/>
                  </a:cubicBezTo>
                  <a:cubicBezTo>
                    <a:pt x="905" y="521"/>
                    <a:pt x="953" y="544"/>
                    <a:pt x="1002" y="544"/>
                  </a:cubicBezTo>
                  <a:cubicBezTo>
                    <a:pt x="1018" y="544"/>
                    <a:pt x="1034" y="541"/>
                    <a:pt x="1049" y="536"/>
                  </a:cubicBezTo>
                  <a:cubicBezTo>
                    <a:pt x="1108" y="517"/>
                    <a:pt x="1128" y="437"/>
                    <a:pt x="1108" y="398"/>
                  </a:cubicBezTo>
                  <a:cubicBezTo>
                    <a:pt x="1108" y="378"/>
                    <a:pt x="920" y="1"/>
                    <a:pt x="598"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49" name="Google Shape;749;p45"/>
            <p:cNvSpPr/>
            <p:nvPr/>
          </p:nvSpPr>
          <p:spPr>
            <a:xfrm>
              <a:off x="5053825" y="3521700"/>
              <a:ext cx="76275" cy="52325"/>
            </a:xfrm>
            <a:custGeom>
              <a:avLst/>
              <a:gdLst/>
              <a:ahLst/>
              <a:cxnLst/>
              <a:rect l="l" t="t" r="r" b="b"/>
              <a:pathLst>
                <a:path w="3051" h="2093" extrusionOk="0">
                  <a:moveTo>
                    <a:pt x="2415" y="241"/>
                  </a:moveTo>
                  <a:cubicBezTo>
                    <a:pt x="2500" y="241"/>
                    <a:pt x="2578" y="297"/>
                    <a:pt x="2595" y="383"/>
                  </a:cubicBezTo>
                  <a:lnTo>
                    <a:pt x="2753" y="1274"/>
                  </a:lnTo>
                  <a:cubicBezTo>
                    <a:pt x="2773" y="1373"/>
                    <a:pt x="2714" y="1472"/>
                    <a:pt x="2615" y="1492"/>
                  </a:cubicBezTo>
                  <a:lnTo>
                    <a:pt x="654" y="1849"/>
                  </a:lnTo>
                  <a:cubicBezTo>
                    <a:pt x="641" y="1851"/>
                    <a:pt x="629" y="1852"/>
                    <a:pt x="616" y="1852"/>
                  </a:cubicBezTo>
                  <a:cubicBezTo>
                    <a:pt x="531" y="1852"/>
                    <a:pt x="454" y="1796"/>
                    <a:pt x="436" y="1710"/>
                  </a:cubicBezTo>
                  <a:lnTo>
                    <a:pt x="278" y="839"/>
                  </a:lnTo>
                  <a:cubicBezTo>
                    <a:pt x="258" y="740"/>
                    <a:pt x="318" y="641"/>
                    <a:pt x="417" y="621"/>
                  </a:cubicBezTo>
                  <a:lnTo>
                    <a:pt x="2377" y="245"/>
                  </a:lnTo>
                  <a:cubicBezTo>
                    <a:pt x="2390" y="242"/>
                    <a:pt x="2403" y="241"/>
                    <a:pt x="2415" y="241"/>
                  </a:cubicBezTo>
                  <a:close/>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0" name="Google Shape;750;p45"/>
            <p:cNvSpPr/>
            <p:nvPr/>
          </p:nvSpPr>
          <p:spPr>
            <a:xfrm>
              <a:off x="5053825" y="3521700"/>
              <a:ext cx="76275" cy="52325"/>
            </a:xfrm>
            <a:custGeom>
              <a:avLst/>
              <a:gdLst/>
              <a:ahLst/>
              <a:cxnLst/>
              <a:rect l="l" t="t" r="r" b="b"/>
              <a:pathLst>
                <a:path w="3051" h="2093" extrusionOk="0">
                  <a:moveTo>
                    <a:pt x="2411" y="1"/>
                  </a:moveTo>
                  <a:cubicBezTo>
                    <a:pt x="2387" y="1"/>
                    <a:pt x="2362" y="3"/>
                    <a:pt x="2337" y="7"/>
                  </a:cubicBezTo>
                  <a:lnTo>
                    <a:pt x="377" y="383"/>
                  </a:lnTo>
                  <a:cubicBezTo>
                    <a:pt x="159" y="443"/>
                    <a:pt x="1" y="641"/>
                    <a:pt x="60" y="878"/>
                  </a:cubicBezTo>
                  <a:lnTo>
                    <a:pt x="219" y="1750"/>
                  </a:lnTo>
                  <a:cubicBezTo>
                    <a:pt x="254" y="1945"/>
                    <a:pt x="433" y="2092"/>
                    <a:pt x="626" y="2092"/>
                  </a:cubicBezTo>
                  <a:cubicBezTo>
                    <a:pt x="649" y="2092"/>
                    <a:pt x="671" y="2090"/>
                    <a:pt x="694" y="2086"/>
                  </a:cubicBezTo>
                  <a:lnTo>
                    <a:pt x="2674" y="1710"/>
                  </a:lnTo>
                  <a:cubicBezTo>
                    <a:pt x="2892" y="1670"/>
                    <a:pt x="3050" y="1453"/>
                    <a:pt x="3011" y="1215"/>
                  </a:cubicBezTo>
                  <a:lnTo>
                    <a:pt x="2832" y="344"/>
                  </a:lnTo>
                  <a:cubicBezTo>
                    <a:pt x="2797" y="148"/>
                    <a:pt x="2618" y="1"/>
                    <a:pt x="241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1" name="Google Shape;751;p45"/>
            <p:cNvSpPr/>
            <p:nvPr/>
          </p:nvSpPr>
          <p:spPr>
            <a:xfrm>
              <a:off x="5112250" y="3575325"/>
              <a:ext cx="61400" cy="44600"/>
            </a:xfrm>
            <a:custGeom>
              <a:avLst/>
              <a:gdLst/>
              <a:ahLst/>
              <a:cxnLst/>
              <a:rect l="l" t="t" r="r" b="b"/>
              <a:pathLst>
                <a:path w="2456" h="1784" extrusionOk="0">
                  <a:moveTo>
                    <a:pt x="2456" y="1"/>
                  </a:moveTo>
                  <a:lnTo>
                    <a:pt x="0" y="951"/>
                  </a:lnTo>
                  <a:cubicBezTo>
                    <a:pt x="0" y="951"/>
                    <a:pt x="423" y="1783"/>
                    <a:pt x="1122" y="1783"/>
                  </a:cubicBezTo>
                  <a:cubicBezTo>
                    <a:pt x="1265" y="1783"/>
                    <a:pt x="1420" y="1748"/>
                    <a:pt x="1585" y="1664"/>
                  </a:cubicBezTo>
                  <a:cubicBezTo>
                    <a:pt x="2436" y="1209"/>
                    <a:pt x="2456" y="1"/>
                    <a:pt x="2456"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2" name="Google Shape;752;p45"/>
            <p:cNvSpPr/>
            <p:nvPr/>
          </p:nvSpPr>
          <p:spPr>
            <a:xfrm>
              <a:off x="5141950" y="3617700"/>
              <a:ext cx="19325" cy="11625"/>
            </a:xfrm>
            <a:custGeom>
              <a:avLst/>
              <a:gdLst/>
              <a:ahLst/>
              <a:cxnLst/>
              <a:rect l="l" t="t" r="r" b="b"/>
              <a:pathLst>
                <a:path w="773" h="465" extrusionOk="0">
                  <a:moveTo>
                    <a:pt x="679" y="1"/>
                  </a:moveTo>
                  <a:cubicBezTo>
                    <a:pt x="645" y="1"/>
                    <a:pt x="609" y="19"/>
                    <a:pt x="595" y="48"/>
                  </a:cubicBezTo>
                  <a:cubicBezTo>
                    <a:pt x="486" y="193"/>
                    <a:pt x="328" y="288"/>
                    <a:pt x="150" y="288"/>
                  </a:cubicBezTo>
                  <a:cubicBezTo>
                    <a:pt x="133" y="288"/>
                    <a:pt x="116" y="288"/>
                    <a:pt x="100" y="286"/>
                  </a:cubicBezTo>
                  <a:cubicBezTo>
                    <a:pt x="40" y="286"/>
                    <a:pt x="1" y="325"/>
                    <a:pt x="1" y="365"/>
                  </a:cubicBezTo>
                  <a:cubicBezTo>
                    <a:pt x="1" y="405"/>
                    <a:pt x="20" y="464"/>
                    <a:pt x="80" y="464"/>
                  </a:cubicBezTo>
                  <a:lnTo>
                    <a:pt x="139" y="464"/>
                  </a:lnTo>
                  <a:cubicBezTo>
                    <a:pt x="377" y="464"/>
                    <a:pt x="614" y="345"/>
                    <a:pt x="733" y="147"/>
                  </a:cubicBezTo>
                  <a:cubicBezTo>
                    <a:pt x="773" y="88"/>
                    <a:pt x="753" y="48"/>
                    <a:pt x="713" y="9"/>
                  </a:cubicBezTo>
                  <a:cubicBezTo>
                    <a:pt x="703" y="3"/>
                    <a:pt x="691" y="1"/>
                    <a:pt x="679"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3" name="Google Shape;753;p45"/>
            <p:cNvSpPr/>
            <p:nvPr/>
          </p:nvSpPr>
          <p:spPr>
            <a:xfrm>
              <a:off x="5148875" y="3524650"/>
              <a:ext cx="29250" cy="19250"/>
            </a:xfrm>
            <a:custGeom>
              <a:avLst/>
              <a:gdLst/>
              <a:ahLst/>
              <a:cxnLst/>
              <a:rect l="l" t="t" r="r" b="b"/>
              <a:pathLst>
                <a:path w="1170" h="770" extrusionOk="0">
                  <a:moveTo>
                    <a:pt x="643" y="0"/>
                  </a:moveTo>
                  <a:cubicBezTo>
                    <a:pt x="573" y="0"/>
                    <a:pt x="504" y="9"/>
                    <a:pt x="436" y="28"/>
                  </a:cubicBezTo>
                  <a:cubicBezTo>
                    <a:pt x="60" y="146"/>
                    <a:pt x="1" y="622"/>
                    <a:pt x="1" y="641"/>
                  </a:cubicBezTo>
                  <a:cubicBezTo>
                    <a:pt x="1" y="701"/>
                    <a:pt x="40" y="760"/>
                    <a:pt x="100" y="760"/>
                  </a:cubicBezTo>
                  <a:cubicBezTo>
                    <a:pt x="106" y="767"/>
                    <a:pt x="113" y="769"/>
                    <a:pt x="120" y="769"/>
                  </a:cubicBezTo>
                  <a:cubicBezTo>
                    <a:pt x="133" y="769"/>
                    <a:pt x="146" y="760"/>
                    <a:pt x="159" y="760"/>
                  </a:cubicBezTo>
                  <a:cubicBezTo>
                    <a:pt x="199" y="740"/>
                    <a:pt x="219" y="701"/>
                    <a:pt x="219" y="661"/>
                  </a:cubicBezTo>
                  <a:cubicBezTo>
                    <a:pt x="219" y="661"/>
                    <a:pt x="278" y="325"/>
                    <a:pt x="496" y="245"/>
                  </a:cubicBezTo>
                  <a:cubicBezTo>
                    <a:pt x="546" y="233"/>
                    <a:pt x="598" y="226"/>
                    <a:pt x="650" y="226"/>
                  </a:cubicBezTo>
                  <a:cubicBezTo>
                    <a:pt x="763" y="226"/>
                    <a:pt x="876" y="257"/>
                    <a:pt x="971" y="325"/>
                  </a:cubicBezTo>
                  <a:cubicBezTo>
                    <a:pt x="985" y="339"/>
                    <a:pt x="1004" y="345"/>
                    <a:pt x="1025" y="345"/>
                  </a:cubicBezTo>
                  <a:cubicBezTo>
                    <a:pt x="1062" y="345"/>
                    <a:pt x="1104" y="323"/>
                    <a:pt x="1130" y="285"/>
                  </a:cubicBezTo>
                  <a:cubicBezTo>
                    <a:pt x="1169" y="245"/>
                    <a:pt x="1149" y="166"/>
                    <a:pt x="1090" y="127"/>
                  </a:cubicBezTo>
                  <a:cubicBezTo>
                    <a:pt x="953" y="45"/>
                    <a:pt x="798" y="0"/>
                    <a:pt x="643"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4" name="Google Shape;754;p45"/>
            <p:cNvSpPr/>
            <p:nvPr/>
          </p:nvSpPr>
          <p:spPr>
            <a:xfrm>
              <a:off x="5145525" y="3488350"/>
              <a:ext cx="39025" cy="17925"/>
            </a:xfrm>
            <a:custGeom>
              <a:avLst/>
              <a:gdLst/>
              <a:ahLst/>
              <a:cxnLst/>
              <a:rect l="l" t="t" r="r" b="b"/>
              <a:pathLst>
                <a:path w="1561" h="717" extrusionOk="0">
                  <a:moveTo>
                    <a:pt x="1024" y="1"/>
                  </a:moveTo>
                  <a:cubicBezTo>
                    <a:pt x="690" y="1"/>
                    <a:pt x="370" y="139"/>
                    <a:pt x="135" y="390"/>
                  </a:cubicBezTo>
                  <a:cubicBezTo>
                    <a:pt x="0" y="525"/>
                    <a:pt x="126" y="716"/>
                    <a:pt x="272" y="716"/>
                  </a:cubicBezTo>
                  <a:cubicBezTo>
                    <a:pt x="319" y="716"/>
                    <a:pt x="368" y="696"/>
                    <a:pt x="412" y="648"/>
                  </a:cubicBezTo>
                  <a:cubicBezTo>
                    <a:pt x="607" y="541"/>
                    <a:pt x="819" y="467"/>
                    <a:pt x="1046" y="467"/>
                  </a:cubicBezTo>
                  <a:cubicBezTo>
                    <a:pt x="1072" y="467"/>
                    <a:pt x="1098" y="468"/>
                    <a:pt x="1125" y="470"/>
                  </a:cubicBezTo>
                  <a:cubicBezTo>
                    <a:pt x="1541" y="450"/>
                    <a:pt x="1561" y="93"/>
                    <a:pt x="1204" y="14"/>
                  </a:cubicBezTo>
                  <a:cubicBezTo>
                    <a:pt x="1144" y="5"/>
                    <a:pt x="1084" y="1"/>
                    <a:pt x="1024"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5" name="Google Shape;755;p45"/>
            <p:cNvSpPr/>
            <p:nvPr/>
          </p:nvSpPr>
          <p:spPr>
            <a:xfrm>
              <a:off x="5072825" y="3496875"/>
              <a:ext cx="39300" cy="14650"/>
            </a:xfrm>
            <a:custGeom>
              <a:avLst/>
              <a:gdLst/>
              <a:ahLst/>
              <a:cxnLst/>
              <a:rect l="l" t="t" r="r" b="b"/>
              <a:pathLst>
                <a:path w="1572" h="586" extrusionOk="0">
                  <a:moveTo>
                    <a:pt x="701" y="0"/>
                  </a:moveTo>
                  <a:cubicBezTo>
                    <a:pt x="570" y="0"/>
                    <a:pt x="438" y="22"/>
                    <a:pt x="310" y="69"/>
                  </a:cubicBezTo>
                  <a:cubicBezTo>
                    <a:pt x="0" y="197"/>
                    <a:pt x="59" y="492"/>
                    <a:pt x="379" y="492"/>
                  </a:cubicBezTo>
                  <a:cubicBezTo>
                    <a:pt x="407" y="492"/>
                    <a:pt x="437" y="490"/>
                    <a:pt x="468" y="485"/>
                  </a:cubicBezTo>
                  <a:cubicBezTo>
                    <a:pt x="550" y="473"/>
                    <a:pt x="630" y="466"/>
                    <a:pt x="708" y="466"/>
                  </a:cubicBezTo>
                  <a:cubicBezTo>
                    <a:pt x="876" y="466"/>
                    <a:pt x="1039" y="497"/>
                    <a:pt x="1201" y="564"/>
                  </a:cubicBezTo>
                  <a:cubicBezTo>
                    <a:pt x="1230" y="579"/>
                    <a:pt x="1259" y="585"/>
                    <a:pt x="1286" y="585"/>
                  </a:cubicBezTo>
                  <a:cubicBezTo>
                    <a:pt x="1449" y="585"/>
                    <a:pt x="1571" y="363"/>
                    <a:pt x="1419" y="228"/>
                  </a:cubicBezTo>
                  <a:cubicBezTo>
                    <a:pt x="1210" y="84"/>
                    <a:pt x="957" y="0"/>
                    <a:pt x="701"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6" name="Google Shape;756;p45"/>
            <p:cNvSpPr/>
            <p:nvPr/>
          </p:nvSpPr>
          <p:spPr>
            <a:xfrm>
              <a:off x="5188975" y="3425700"/>
              <a:ext cx="77750" cy="91825"/>
            </a:xfrm>
            <a:custGeom>
              <a:avLst/>
              <a:gdLst/>
              <a:ahLst/>
              <a:cxnLst/>
              <a:rect l="l" t="t" r="r" b="b"/>
              <a:pathLst>
                <a:path w="3110" h="3673" extrusionOk="0">
                  <a:moveTo>
                    <a:pt x="655" y="0"/>
                  </a:moveTo>
                  <a:cubicBezTo>
                    <a:pt x="429" y="0"/>
                    <a:pt x="207" y="107"/>
                    <a:pt x="1" y="362"/>
                  </a:cubicBezTo>
                  <a:cubicBezTo>
                    <a:pt x="1" y="362"/>
                    <a:pt x="595" y="3114"/>
                    <a:pt x="1823" y="3609"/>
                  </a:cubicBezTo>
                  <a:cubicBezTo>
                    <a:pt x="1925" y="3653"/>
                    <a:pt x="2023" y="3672"/>
                    <a:pt x="2116" y="3672"/>
                  </a:cubicBezTo>
                  <a:cubicBezTo>
                    <a:pt x="2735" y="3672"/>
                    <a:pt x="3110" y="2817"/>
                    <a:pt x="3110" y="2817"/>
                  </a:cubicBezTo>
                  <a:cubicBezTo>
                    <a:pt x="3110" y="2817"/>
                    <a:pt x="1819" y="0"/>
                    <a:pt x="655" y="0"/>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7" name="Google Shape;757;p45"/>
            <p:cNvSpPr/>
            <p:nvPr/>
          </p:nvSpPr>
          <p:spPr>
            <a:xfrm>
              <a:off x="5119675" y="3529775"/>
              <a:ext cx="22575" cy="52375"/>
            </a:xfrm>
            <a:custGeom>
              <a:avLst/>
              <a:gdLst/>
              <a:ahLst/>
              <a:cxnLst/>
              <a:rect l="l" t="t" r="r" b="b"/>
              <a:pathLst>
                <a:path w="903" h="2095" extrusionOk="0">
                  <a:moveTo>
                    <a:pt x="575" y="1"/>
                  </a:moveTo>
                  <a:cubicBezTo>
                    <a:pt x="515" y="1"/>
                    <a:pt x="456" y="40"/>
                    <a:pt x="456" y="100"/>
                  </a:cubicBezTo>
                  <a:cubicBezTo>
                    <a:pt x="436" y="436"/>
                    <a:pt x="278" y="1407"/>
                    <a:pt x="40" y="1704"/>
                  </a:cubicBezTo>
                  <a:cubicBezTo>
                    <a:pt x="0" y="1743"/>
                    <a:pt x="0" y="1803"/>
                    <a:pt x="40" y="1842"/>
                  </a:cubicBezTo>
                  <a:cubicBezTo>
                    <a:pt x="198" y="2001"/>
                    <a:pt x="397" y="2080"/>
                    <a:pt x="614" y="2080"/>
                  </a:cubicBezTo>
                  <a:cubicBezTo>
                    <a:pt x="644" y="2090"/>
                    <a:pt x="674" y="2095"/>
                    <a:pt x="703" y="2095"/>
                  </a:cubicBezTo>
                  <a:cubicBezTo>
                    <a:pt x="733" y="2095"/>
                    <a:pt x="763" y="2090"/>
                    <a:pt x="793" y="2080"/>
                  </a:cubicBezTo>
                  <a:cubicBezTo>
                    <a:pt x="902" y="2080"/>
                    <a:pt x="877" y="1878"/>
                    <a:pt x="779" y="1878"/>
                  </a:cubicBezTo>
                  <a:cubicBezTo>
                    <a:pt x="771" y="1878"/>
                    <a:pt x="762" y="1879"/>
                    <a:pt x="753" y="1882"/>
                  </a:cubicBezTo>
                  <a:cubicBezTo>
                    <a:pt x="723" y="1885"/>
                    <a:pt x="694" y="1887"/>
                    <a:pt x="664" y="1887"/>
                  </a:cubicBezTo>
                  <a:cubicBezTo>
                    <a:pt x="516" y="1887"/>
                    <a:pt x="373" y="1846"/>
                    <a:pt x="258" y="1763"/>
                  </a:cubicBezTo>
                  <a:cubicBezTo>
                    <a:pt x="555" y="1288"/>
                    <a:pt x="674" y="159"/>
                    <a:pt x="674" y="120"/>
                  </a:cubicBezTo>
                  <a:cubicBezTo>
                    <a:pt x="674" y="60"/>
                    <a:pt x="634" y="1"/>
                    <a:pt x="575"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8" name="Google Shape;758;p45"/>
            <p:cNvSpPr/>
            <p:nvPr/>
          </p:nvSpPr>
          <p:spPr>
            <a:xfrm>
              <a:off x="5078100" y="3575000"/>
              <a:ext cx="25250" cy="22125"/>
            </a:xfrm>
            <a:custGeom>
              <a:avLst/>
              <a:gdLst/>
              <a:ahLst/>
              <a:cxnLst/>
              <a:rect l="l" t="t" r="r" b="b"/>
              <a:pathLst>
                <a:path w="1010" h="885" extrusionOk="0">
                  <a:moveTo>
                    <a:pt x="512" y="1"/>
                  </a:moveTo>
                  <a:cubicBezTo>
                    <a:pt x="363" y="1"/>
                    <a:pt x="188" y="26"/>
                    <a:pt x="0" y="73"/>
                  </a:cubicBezTo>
                  <a:cubicBezTo>
                    <a:pt x="40" y="192"/>
                    <a:pt x="59" y="330"/>
                    <a:pt x="99" y="469"/>
                  </a:cubicBezTo>
                  <a:cubicBezTo>
                    <a:pt x="119" y="548"/>
                    <a:pt x="139" y="647"/>
                    <a:pt x="158" y="727"/>
                  </a:cubicBezTo>
                  <a:cubicBezTo>
                    <a:pt x="158" y="746"/>
                    <a:pt x="158" y="746"/>
                    <a:pt x="158" y="766"/>
                  </a:cubicBezTo>
                  <a:cubicBezTo>
                    <a:pt x="158" y="806"/>
                    <a:pt x="198" y="845"/>
                    <a:pt x="198" y="885"/>
                  </a:cubicBezTo>
                  <a:cubicBezTo>
                    <a:pt x="693" y="687"/>
                    <a:pt x="1010" y="390"/>
                    <a:pt x="951" y="192"/>
                  </a:cubicBezTo>
                  <a:cubicBezTo>
                    <a:pt x="903" y="60"/>
                    <a:pt x="739" y="1"/>
                    <a:pt x="512" y="1"/>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59" name="Google Shape;759;p45"/>
            <p:cNvSpPr/>
            <p:nvPr/>
          </p:nvSpPr>
          <p:spPr>
            <a:xfrm>
              <a:off x="5160775" y="3545900"/>
              <a:ext cx="54475" cy="24225"/>
            </a:xfrm>
            <a:custGeom>
              <a:avLst/>
              <a:gdLst/>
              <a:ahLst/>
              <a:cxnLst/>
              <a:rect l="l" t="t" r="r" b="b"/>
              <a:pathLst>
                <a:path w="2179" h="969" extrusionOk="0">
                  <a:moveTo>
                    <a:pt x="1529" y="0"/>
                  </a:moveTo>
                  <a:cubicBezTo>
                    <a:pt x="1366" y="0"/>
                    <a:pt x="1182" y="22"/>
                    <a:pt x="990" y="69"/>
                  </a:cubicBezTo>
                  <a:cubicBezTo>
                    <a:pt x="416" y="207"/>
                    <a:pt x="0" y="504"/>
                    <a:pt x="59" y="722"/>
                  </a:cubicBezTo>
                  <a:cubicBezTo>
                    <a:pt x="99" y="881"/>
                    <a:pt x="332" y="969"/>
                    <a:pt x="654" y="969"/>
                  </a:cubicBezTo>
                  <a:cubicBezTo>
                    <a:pt x="814" y="969"/>
                    <a:pt x="997" y="947"/>
                    <a:pt x="1188" y="900"/>
                  </a:cubicBezTo>
                  <a:cubicBezTo>
                    <a:pt x="1763" y="762"/>
                    <a:pt x="2178" y="465"/>
                    <a:pt x="2119" y="247"/>
                  </a:cubicBezTo>
                  <a:cubicBezTo>
                    <a:pt x="2093" y="88"/>
                    <a:pt x="1855" y="0"/>
                    <a:pt x="1529" y="0"/>
                  </a:cubicBezTo>
                  <a:close/>
                </a:path>
              </a:pathLst>
            </a:custGeom>
            <a:solidFill>
              <a:srgbClr val="AF5F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0" name="Google Shape;760;p45"/>
            <p:cNvSpPr/>
            <p:nvPr/>
          </p:nvSpPr>
          <p:spPr>
            <a:xfrm>
              <a:off x="5238000" y="3511600"/>
              <a:ext cx="58025" cy="84900"/>
            </a:xfrm>
            <a:custGeom>
              <a:avLst/>
              <a:gdLst/>
              <a:ahLst/>
              <a:cxnLst/>
              <a:rect l="l" t="t" r="r" b="b"/>
              <a:pathLst>
                <a:path w="2321" h="3396" extrusionOk="0">
                  <a:moveTo>
                    <a:pt x="1011" y="1"/>
                  </a:moveTo>
                  <a:cubicBezTo>
                    <a:pt x="341" y="1"/>
                    <a:pt x="0" y="668"/>
                    <a:pt x="0" y="668"/>
                  </a:cubicBezTo>
                  <a:lnTo>
                    <a:pt x="297" y="3381"/>
                  </a:lnTo>
                  <a:cubicBezTo>
                    <a:pt x="367" y="3391"/>
                    <a:pt x="435" y="3396"/>
                    <a:pt x="501" y="3396"/>
                  </a:cubicBezTo>
                  <a:cubicBezTo>
                    <a:pt x="2136" y="3396"/>
                    <a:pt x="2320" y="417"/>
                    <a:pt x="1406" y="74"/>
                  </a:cubicBezTo>
                  <a:cubicBezTo>
                    <a:pt x="1264" y="23"/>
                    <a:pt x="1132" y="1"/>
                    <a:pt x="1011" y="1"/>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1" name="Google Shape;761;p45"/>
            <p:cNvSpPr/>
            <p:nvPr/>
          </p:nvSpPr>
          <p:spPr>
            <a:xfrm>
              <a:off x="5254125" y="3576550"/>
              <a:ext cx="17550" cy="14975"/>
            </a:xfrm>
            <a:custGeom>
              <a:avLst/>
              <a:gdLst/>
              <a:ahLst/>
              <a:cxnLst/>
              <a:rect l="l" t="t" r="r" b="b"/>
              <a:pathLst>
                <a:path w="702" h="599" extrusionOk="0">
                  <a:moveTo>
                    <a:pt x="344" y="1"/>
                  </a:moveTo>
                  <a:cubicBezTo>
                    <a:pt x="215" y="1"/>
                    <a:pt x="98" y="78"/>
                    <a:pt x="48" y="209"/>
                  </a:cubicBezTo>
                  <a:cubicBezTo>
                    <a:pt x="0" y="417"/>
                    <a:pt x="159" y="599"/>
                    <a:pt x="347" y="599"/>
                  </a:cubicBezTo>
                  <a:cubicBezTo>
                    <a:pt x="392" y="599"/>
                    <a:pt x="438" y="588"/>
                    <a:pt x="484" y="566"/>
                  </a:cubicBezTo>
                  <a:cubicBezTo>
                    <a:pt x="702" y="427"/>
                    <a:pt x="662" y="90"/>
                    <a:pt x="425" y="11"/>
                  </a:cubicBezTo>
                  <a:cubicBezTo>
                    <a:pt x="397" y="4"/>
                    <a:pt x="370" y="1"/>
                    <a:pt x="344"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2" name="Google Shape;762;p45"/>
            <p:cNvSpPr/>
            <p:nvPr/>
          </p:nvSpPr>
          <p:spPr>
            <a:xfrm>
              <a:off x="5208775" y="3487700"/>
              <a:ext cx="43100" cy="116850"/>
            </a:xfrm>
            <a:custGeom>
              <a:avLst/>
              <a:gdLst/>
              <a:ahLst/>
              <a:cxnLst/>
              <a:rect l="l" t="t" r="r" b="b"/>
              <a:pathLst>
                <a:path w="1724" h="4674" extrusionOk="0">
                  <a:moveTo>
                    <a:pt x="1" y="1"/>
                  </a:moveTo>
                  <a:lnTo>
                    <a:pt x="1" y="1"/>
                  </a:lnTo>
                  <a:cubicBezTo>
                    <a:pt x="1" y="1"/>
                    <a:pt x="654" y="694"/>
                    <a:pt x="516" y="2001"/>
                  </a:cubicBezTo>
                  <a:cubicBezTo>
                    <a:pt x="357" y="3327"/>
                    <a:pt x="60" y="4278"/>
                    <a:pt x="872" y="4674"/>
                  </a:cubicBezTo>
                  <a:cubicBezTo>
                    <a:pt x="872" y="4674"/>
                    <a:pt x="476" y="4397"/>
                    <a:pt x="892" y="3228"/>
                  </a:cubicBezTo>
                  <a:cubicBezTo>
                    <a:pt x="1328" y="2040"/>
                    <a:pt x="1724" y="1347"/>
                    <a:pt x="1387" y="733"/>
                  </a:cubicBezTo>
                  <a:cubicBezTo>
                    <a:pt x="1070" y="100"/>
                    <a:pt x="1" y="1"/>
                    <a:pt x="1"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3" name="Google Shape;763;p45"/>
            <p:cNvSpPr/>
            <p:nvPr/>
          </p:nvSpPr>
          <p:spPr>
            <a:xfrm>
              <a:off x="5249875" y="3535075"/>
              <a:ext cx="29000" cy="32350"/>
            </a:xfrm>
            <a:custGeom>
              <a:avLst/>
              <a:gdLst/>
              <a:ahLst/>
              <a:cxnLst/>
              <a:rect l="l" t="t" r="r" b="b"/>
              <a:pathLst>
                <a:path w="1160" h="1294" extrusionOk="0">
                  <a:moveTo>
                    <a:pt x="1053" y="1"/>
                  </a:moveTo>
                  <a:cubicBezTo>
                    <a:pt x="1046" y="1"/>
                    <a:pt x="1038" y="3"/>
                    <a:pt x="1030" y="7"/>
                  </a:cubicBezTo>
                  <a:cubicBezTo>
                    <a:pt x="199" y="205"/>
                    <a:pt x="1" y="1155"/>
                    <a:pt x="1" y="1195"/>
                  </a:cubicBezTo>
                  <a:cubicBezTo>
                    <a:pt x="1" y="1234"/>
                    <a:pt x="20" y="1274"/>
                    <a:pt x="80" y="1294"/>
                  </a:cubicBezTo>
                  <a:cubicBezTo>
                    <a:pt x="119" y="1294"/>
                    <a:pt x="159" y="1254"/>
                    <a:pt x="179" y="1215"/>
                  </a:cubicBezTo>
                  <a:cubicBezTo>
                    <a:pt x="218" y="997"/>
                    <a:pt x="317" y="799"/>
                    <a:pt x="436" y="621"/>
                  </a:cubicBezTo>
                  <a:cubicBezTo>
                    <a:pt x="614" y="779"/>
                    <a:pt x="773" y="918"/>
                    <a:pt x="773" y="918"/>
                  </a:cubicBezTo>
                  <a:cubicBezTo>
                    <a:pt x="793" y="918"/>
                    <a:pt x="812" y="937"/>
                    <a:pt x="832" y="937"/>
                  </a:cubicBezTo>
                  <a:cubicBezTo>
                    <a:pt x="852" y="937"/>
                    <a:pt x="872" y="918"/>
                    <a:pt x="892" y="898"/>
                  </a:cubicBezTo>
                  <a:cubicBezTo>
                    <a:pt x="931" y="878"/>
                    <a:pt x="931" y="819"/>
                    <a:pt x="892" y="779"/>
                  </a:cubicBezTo>
                  <a:cubicBezTo>
                    <a:pt x="892" y="779"/>
                    <a:pt x="733" y="640"/>
                    <a:pt x="555" y="482"/>
                  </a:cubicBezTo>
                  <a:cubicBezTo>
                    <a:pt x="694" y="323"/>
                    <a:pt x="872" y="224"/>
                    <a:pt x="1070" y="165"/>
                  </a:cubicBezTo>
                  <a:cubicBezTo>
                    <a:pt x="1159" y="147"/>
                    <a:pt x="1120" y="1"/>
                    <a:pt x="1053"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4" name="Google Shape;764;p45"/>
            <p:cNvSpPr/>
            <p:nvPr/>
          </p:nvSpPr>
          <p:spPr>
            <a:xfrm>
              <a:off x="5134025" y="3508675"/>
              <a:ext cx="75775" cy="51975"/>
            </a:xfrm>
            <a:custGeom>
              <a:avLst/>
              <a:gdLst/>
              <a:ahLst/>
              <a:cxnLst/>
              <a:rect l="l" t="t" r="r" b="b"/>
              <a:pathLst>
                <a:path w="3031" h="2079" extrusionOk="0">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5" name="Google Shape;765;p45"/>
            <p:cNvSpPr/>
            <p:nvPr/>
          </p:nvSpPr>
          <p:spPr>
            <a:xfrm>
              <a:off x="5134025" y="3508675"/>
              <a:ext cx="75775" cy="51975"/>
            </a:xfrm>
            <a:custGeom>
              <a:avLst/>
              <a:gdLst/>
              <a:ahLst/>
              <a:cxnLst/>
              <a:rect l="l" t="t" r="r" b="b"/>
              <a:pathLst>
                <a:path w="3031" h="2079" extrusionOk="0">
                  <a:moveTo>
                    <a:pt x="2415" y="227"/>
                  </a:moveTo>
                  <a:cubicBezTo>
                    <a:pt x="2500" y="227"/>
                    <a:pt x="2578" y="283"/>
                    <a:pt x="2595" y="370"/>
                  </a:cubicBezTo>
                  <a:lnTo>
                    <a:pt x="2753" y="1261"/>
                  </a:lnTo>
                  <a:cubicBezTo>
                    <a:pt x="2773" y="1360"/>
                    <a:pt x="2714" y="1439"/>
                    <a:pt x="2615" y="1459"/>
                  </a:cubicBezTo>
                  <a:lnTo>
                    <a:pt x="654" y="1835"/>
                  </a:lnTo>
                  <a:cubicBezTo>
                    <a:pt x="641" y="1837"/>
                    <a:pt x="629" y="1839"/>
                    <a:pt x="616" y="1839"/>
                  </a:cubicBezTo>
                  <a:cubicBezTo>
                    <a:pt x="531" y="1839"/>
                    <a:pt x="454" y="1783"/>
                    <a:pt x="436" y="1696"/>
                  </a:cubicBezTo>
                  <a:lnTo>
                    <a:pt x="258" y="825"/>
                  </a:lnTo>
                  <a:cubicBezTo>
                    <a:pt x="238" y="726"/>
                    <a:pt x="318" y="627"/>
                    <a:pt x="417" y="607"/>
                  </a:cubicBezTo>
                  <a:lnTo>
                    <a:pt x="2377" y="231"/>
                  </a:lnTo>
                  <a:cubicBezTo>
                    <a:pt x="2390" y="228"/>
                    <a:pt x="2403" y="227"/>
                    <a:pt x="2415" y="227"/>
                  </a:cubicBezTo>
                  <a:close/>
                  <a:moveTo>
                    <a:pt x="2431" y="1"/>
                  </a:moveTo>
                  <a:cubicBezTo>
                    <a:pt x="2400" y="1"/>
                    <a:pt x="2369" y="5"/>
                    <a:pt x="2337" y="13"/>
                  </a:cubicBezTo>
                  <a:lnTo>
                    <a:pt x="377" y="389"/>
                  </a:lnTo>
                  <a:cubicBezTo>
                    <a:pt x="139" y="429"/>
                    <a:pt x="1" y="627"/>
                    <a:pt x="40" y="865"/>
                  </a:cubicBezTo>
                  <a:lnTo>
                    <a:pt x="199" y="1736"/>
                  </a:lnTo>
                  <a:cubicBezTo>
                    <a:pt x="252" y="1931"/>
                    <a:pt x="417" y="2079"/>
                    <a:pt x="621" y="2079"/>
                  </a:cubicBezTo>
                  <a:cubicBezTo>
                    <a:pt x="645" y="2079"/>
                    <a:pt x="669" y="2077"/>
                    <a:pt x="694" y="2073"/>
                  </a:cubicBezTo>
                  <a:lnTo>
                    <a:pt x="2654" y="1696"/>
                  </a:lnTo>
                  <a:cubicBezTo>
                    <a:pt x="2872" y="1657"/>
                    <a:pt x="3031" y="1439"/>
                    <a:pt x="2991" y="1201"/>
                  </a:cubicBezTo>
                  <a:lnTo>
                    <a:pt x="2813" y="330"/>
                  </a:lnTo>
                  <a:cubicBezTo>
                    <a:pt x="2779" y="143"/>
                    <a:pt x="2614" y="1"/>
                    <a:pt x="2431" y="1"/>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6" name="Google Shape;766;p45"/>
            <p:cNvSpPr/>
            <p:nvPr/>
          </p:nvSpPr>
          <p:spPr>
            <a:xfrm>
              <a:off x="5121150" y="3530075"/>
              <a:ext cx="19350" cy="9625"/>
            </a:xfrm>
            <a:custGeom>
              <a:avLst/>
              <a:gdLst/>
              <a:ahLst/>
              <a:cxnLst/>
              <a:rect l="l" t="t" r="r" b="b"/>
              <a:pathLst>
                <a:path w="774" h="385" extrusionOk="0">
                  <a:moveTo>
                    <a:pt x="466" y="0"/>
                  </a:moveTo>
                  <a:cubicBezTo>
                    <a:pt x="299" y="0"/>
                    <a:pt x="135" y="57"/>
                    <a:pt x="1" y="167"/>
                  </a:cubicBezTo>
                  <a:lnTo>
                    <a:pt x="159" y="385"/>
                  </a:lnTo>
                  <a:cubicBezTo>
                    <a:pt x="242" y="314"/>
                    <a:pt x="340" y="278"/>
                    <a:pt x="439" y="278"/>
                  </a:cubicBezTo>
                  <a:cubicBezTo>
                    <a:pt x="505" y="278"/>
                    <a:pt x="571" y="294"/>
                    <a:pt x="635" y="325"/>
                  </a:cubicBezTo>
                  <a:lnTo>
                    <a:pt x="773" y="68"/>
                  </a:lnTo>
                  <a:cubicBezTo>
                    <a:pt x="674" y="22"/>
                    <a:pt x="570" y="0"/>
                    <a:pt x="466" y="0"/>
                  </a:cubicBez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7" name="Google Shape;767;p45"/>
            <p:cNvSpPr/>
            <p:nvPr/>
          </p:nvSpPr>
          <p:spPr>
            <a:xfrm>
              <a:off x="5202350" y="3513950"/>
              <a:ext cx="32200" cy="14375"/>
            </a:xfrm>
            <a:custGeom>
              <a:avLst/>
              <a:gdLst/>
              <a:ahLst/>
              <a:cxnLst/>
              <a:rect l="l" t="t" r="r" b="b"/>
              <a:pathLst>
                <a:path w="1288" h="575" extrusionOk="0">
                  <a:moveTo>
                    <a:pt x="1288" y="0"/>
                  </a:moveTo>
                  <a:cubicBezTo>
                    <a:pt x="832" y="0"/>
                    <a:pt x="397" y="119"/>
                    <a:pt x="0" y="357"/>
                  </a:cubicBezTo>
                  <a:lnTo>
                    <a:pt x="179" y="574"/>
                  </a:lnTo>
                  <a:cubicBezTo>
                    <a:pt x="415" y="375"/>
                    <a:pt x="717" y="275"/>
                    <a:pt x="1041" y="275"/>
                  </a:cubicBezTo>
                  <a:cubicBezTo>
                    <a:pt x="1070" y="275"/>
                    <a:pt x="1100" y="276"/>
                    <a:pt x="1129" y="277"/>
                  </a:cubicBezTo>
                  <a:lnTo>
                    <a:pt x="1288" y="0"/>
                  </a:lnTo>
                  <a:close/>
                </a:path>
              </a:pathLst>
            </a:custGeom>
            <a:solidFill>
              <a:srgbClr val="EFE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8" name="Google Shape;768;p45"/>
            <p:cNvSpPr/>
            <p:nvPr/>
          </p:nvSpPr>
          <p:spPr>
            <a:xfrm>
              <a:off x="5039475" y="3382775"/>
              <a:ext cx="203500" cy="105525"/>
            </a:xfrm>
            <a:custGeom>
              <a:avLst/>
              <a:gdLst/>
              <a:ahLst/>
              <a:cxnLst/>
              <a:rect l="l" t="t" r="r" b="b"/>
              <a:pathLst>
                <a:path w="8140" h="4221" extrusionOk="0">
                  <a:moveTo>
                    <a:pt x="4726" y="1"/>
                  </a:moveTo>
                  <a:cubicBezTo>
                    <a:pt x="4497" y="1"/>
                    <a:pt x="4256" y="25"/>
                    <a:pt x="4001" y="79"/>
                  </a:cubicBezTo>
                  <a:cubicBezTo>
                    <a:pt x="971" y="732"/>
                    <a:pt x="0" y="3544"/>
                    <a:pt x="1703" y="4118"/>
                  </a:cubicBezTo>
                  <a:cubicBezTo>
                    <a:pt x="1922" y="4190"/>
                    <a:pt x="2163" y="4221"/>
                    <a:pt x="2418" y="4221"/>
                  </a:cubicBezTo>
                  <a:cubicBezTo>
                    <a:pt x="4144" y="4221"/>
                    <a:pt x="6476" y="2792"/>
                    <a:pt x="6476" y="2792"/>
                  </a:cubicBezTo>
                  <a:lnTo>
                    <a:pt x="8139" y="2891"/>
                  </a:lnTo>
                  <a:cubicBezTo>
                    <a:pt x="8139" y="2891"/>
                    <a:pt x="7209" y="1"/>
                    <a:pt x="4726" y="1"/>
                  </a:cubicBezTo>
                  <a:close/>
                </a:path>
              </a:pathLst>
            </a:custGeom>
            <a:solidFill>
              <a:srgbClr val="1F29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69" name="Google Shape;769;p45"/>
            <p:cNvSpPr/>
            <p:nvPr/>
          </p:nvSpPr>
          <p:spPr>
            <a:xfrm>
              <a:off x="4973625" y="4201550"/>
              <a:ext cx="530250" cy="298175"/>
            </a:xfrm>
            <a:custGeom>
              <a:avLst/>
              <a:gdLst/>
              <a:ahLst/>
              <a:cxnLst/>
              <a:rect l="l" t="t" r="r" b="b"/>
              <a:pathLst>
                <a:path w="21210" h="11927" extrusionOk="0">
                  <a:moveTo>
                    <a:pt x="20517" y="1"/>
                  </a:moveTo>
                  <a:cubicBezTo>
                    <a:pt x="20503" y="1"/>
                    <a:pt x="20490" y="1"/>
                    <a:pt x="20477" y="2"/>
                  </a:cubicBezTo>
                  <a:lnTo>
                    <a:pt x="714" y="2"/>
                  </a:lnTo>
                  <a:cubicBezTo>
                    <a:pt x="516" y="2"/>
                    <a:pt x="318" y="81"/>
                    <a:pt x="159" y="220"/>
                  </a:cubicBezTo>
                  <a:cubicBezTo>
                    <a:pt x="60" y="319"/>
                    <a:pt x="1" y="437"/>
                    <a:pt x="1" y="576"/>
                  </a:cubicBezTo>
                  <a:lnTo>
                    <a:pt x="1" y="11349"/>
                  </a:lnTo>
                  <a:cubicBezTo>
                    <a:pt x="38" y="11681"/>
                    <a:pt x="315" y="11927"/>
                    <a:pt x="641" y="11927"/>
                  </a:cubicBezTo>
                  <a:cubicBezTo>
                    <a:pt x="665" y="11927"/>
                    <a:pt x="689" y="11926"/>
                    <a:pt x="714" y="11923"/>
                  </a:cubicBezTo>
                  <a:lnTo>
                    <a:pt x="20477" y="11923"/>
                  </a:lnTo>
                  <a:cubicBezTo>
                    <a:pt x="20501" y="11926"/>
                    <a:pt x="20525" y="11927"/>
                    <a:pt x="20549" y="11927"/>
                  </a:cubicBezTo>
                  <a:cubicBezTo>
                    <a:pt x="20875" y="11927"/>
                    <a:pt x="21154" y="11681"/>
                    <a:pt x="21209" y="11349"/>
                  </a:cubicBezTo>
                  <a:lnTo>
                    <a:pt x="21209" y="576"/>
                  </a:lnTo>
                  <a:cubicBezTo>
                    <a:pt x="21189" y="556"/>
                    <a:pt x="21189" y="536"/>
                    <a:pt x="21189" y="517"/>
                  </a:cubicBezTo>
                  <a:cubicBezTo>
                    <a:pt x="21114" y="213"/>
                    <a:pt x="20820" y="1"/>
                    <a:pt x="205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0" name="Google Shape;770;p45"/>
            <p:cNvSpPr/>
            <p:nvPr/>
          </p:nvSpPr>
          <p:spPr>
            <a:xfrm>
              <a:off x="4292925" y="4909900"/>
              <a:ext cx="520825" cy="168375"/>
            </a:xfrm>
            <a:custGeom>
              <a:avLst/>
              <a:gdLst/>
              <a:ahLst/>
              <a:cxnLst/>
              <a:rect l="l" t="t" r="r" b="b"/>
              <a:pathLst>
                <a:path w="20833" h="6735" extrusionOk="0">
                  <a:moveTo>
                    <a:pt x="914" y="1"/>
                  </a:moveTo>
                  <a:cubicBezTo>
                    <a:pt x="623" y="1"/>
                    <a:pt x="360" y="199"/>
                    <a:pt x="278" y="480"/>
                  </a:cubicBezTo>
                  <a:lnTo>
                    <a:pt x="119" y="1035"/>
                  </a:lnTo>
                  <a:cubicBezTo>
                    <a:pt x="0" y="1411"/>
                    <a:pt x="238" y="1787"/>
                    <a:pt x="614" y="1886"/>
                  </a:cubicBezTo>
                  <a:lnTo>
                    <a:pt x="19724" y="6718"/>
                  </a:lnTo>
                  <a:cubicBezTo>
                    <a:pt x="19773" y="6729"/>
                    <a:pt x="19823" y="6734"/>
                    <a:pt x="19872" y="6734"/>
                  </a:cubicBezTo>
                  <a:cubicBezTo>
                    <a:pt x="20179" y="6734"/>
                    <a:pt x="20467" y="6530"/>
                    <a:pt x="20536" y="6223"/>
                  </a:cubicBezTo>
                  <a:lnTo>
                    <a:pt x="20734" y="5372"/>
                  </a:lnTo>
                  <a:cubicBezTo>
                    <a:pt x="20833" y="5015"/>
                    <a:pt x="20615" y="4639"/>
                    <a:pt x="20238" y="4560"/>
                  </a:cubicBezTo>
                  <a:lnTo>
                    <a:pt x="1089" y="25"/>
                  </a:lnTo>
                  <a:cubicBezTo>
                    <a:pt x="1031" y="9"/>
                    <a:pt x="972" y="1"/>
                    <a:pt x="914" y="1"/>
                  </a:cubicBezTo>
                  <a:close/>
                </a:path>
              </a:pathLst>
            </a:custGeom>
            <a:solidFill>
              <a:srgbClr val="9086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1" name="Google Shape;771;p45"/>
            <p:cNvSpPr/>
            <p:nvPr/>
          </p:nvSpPr>
          <p:spPr>
            <a:xfrm>
              <a:off x="4922950" y="4197075"/>
              <a:ext cx="617725" cy="26825"/>
            </a:xfrm>
            <a:custGeom>
              <a:avLst/>
              <a:gdLst/>
              <a:ahLst/>
              <a:cxnLst/>
              <a:rect l="l" t="t" r="r" b="b"/>
              <a:pathLst>
                <a:path w="24709" h="1073" extrusionOk="0">
                  <a:moveTo>
                    <a:pt x="686" y="0"/>
                  </a:moveTo>
                  <a:cubicBezTo>
                    <a:pt x="0" y="0"/>
                    <a:pt x="6" y="1073"/>
                    <a:pt x="704" y="1073"/>
                  </a:cubicBezTo>
                  <a:cubicBezTo>
                    <a:pt x="716" y="1073"/>
                    <a:pt x="728" y="1073"/>
                    <a:pt x="741" y="1072"/>
                  </a:cubicBezTo>
                  <a:lnTo>
                    <a:pt x="23969" y="1072"/>
                  </a:lnTo>
                  <a:cubicBezTo>
                    <a:pt x="23981" y="1073"/>
                    <a:pt x="23994" y="1073"/>
                    <a:pt x="24006" y="1073"/>
                  </a:cubicBezTo>
                  <a:cubicBezTo>
                    <a:pt x="24703" y="1073"/>
                    <a:pt x="24709" y="0"/>
                    <a:pt x="24023" y="0"/>
                  </a:cubicBezTo>
                  <a:cubicBezTo>
                    <a:pt x="24006" y="0"/>
                    <a:pt x="23988" y="1"/>
                    <a:pt x="23969" y="3"/>
                  </a:cubicBezTo>
                  <a:lnTo>
                    <a:pt x="741" y="3"/>
                  </a:lnTo>
                  <a:cubicBezTo>
                    <a:pt x="722" y="1"/>
                    <a:pt x="704" y="0"/>
                    <a:pt x="6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2" name="Google Shape;772;p45"/>
            <p:cNvSpPr/>
            <p:nvPr/>
          </p:nvSpPr>
          <p:spPr>
            <a:xfrm>
              <a:off x="4693925" y="4479800"/>
              <a:ext cx="880250" cy="673325"/>
            </a:xfrm>
            <a:custGeom>
              <a:avLst/>
              <a:gdLst/>
              <a:ahLst/>
              <a:cxnLst/>
              <a:rect l="l" t="t" r="r" b="b"/>
              <a:pathLst>
                <a:path w="35210" h="26933" extrusionOk="0">
                  <a:moveTo>
                    <a:pt x="6238" y="1"/>
                  </a:moveTo>
                  <a:cubicBezTo>
                    <a:pt x="5981" y="1"/>
                    <a:pt x="5763" y="159"/>
                    <a:pt x="5703" y="397"/>
                  </a:cubicBezTo>
                  <a:lnTo>
                    <a:pt x="20" y="23090"/>
                  </a:lnTo>
                  <a:cubicBezTo>
                    <a:pt x="0" y="23130"/>
                    <a:pt x="0" y="23170"/>
                    <a:pt x="0" y="23209"/>
                  </a:cubicBezTo>
                  <a:lnTo>
                    <a:pt x="0" y="26398"/>
                  </a:lnTo>
                  <a:cubicBezTo>
                    <a:pt x="0" y="26695"/>
                    <a:pt x="238" y="26932"/>
                    <a:pt x="535" y="26932"/>
                  </a:cubicBezTo>
                  <a:cubicBezTo>
                    <a:pt x="832" y="26932"/>
                    <a:pt x="1070" y="26695"/>
                    <a:pt x="1070" y="26398"/>
                  </a:cubicBezTo>
                  <a:lnTo>
                    <a:pt x="1070" y="23289"/>
                  </a:lnTo>
                  <a:lnTo>
                    <a:pt x="6654" y="1070"/>
                  </a:lnTo>
                  <a:lnTo>
                    <a:pt x="34496" y="1070"/>
                  </a:lnTo>
                  <a:cubicBezTo>
                    <a:pt x="35209" y="1070"/>
                    <a:pt x="35209" y="1"/>
                    <a:pt x="344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3" name="Google Shape;773;p45"/>
            <p:cNvSpPr/>
            <p:nvPr/>
          </p:nvSpPr>
          <p:spPr>
            <a:xfrm>
              <a:off x="4637475" y="5078325"/>
              <a:ext cx="139650" cy="139150"/>
            </a:xfrm>
            <a:custGeom>
              <a:avLst/>
              <a:gdLst/>
              <a:ahLst/>
              <a:cxnLst/>
              <a:rect l="l" t="t" r="r" b="b"/>
              <a:pathLst>
                <a:path w="5586" h="5566" extrusionOk="0">
                  <a:moveTo>
                    <a:pt x="2793" y="1"/>
                  </a:moveTo>
                  <a:cubicBezTo>
                    <a:pt x="1248" y="1"/>
                    <a:pt x="1" y="1249"/>
                    <a:pt x="1" y="2793"/>
                  </a:cubicBezTo>
                  <a:cubicBezTo>
                    <a:pt x="1" y="4318"/>
                    <a:pt x="1248" y="5566"/>
                    <a:pt x="2793" y="5566"/>
                  </a:cubicBezTo>
                  <a:cubicBezTo>
                    <a:pt x="4338" y="5566"/>
                    <a:pt x="5585" y="4318"/>
                    <a:pt x="5585" y="2793"/>
                  </a:cubicBezTo>
                  <a:cubicBezTo>
                    <a:pt x="5585" y="1249"/>
                    <a:pt x="4338" y="1"/>
                    <a:pt x="27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4" name="Google Shape;774;p45"/>
            <p:cNvSpPr/>
            <p:nvPr/>
          </p:nvSpPr>
          <p:spPr>
            <a:xfrm>
              <a:off x="4664700" y="5115950"/>
              <a:ext cx="74800" cy="64025"/>
            </a:xfrm>
            <a:custGeom>
              <a:avLst/>
              <a:gdLst/>
              <a:ahLst/>
              <a:cxnLst/>
              <a:rect l="l" t="t" r="r" b="b"/>
              <a:pathLst>
                <a:path w="2992" h="2561" extrusionOk="0">
                  <a:moveTo>
                    <a:pt x="1704" y="1"/>
                  </a:moveTo>
                  <a:cubicBezTo>
                    <a:pt x="575" y="1"/>
                    <a:pt x="1" y="1387"/>
                    <a:pt x="813" y="2179"/>
                  </a:cubicBezTo>
                  <a:cubicBezTo>
                    <a:pt x="1070" y="2443"/>
                    <a:pt x="1389" y="2560"/>
                    <a:pt x="1704" y="2560"/>
                  </a:cubicBezTo>
                  <a:cubicBezTo>
                    <a:pt x="2359" y="2560"/>
                    <a:pt x="2991" y="2051"/>
                    <a:pt x="2991" y="1288"/>
                  </a:cubicBezTo>
                  <a:cubicBezTo>
                    <a:pt x="2991" y="575"/>
                    <a:pt x="2417" y="1"/>
                    <a:pt x="1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5" name="Google Shape;775;p45"/>
            <p:cNvSpPr/>
            <p:nvPr/>
          </p:nvSpPr>
          <p:spPr>
            <a:xfrm>
              <a:off x="4988000" y="4499600"/>
              <a:ext cx="640125" cy="640150"/>
            </a:xfrm>
            <a:custGeom>
              <a:avLst/>
              <a:gdLst/>
              <a:ahLst/>
              <a:cxnLst/>
              <a:rect l="l" t="t" r="r" b="b"/>
              <a:pathLst>
                <a:path w="25605" h="25606" extrusionOk="0">
                  <a:moveTo>
                    <a:pt x="12812" y="1"/>
                  </a:moveTo>
                  <a:cubicBezTo>
                    <a:pt x="12733" y="1"/>
                    <a:pt x="12693" y="60"/>
                    <a:pt x="12693" y="120"/>
                  </a:cubicBezTo>
                  <a:lnTo>
                    <a:pt x="12693" y="12140"/>
                  </a:lnTo>
                  <a:lnTo>
                    <a:pt x="8396" y="912"/>
                  </a:lnTo>
                  <a:cubicBezTo>
                    <a:pt x="8369" y="871"/>
                    <a:pt x="8329" y="854"/>
                    <a:pt x="8288" y="854"/>
                  </a:cubicBezTo>
                  <a:cubicBezTo>
                    <a:pt x="8210" y="854"/>
                    <a:pt x="8133" y="919"/>
                    <a:pt x="8159" y="1011"/>
                  </a:cubicBezTo>
                  <a:lnTo>
                    <a:pt x="12495" y="12298"/>
                  </a:lnTo>
                  <a:lnTo>
                    <a:pt x="3941" y="3744"/>
                  </a:lnTo>
                  <a:cubicBezTo>
                    <a:pt x="3915" y="3722"/>
                    <a:pt x="3885" y="3712"/>
                    <a:pt x="3857" y="3712"/>
                  </a:cubicBezTo>
                  <a:cubicBezTo>
                    <a:pt x="3758" y="3712"/>
                    <a:pt x="3670" y="3829"/>
                    <a:pt x="3762" y="3922"/>
                  </a:cubicBezTo>
                  <a:lnTo>
                    <a:pt x="12159" y="12318"/>
                  </a:lnTo>
                  <a:lnTo>
                    <a:pt x="1109" y="7823"/>
                  </a:lnTo>
                  <a:cubicBezTo>
                    <a:pt x="1092" y="7812"/>
                    <a:pt x="1076" y="7807"/>
                    <a:pt x="1060" y="7807"/>
                  </a:cubicBezTo>
                  <a:cubicBezTo>
                    <a:pt x="1018" y="7807"/>
                    <a:pt x="979" y="7839"/>
                    <a:pt x="951" y="7882"/>
                  </a:cubicBezTo>
                  <a:cubicBezTo>
                    <a:pt x="931" y="7942"/>
                    <a:pt x="951" y="8021"/>
                    <a:pt x="1030" y="8041"/>
                  </a:cubicBezTo>
                  <a:lnTo>
                    <a:pt x="12377" y="12674"/>
                  </a:lnTo>
                  <a:lnTo>
                    <a:pt x="119" y="12674"/>
                  </a:lnTo>
                  <a:cubicBezTo>
                    <a:pt x="59" y="12674"/>
                    <a:pt x="0" y="12734"/>
                    <a:pt x="0" y="12813"/>
                  </a:cubicBezTo>
                  <a:cubicBezTo>
                    <a:pt x="0" y="12873"/>
                    <a:pt x="59" y="12932"/>
                    <a:pt x="119" y="12932"/>
                  </a:cubicBezTo>
                  <a:lnTo>
                    <a:pt x="12139" y="12932"/>
                  </a:lnTo>
                  <a:lnTo>
                    <a:pt x="911" y="17229"/>
                  </a:lnTo>
                  <a:cubicBezTo>
                    <a:pt x="852" y="17249"/>
                    <a:pt x="812" y="17328"/>
                    <a:pt x="852" y="17387"/>
                  </a:cubicBezTo>
                  <a:cubicBezTo>
                    <a:pt x="852" y="17427"/>
                    <a:pt x="911" y="17467"/>
                    <a:pt x="951" y="17467"/>
                  </a:cubicBezTo>
                  <a:lnTo>
                    <a:pt x="990" y="17467"/>
                  </a:lnTo>
                  <a:lnTo>
                    <a:pt x="12297" y="13130"/>
                  </a:lnTo>
                  <a:lnTo>
                    <a:pt x="12297" y="13130"/>
                  </a:lnTo>
                  <a:lnTo>
                    <a:pt x="3743" y="21685"/>
                  </a:lnTo>
                  <a:cubicBezTo>
                    <a:pt x="3703" y="21744"/>
                    <a:pt x="3703" y="21823"/>
                    <a:pt x="3743" y="21863"/>
                  </a:cubicBezTo>
                  <a:cubicBezTo>
                    <a:pt x="3762" y="21883"/>
                    <a:pt x="3802" y="21902"/>
                    <a:pt x="3842" y="21902"/>
                  </a:cubicBezTo>
                  <a:cubicBezTo>
                    <a:pt x="3861" y="21902"/>
                    <a:pt x="3901" y="21883"/>
                    <a:pt x="3921" y="21863"/>
                  </a:cubicBezTo>
                  <a:lnTo>
                    <a:pt x="12396" y="13387"/>
                  </a:lnTo>
                  <a:lnTo>
                    <a:pt x="12396" y="13387"/>
                  </a:lnTo>
                  <a:lnTo>
                    <a:pt x="7901" y="24417"/>
                  </a:lnTo>
                  <a:cubicBezTo>
                    <a:pt x="7862" y="24477"/>
                    <a:pt x="7901" y="24556"/>
                    <a:pt x="7961" y="24576"/>
                  </a:cubicBezTo>
                  <a:lnTo>
                    <a:pt x="8000" y="24576"/>
                  </a:lnTo>
                  <a:cubicBezTo>
                    <a:pt x="8060" y="24576"/>
                    <a:pt x="8099" y="24556"/>
                    <a:pt x="8119" y="24497"/>
                  </a:cubicBezTo>
                  <a:lnTo>
                    <a:pt x="12674" y="13348"/>
                  </a:lnTo>
                  <a:lnTo>
                    <a:pt x="12674" y="25487"/>
                  </a:lnTo>
                  <a:cubicBezTo>
                    <a:pt x="12674" y="25546"/>
                    <a:pt x="12733" y="25606"/>
                    <a:pt x="12792" y="25606"/>
                  </a:cubicBezTo>
                  <a:cubicBezTo>
                    <a:pt x="12872" y="25606"/>
                    <a:pt x="12931" y="25546"/>
                    <a:pt x="12931" y="25487"/>
                  </a:cubicBezTo>
                  <a:lnTo>
                    <a:pt x="12931" y="13467"/>
                  </a:lnTo>
                  <a:lnTo>
                    <a:pt x="17208" y="24695"/>
                  </a:lnTo>
                  <a:cubicBezTo>
                    <a:pt x="17228" y="24734"/>
                    <a:pt x="17288" y="24774"/>
                    <a:pt x="17327" y="24774"/>
                  </a:cubicBezTo>
                  <a:lnTo>
                    <a:pt x="17387" y="24774"/>
                  </a:lnTo>
                  <a:cubicBezTo>
                    <a:pt x="17446" y="24734"/>
                    <a:pt x="17466" y="24675"/>
                    <a:pt x="17446" y="24615"/>
                  </a:cubicBezTo>
                  <a:lnTo>
                    <a:pt x="13129" y="13308"/>
                  </a:lnTo>
                  <a:lnTo>
                    <a:pt x="13129" y="13308"/>
                  </a:lnTo>
                  <a:lnTo>
                    <a:pt x="21684" y="21863"/>
                  </a:lnTo>
                  <a:cubicBezTo>
                    <a:pt x="21704" y="21883"/>
                    <a:pt x="21723" y="21902"/>
                    <a:pt x="21763" y="21902"/>
                  </a:cubicBezTo>
                  <a:cubicBezTo>
                    <a:pt x="21862" y="21902"/>
                    <a:pt x="21921" y="21764"/>
                    <a:pt x="21842" y="21685"/>
                  </a:cubicBezTo>
                  <a:lnTo>
                    <a:pt x="13188" y="13031"/>
                  </a:lnTo>
                  <a:lnTo>
                    <a:pt x="24496" y="17645"/>
                  </a:lnTo>
                  <a:lnTo>
                    <a:pt x="24535" y="17645"/>
                  </a:lnTo>
                  <a:cubicBezTo>
                    <a:pt x="24595" y="17645"/>
                    <a:pt x="24634" y="17605"/>
                    <a:pt x="24654" y="17566"/>
                  </a:cubicBezTo>
                  <a:cubicBezTo>
                    <a:pt x="24694" y="17506"/>
                    <a:pt x="24654" y="17427"/>
                    <a:pt x="24595" y="17407"/>
                  </a:cubicBezTo>
                  <a:lnTo>
                    <a:pt x="13644" y="12952"/>
                  </a:lnTo>
                  <a:lnTo>
                    <a:pt x="25486" y="12952"/>
                  </a:lnTo>
                  <a:cubicBezTo>
                    <a:pt x="25545" y="12952"/>
                    <a:pt x="25605" y="12892"/>
                    <a:pt x="25605" y="12833"/>
                  </a:cubicBezTo>
                  <a:cubicBezTo>
                    <a:pt x="25605" y="12754"/>
                    <a:pt x="25545" y="12674"/>
                    <a:pt x="25486" y="12674"/>
                  </a:cubicBezTo>
                  <a:lnTo>
                    <a:pt x="13466" y="12674"/>
                  </a:lnTo>
                  <a:lnTo>
                    <a:pt x="24674" y="8377"/>
                  </a:lnTo>
                  <a:cubicBezTo>
                    <a:pt x="24829" y="8343"/>
                    <a:pt x="24774" y="8144"/>
                    <a:pt x="24654" y="8144"/>
                  </a:cubicBezTo>
                  <a:cubicBezTo>
                    <a:pt x="24635" y="8144"/>
                    <a:pt x="24616" y="8149"/>
                    <a:pt x="24595" y="8160"/>
                  </a:cubicBezTo>
                  <a:lnTo>
                    <a:pt x="13287" y="12476"/>
                  </a:lnTo>
                  <a:lnTo>
                    <a:pt x="13287" y="12476"/>
                  </a:lnTo>
                  <a:lnTo>
                    <a:pt x="21862" y="3922"/>
                  </a:lnTo>
                  <a:cubicBezTo>
                    <a:pt x="21902" y="3882"/>
                    <a:pt x="21902" y="3803"/>
                    <a:pt x="21862" y="3744"/>
                  </a:cubicBezTo>
                  <a:cubicBezTo>
                    <a:pt x="21842" y="3724"/>
                    <a:pt x="21812" y="3714"/>
                    <a:pt x="21780" y="3714"/>
                  </a:cubicBezTo>
                  <a:cubicBezTo>
                    <a:pt x="21748" y="3714"/>
                    <a:pt x="21713" y="3724"/>
                    <a:pt x="21684" y="3744"/>
                  </a:cubicBezTo>
                  <a:lnTo>
                    <a:pt x="13089" y="12338"/>
                  </a:lnTo>
                  <a:lnTo>
                    <a:pt x="13089" y="12338"/>
                  </a:lnTo>
                  <a:lnTo>
                    <a:pt x="17703" y="1031"/>
                  </a:lnTo>
                  <a:cubicBezTo>
                    <a:pt x="17754" y="929"/>
                    <a:pt x="17674" y="851"/>
                    <a:pt x="17595" y="851"/>
                  </a:cubicBezTo>
                  <a:cubicBezTo>
                    <a:pt x="17551" y="851"/>
                    <a:pt x="17507" y="875"/>
                    <a:pt x="17486" y="932"/>
                  </a:cubicBezTo>
                  <a:lnTo>
                    <a:pt x="12931" y="12100"/>
                  </a:lnTo>
                  <a:lnTo>
                    <a:pt x="12931" y="120"/>
                  </a:lnTo>
                  <a:cubicBezTo>
                    <a:pt x="12931" y="60"/>
                    <a:pt x="12872" y="1"/>
                    <a:pt x="128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6" name="Google Shape;776;p45"/>
            <p:cNvSpPr/>
            <p:nvPr/>
          </p:nvSpPr>
          <p:spPr>
            <a:xfrm>
              <a:off x="4930075" y="4467800"/>
              <a:ext cx="763400" cy="703650"/>
            </a:xfrm>
            <a:custGeom>
              <a:avLst/>
              <a:gdLst/>
              <a:ahLst/>
              <a:cxnLst/>
              <a:rect l="l" t="t" r="r" b="b"/>
              <a:pathLst>
                <a:path w="30536" h="28146" extrusionOk="0">
                  <a:moveTo>
                    <a:pt x="15109" y="1788"/>
                  </a:moveTo>
                  <a:cubicBezTo>
                    <a:pt x="21902" y="1788"/>
                    <a:pt x="27387" y="7293"/>
                    <a:pt x="27407" y="14085"/>
                  </a:cubicBezTo>
                  <a:cubicBezTo>
                    <a:pt x="27387" y="19056"/>
                    <a:pt x="24397" y="23531"/>
                    <a:pt x="19803" y="25432"/>
                  </a:cubicBezTo>
                  <a:cubicBezTo>
                    <a:pt x="18282" y="26061"/>
                    <a:pt x="16686" y="26367"/>
                    <a:pt x="15103" y="26367"/>
                  </a:cubicBezTo>
                  <a:cubicBezTo>
                    <a:pt x="11904" y="26367"/>
                    <a:pt x="8761" y="25117"/>
                    <a:pt x="6416" y="22759"/>
                  </a:cubicBezTo>
                  <a:cubicBezTo>
                    <a:pt x="2891" y="19254"/>
                    <a:pt x="1842" y="13966"/>
                    <a:pt x="3763" y="9372"/>
                  </a:cubicBezTo>
                  <a:cubicBezTo>
                    <a:pt x="5664" y="4778"/>
                    <a:pt x="10139" y="1788"/>
                    <a:pt x="15109" y="1788"/>
                  </a:cubicBezTo>
                  <a:close/>
                  <a:moveTo>
                    <a:pt x="15101" y="1"/>
                  </a:moveTo>
                  <a:cubicBezTo>
                    <a:pt x="13297" y="1"/>
                    <a:pt x="11472" y="349"/>
                    <a:pt x="9723" y="1075"/>
                  </a:cubicBezTo>
                  <a:cubicBezTo>
                    <a:pt x="3525" y="3649"/>
                    <a:pt x="0" y="10243"/>
                    <a:pt x="1307" y="16818"/>
                  </a:cubicBezTo>
                  <a:cubicBezTo>
                    <a:pt x="2614" y="23412"/>
                    <a:pt x="8396" y="28145"/>
                    <a:pt x="15109" y="28145"/>
                  </a:cubicBezTo>
                  <a:cubicBezTo>
                    <a:pt x="15134" y="28145"/>
                    <a:pt x="15159" y="28145"/>
                    <a:pt x="15183" y="28145"/>
                  </a:cubicBezTo>
                  <a:cubicBezTo>
                    <a:pt x="18899" y="28145"/>
                    <a:pt x="22454" y="26662"/>
                    <a:pt x="25070" y="24026"/>
                  </a:cubicBezTo>
                  <a:cubicBezTo>
                    <a:pt x="29803" y="19273"/>
                    <a:pt x="30536" y="11847"/>
                    <a:pt x="26813" y="6263"/>
                  </a:cubicBezTo>
                  <a:cubicBezTo>
                    <a:pt x="24140" y="2254"/>
                    <a:pt x="19692" y="1"/>
                    <a:pt x="15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7" name="Google Shape;777;p45"/>
            <p:cNvSpPr/>
            <p:nvPr/>
          </p:nvSpPr>
          <p:spPr>
            <a:xfrm>
              <a:off x="5253350" y="4770275"/>
              <a:ext cx="108925" cy="98800"/>
            </a:xfrm>
            <a:custGeom>
              <a:avLst/>
              <a:gdLst/>
              <a:ahLst/>
              <a:cxnLst/>
              <a:rect l="l" t="t" r="r" b="b"/>
              <a:pathLst>
                <a:path w="4357" h="3952" extrusionOk="0">
                  <a:moveTo>
                    <a:pt x="2186" y="1"/>
                  </a:moveTo>
                  <a:cubicBezTo>
                    <a:pt x="1678" y="1"/>
                    <a:pt x="1168" y="194"/>
                    <a:pt x="772" y="580"/>
                  </a:cubicBezTo>
                  <a:cubicBezTo>
                    <a:pt x="0" y="1352"/>
                    <a:pt x="0" y="2600"/>
                    <a:pt x="772" y="3372"/>
                  </a:cubicBezTo>
                  <a:cubicBezTo>
                    <a:pt x="1168" y="3758"/>
                    <a:pt x="1678" y="3951"/>
                    <a:pt x="2186" y="3951"/>
                  </a:cubicBezTo>
                  <a:cubicBezTo>
                    <a:pt x="2693" y="3951"/>
                    <a:pt x="3198" y="3758"/>
                    <a:pt x="3584" y="3372"/>
                  </a:cubicBezTo>
                  <a:cubicBezTo>
                    <a:pt x="4357" y="2600"/>
                    <a:pt x="4357" y="1352"/>
                    <a:pt x="3584" y="580"/>
                  </a:cubicBezTo>
                  <a:cubicBezTo>
                    <a:pt x="3198" y="194"/>
                    <a:pt x="2693" y="1"/>
                    <a:pt x="21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8" name="Google Shape;778;p45"/>
            <p:cNvSpPr/>
            <p:nvPr/>
          </p:nvSpPr>
          <p:spPr>
            <a:xfrm>
              <a:off x="5271175" y="4792200"/>
              <a:ext cx="64375" cy="55150"/>
            </a:xfrm>
            <a:custGeom>
              <a:avLst/>
              <a:gdLst/>
              <a:ahLst/>
              <a:cxnLst/>
              <a:rect l="l" t="t" r="r" b="b"/>
              <a:pathLst>
                <a:path w="2575" h="2206" extrusionOk="0">
                  <a:moveTo>
                    <a:pt x="1465" y="0"/>
                  </a:moveTo>
                  <a:cubicBezTo>
                    <a:pt x="495" y="0"/>
                    <a:pt x="0" y="1188"/>
                    <a:pt x="693" y="1881"/>
                  </a:cubicBezTo>
                  <a:cubicBezTo>
                    <a:pt x="917" y="2105"/>
                    <a:pt x="1190" y="2205"/>
                    <a:pt x="1459" y="2205"/>
                  </a:cubicBezTo>
                  <a:cubicBezTo>
                    <a:pt x="2021" y="2205"/>
                    <a:pt x="2561" y="1766"/>
                    <a:pt x="2574" y="1109"/>
                  </a:cubicBezTo>
                  <a:cubicBezTo>
                    <a:pt x="2574" y="495"/>
                    <a:pt x="2079" y="0"/>
                    <a:pt x="1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79" name="Google Shape;779;p45"/>
            <p:cNvSpPr/>
            <p:nvPr/>
          </p:nvSpPr>
          <p:spPr>
            <a:xfrm>
              <a:off x="4802825" y="4480425"/>
              <a:ext cx="201300" cy="602900"/>
            </a:xfrm>
            <a:custGeom>
              <a:avLst/>
              <a:gdLst/>
              <a:ahLst/>
              <a:cxnLst/>
              <a:rect l="l" t="t" r="r" b="b"/>
              <a:pathLst>
                <a:path w="8052" h="24116" extrusionOk="0">
                  <a:moveTo>
                    <a:pt x="7444" y="0"/>
                  </a:moveTo>
                  <a:cubicBezTo>
                    <a:pt x="7237" y="0"/>
                    <a:pt x="7032" y="114"/>
                    <a:pt x="6952" y="372"/>
                  </a:cubicBezTo>
                  <a:lnTo>
                    <a:pt x="1209" y="22907"/>
                  </a:lnTo>
                  <a:lnTo>
                    <a:pt x="318" y="22650"/>
                  </a:lnTo>
                  <a:lnTo>
                    <a:pt x="1" y="23679"/>
                  </a:lnTo>
                  <a:lnTo>
                    <a:pt x="1446" y="24095"/>
                  </a:lnTo>
                  <a:cubicBezTo>
                    <a:pt x="1486" y="24115"/>
                    <a:pt x="1545" y="24115"/>
                    <a:pt x="1585" y="24115"/>
                  </a:cubicBezTo>
                  <a:cubicBezTo>
                    <a:pt x="1684" y="24115"/>
                    <a:pt x="1783" y="24095"/>
                    <a:pt x="1862" y="24056"/>
                  </a:cubicBezTo>
                  <a:cubicBezTo>
                    <a:pt x="1981" y="23976"/>
                    <a:pt x="2060" y="23858"/>
                    <a:pt x="2100" y="23719"/>
                  </a:cubicBezTo>
                  <a:lnTo>
                    <a:pt x="7981" y="629"/>
                  </a:lnTo>
                  <a:cubicBezTo>
                    <a:pt x="8052" y="242"/>
                    <a:pt x="7746" y="0"/>
                    <a:pt x="7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0" name="Google Shape;780;p45"/>
            <p:cNvSpPr/>
            <p:nvPr/>
          </p:nvSpPr>
          <p:spPr>
            <a:xfrm>
              <a:off x="5293450" y="3779300"/>
              <a:ext cx="410425" cy="1056975"/>
            </a:xfrm>
            <a:custGeom>
              <a:avLst/>
              <a:gdLst/>
              <a:ahLst/>
              <a:cxnLst/>
              <a:rect l="l" t="t" r="r" b="b"/>
              <a:pathLst>
                <a:path w="16417" h="42279" extrusionOk="0">
                  <a:moveTo>
                    <a:pt x="8872" y="0"/>
                  </a:moveTo>
                  <a:cubicBezTo>
                    <a:pt x="8614" y="0"/>
                    <a:pt x="8396" y="178"/>
                    <a:pt x="8337" y="436"/>
                  </a:cubicBezTo>
                  <a:lnTo>
                    <a:pt x="60" y="41645"/>
                  </a:lnTo>
                  <a:cubicBezTo>
                    <a:pt x="0" y="41922"/>
                    <a:pt x="178" y="42219"/>
                    <a:pt x="475" y="42279"/>
                  </a:cubicBezTo>
                  <a:lnTo>
                    <a:pt x="574" y="42279"/>
                  </a:lnTo>
                  <a:cubicBezTo>
                    <a:pt x="832" y="42279"/>
                    <a:pt x="1050" y="42100"/>
                    <a:pt x="1109" y="41843"/>
                  </a:cubicBezTo>
                  <a:lnTo>
                    <a:pt x="9307" y="1070"/>
                  </a:lnTo>
                  <a:lnTo>
                    <a:pt x="15704" y="1070"/>
                  </a:lnTo>
                  <a:cubicBezTo>
                    <a:pt x="16416" y="1070"/>
                    <a:pt x="16416" y="0"/>
                    <a:pt x="15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1" name="Google Shape;781;p45"/>
            <p:cNvSpPr/>
            <p:nvPr/>
          </p:nvSpPr>
          <p:spPr>
            <a:xfrm>
              <a:off x="5601875" y="3765925"/>
              <a:ext cx="150025" cy="54000"/>
            </a:xfrm>
            <a:custGeom>
              <a:avLst/>
              <a:gdLst/>
              <a:ahLst/>
              <a:cxnLst/>
              <a:rect l="l" t="t" r="r" b="b"/>
              <a:pathLst>
                <a:path w="6001" h="2160" extrusionOk="0">
                  <a:moveTo>
                    <a:pt x="297" y="1"/>
                  </a:moveTo>
                  <a:cubicBezTo>
                    <a:pt x="139" y="1"/>
                    <a:pt x="0" y="119"/>
                    <a:pt x="0" y="298"/>
                  </a:cubicBezTo>
                  <a:lnTo>
                    <a:pt x="0" y="1882"/>
                  </a:lnTo>
                  <a:cubicBezTo>
                    <a:pt x="0" y="2040"/>
                    <a:pt x="139" y="2159"/>
                    <a:pt x="297" y="2159"/>
                  </a:cubicBezTo>
                  <a:lnTo>
                    <a:pt x="5703" y="2159"/>
                  </a:lnTo>
                  <a:cubicBezTo>
                    <a:pt x="5862" y="2159"/>
                    <a:pt x="6000" y="2040"/>
                    <a:pt x="6000" y="1882"/>
                  </a:cubicBezTo>
                  <a:lnTo>
                    <a:pt x="6000" y="298"/>
                  </a:lnTo>
                  <a:cubicBezTo>
                    <a:pt x="6000" y="119"/>
                    <a:pt x="5862" y="1"/>
                    <a:pt x="5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2" name="Google Shape;782;p45"/>
            <p:cNvSpPr/>
            <p:nvPr/>
          </p:nvSpPr>
          <p:spPr>
            <a:xfrm>
              <a:off x="5132050" y="3705475"/>
              <a:ext cx="290625" cy="547625"/>
            </a:xfrm>
            <a:custGeom>
              <a:avLst/>
              <a:gdLst/>
              <a:ahLst/>
              <a:cxnLst/>
              <a:rect l="l" t="t" r="r" b="b"/>
              <a:pathLst>
                <a:path w="11625" h="21905" extrusionOk="0">
                  <a:moveTo>
                    <a:pt x="5783" y="16122"/>
                  </a:moveTo>
                  <a:lnTo>
                    <a:pt x="5743" y="16142"/>
                  </a:lnTo>
                  <a:lnTo>
                    <a:pt x="5644" y="16181"/>
                  </a:lnTo>
                  <a:lnTo>
                    <a:pt x="5743" y="16122"/>
                  </a:lnTo>
                  <a:close/>
                  <a:moveTo>
                    <a:pt x="8586" y="1"/>
                  </a:moveTo>
                  <a:cubicBezTo>
                    <a:pt x="8550" y="1"/>
                    <a:pt x="8513" y="1"/>
                    <a:pt x="8476" y="3"/>
                  </a:cubicBezTo>
                  <a:cubicBezTo>
                    <a:pt x="6872" y="82"/>
                    <a:pt x="5644" y="1448"/>
                    <a:pt x="5723" y="3032"/>
                  </a:cubicBezTo>
                  <a:cubicBezTo>
                    <a:pt x="5743" y="3864"/>
                    <a:pt x="5763" y="4716"/>
                    <a:pt x="5783" y="5567"/>
                  </a:cubicBezTo>
                  <a:cubicBezTo>
                    <a:pt x="5803" y="6419"/>
                    <a:pt x="5803" y="7270"/>
                    <a:pt x="5803" y="8102"/>
                  </a:cubicBezTo>
                  <a:cubicBezTo>
                    <a:pt x="5803" y="8538"/>
                    <a:pt x="5803" y="8953"/>
                    <a:pt x="5783" y="9369"/>
                  </a:cubicBezTo>
                  <a:cubicBezTo>
                    <a:pt x="5763" y="9805"/>
                    <a:pt x="5763" y="10221"/>
                    <a:pt x="5743" y="10637"/>
                  </a:cubicBezTo>
                  <a:cubicBezTo>
                    <a:pt x="5743" y="11052"/>
                    <a:pt x="5723" y="11468"/>
                    <a:pt x="5704" y="11884"/>
                  </a:cubicBezTo>
                  <a:cubicBezTo>
                    <a:pt x="5664" y="12280"/>
                    <a:pt x="5644" y="12696"/>
                    <a:pt x="5624" y="13112"/>
                  </a:cubicBezTo>
                  <a:cubicBezTo>
                    <a:pt x="5565" y="13924"/>
                    <a:pt x="5466" y="14716"/>
                    <a:pt x="5347" y="15429"/>
                  </a:cubicBezTo>
                  <a:cubicBezTo>
                    <a:pt x="5288" y="15765"/>
                    <a:pt x="5228" y="16082"/>
                    <a:pt x="5129" y="16399"/>
                  </a:cubicBezTo>
                  <a:lnTo>
                    <a:pt x="4971" y="16399"/>
                  </a:lnTo>
                  <a:lnTo>
                    <a:pt x="4852" y="16419"/>
                  </a:lnTo>
                  <a:lnTo>
                    <a:pt x="4694" y="16439"/>
                  </a:lnTo>
                  <a:lnTo>
                    <a:pt x="4040" y="16518"/>
                  </a:lnTo>
                  <a:lnTo>
                    <a:pt x="3684" y="16577"/>
                  </a:lnTo>
                  <a:lnTo>
                    <a:pt x="3327" y="16617"/>
                  </a:lnTo>
                  <a:cubicBezTo>
                    <a:pt x="2832" y="16716"/>
                    <a:pt x="2357" y="16815"/>
                    <a:pt x="1902" y="16934"/>
                  </a:cubicBezTo>
                  <a:cubicBezTo>
                    <a:pt x="793" y="17231"/>
                    <a:pt x="1" y="18241"/>
                    <a:pt x="20" y="19389"/>
                  </a:cubicBezTo>
                  <a:cubicBezTo>
                    <a:pt x="40" y="20783"/>
                    <a:pt x="1169" y="21904"/>
                    <a:pt x="2539" y="21904"/>
                  </a:cubicBezTo>
                  <a:cubicBezTo>
                    <a:pt x="2551" y="21904"/>
                    <a:pt x="2563" y="21904"/>
                    <a:pt x="2575" y="21904"/>
                  </a:cubicBezTo>
                  <a:lnTo>
                    <a:pt x="2674" y="21904"/>
                  </a:lnTo>
                  <a:cubicBezTo>
                    <a:pt x="3070" y="21904"/>
                    <a:pt x="3466" y="21884"/>
                    <a:pt x="3842" y="21884"/>
                  </a:cubicBezTo>
                  <a:lnTo>
                    <a:pt x="5902" y="21884"/>
                  </a:lnTo>
                  <a:lnTo>
                    <a:pt x="6159" y="21845"/>
                  </a:lnTo>
                  <a:lnTo>
                    <a:pt x="6397" y="21825"/>
                  </a:lnTo>
                  <a:lnTo>
                    <a:pt x="6535" y="21785"/>
                  </a:lnTo>
                  <a:lnTo>
                    <a:pt x="6654" y="21766"/>
                  </a:lnTo>
                  <a:cubicBezTo>
                    <a:pt x="6753" y="21746"/>
                    <a:pt x="6832" y="21726"/>
                    <a:pt x="6912" y="21706"/>
                  </a:cubicBezTo>
                  <a:cubicBezTo>
                    <a:pt x="7070" y="21667"/>
                    <a:pt x="7248" y="21627"/>
                    <a:pt x="7407" y="21568"/>
                  </a:cubicBezTo>
                  <a:lnTo>
                    <a:pt x="7644" y="21488"/>
                  </a:lnTo>
                  <a:lnTo>
                    <a:pt x="7862" y="21409"/>
                  </a:lnTo>
                  <a:lnTo>
                    <a:pt x="7961" y="21370"/>
                  </a:lnTo>
                  <a:lnTo>
                    <a:pt x="7981" y="21370"/>
                  </a:lnTo>
                  <a:lnTo>
                    <a:pt x="8060" y="21330"/>
                  </a:lnTo>
                  <a:lnTo>
                    <a:pt x="8238" y="21251"/>
                  </a:lnTo>
                  <a:cubicBezTo>
                    <a:pt x="8456" y="21152"/>
                    <a:pt x="8634" y="21013"/>
                    <a:pt x="8832" y="20875"/>
                  </a:cubicBezTo>
                  <a:lnTo>
                    <a:pt x="8951" y="20775"/>
                  </a:lnTo>
                  <a:cubicBezTo>
                    <a:pt x="8991" y="20756"/>
                    <a:pt x="9011" y="20716"/>
                    <a:pt x="9050" y="20676"/>
                  </a:cubicBezTo>
                  <a:cubicBezTo>
                    <a:pt x="9129" y="20617"/>
                    <a:pt x="9189" y="20558"/>
                    <a:pt x="9248" y="20498"/>
                  </a:cubicBezTo>
                  <a:cubicBezTo>
                    <a:pt x="9367" y="20379"/>
                    <a:pt x="9466" y="20241"/>
                    <a:pt x="9545" y="20142"/>
                  </a:cubicBezTo>
                  <a:cubicBezTo>
                    <a:pt x="9704" y="19944"/>
                    <a:pt x="9842" y="19746"/>
                    <a:pt x="9961" y="19528"/>
                  </a:cubicBezTo>
                  <a:cubicBezTo>
                    <a:pt x="10060" y="19330"/>
                    <a:pt x="10159" y="19152"/>
                    <a:pt x="10219" y="18993"/>
                  </a:cubicBezTo>
                  <a:cubicBezTo>
                    <a:pt x="10278" y="18855"/>
                    <a:pt x="10337" y="18736"/>
                    <a:pt x="10377" y="18637"/>
                  </a:cubicBezTo>
                  <a:cubicBezTo>
                    <a:pt x="10456" y="18439"/>
                    <a:pt x="10516" y="18241"/>
                    <a:pt x="10575" y="18063"/>
                  </a:cubicBezTo>
                  <a:cubicBezTo>
                    <a:pt x="10733" y="17548"/>
                    <a:pt x="10872" y="17013"/>
                    <a:pt x="10971" y="16478"/>
                  </a:cubicBezTo>
                  <a:cubicBezTo>
                    <a:pt x="11070" y="15983"/>
                    <a:pt x="11149" y="15488"/>
                    <a:pt x="11209" y="15033"/>
                  </a:cubicBezTo>
                  <a:cubicBezTo>
                    <a:pt x="11288" y="14558"/>
                    <a:pt x="11328" y="14082"/>
                    <a:pt x="11367" y="13627"/>
                  </a:cubicBezTo>
                  <a:cubicBezTo>
                    <a:pt x="11466" y="12696"/>
                    <a:pt x="11526" y="11765"/>
                    <a:pt x="11565" y="10874"/>
                  </a:cubicBezTo>
                  <a:cubicBezTo>
                    <a:pt x="11585" y="10419"/>
                    <a:pt x="11585" y="9963"/>
                    <a:pt x="11605" y="9508"/>
                  </a:cubicBezTo>
                  <a:cubicBezTo>
                    <a:pt x="11625" y="9052"/>
                    <a:pt x="11625" y="8597"/>
                    <a:pt x="11625" y="8161"/>
                  </a:cubicBezTo>
                  <a:cubicBezTo>
                    <a:pt x="11625" y="7250"/>
                    <a:pt x="11625" y="6359"/>
                    <a:pt x="11605" y="5468"/>
                  </a:cubicBezTo>
                  <a:cubicBezTo>
                    <a:pt x="11585" y="4557"/>
                    <a:pt x="11545" y="3666"/>
                    <a:pt x="11506" y="2755"/>
                  </a:cubicBezTo>
                  <a:cubicBezTo>
                    <a:pt x="11428" y="1208"/>
                    <a:pt x="10123" y="1"/>
                    <a:pt x="85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3" name="Google Shape;783;p45"/>
            <p:cNvSpPr/>
            <p:nvPr/>
          </p:nvSpPr>
          <p:spPr>
            <a:xfrm>
              <a:off x="5331075" y="4169900"/>
              <a:ext cx="60425" cy="68350"/>
            </a:xfrm>
            <a:custGeom>
              <a:avLst/>
              <a:gdLst/>
              <a:ahLst/>
              <a:cxnLst/>
              <a:rect l="l" t="t" r="r" b="b"/>
              <a:pathLst>
                <a:path w="2417" h="2734" extrusionOk="0">
                  <a:moveTo>
                    <a:pt x="2416" y="0"/>
                  </a:moveTo>
                  <a:lnTo>
                    <a:pt x="2416" y="0"/>
                  </a:lnTo>
                  <a:cubicBezTo>
                    <a:pt x="1604" y="317"/>
                    <a:pt x="238" y="1090"/>
                    <a:pt x="0" y="2733"/>
                  </a:cubicBezTo>
                  <a:lnTo>
                    <a:pt x="20" y="2733"/>
                  </a:lnTo>
                  <a:lnTo>
                    <a:pt x="99" y="2694"/>
                  </a:lnTo>
                  <a:lnTo>
                    <a:pt x="277" y="2614"/>
                  </a:lnTo>
                  <a:cubicBezTo>
                    <a:pt x="495" y="2515"/>
                    <a:pt x="673" y="2377"/>
                    <a:pt x="871" y="2238"/>
                  </a:cubicBezTo>
                  <a:lnTo>
                    <a:pt x="990" y="2139"/>
                  </a:lnTo>
                  <a:cubicBezTo>
                    <a:pt x="1030" y="2119"/>
                    <a:pt x="1050" y="2080"/>
                    <a:pt x="1089" y="2060"/>
                  </a:cubicBezTo>
                  <a:cubicBezTo>
                    <a:pt x="1168" y="1981"/>
                    <a:pt x="1228" y="1921"/>
                    <a:pt x="1287" y="1862"/>
                  </a:cubicBezTo>
                  <a:cubicBezTo>
                    <a:pt x="1406" y="1743"/>
                    <a:pt x="1505" y="1624"/>
                    <a:pt x="1584" y="1505"/>
                  </a:cubicBezTo>
                  <a:cubicBezTo>
                    <a:pt x="1743" y="1307"/>
                    <a:pt x="1881" y="1109"/>
                    <a:pt x="2000" y="892"/>
                  </a:cubicBezTo>
                  <a:cubicBezTo>
                    <a:pt x="2099" y="694"/>
                    <a:pt x="2198" y="515"/>
                    <a:pt x="2258" y="357"/>
                  </a:cubicBezTo>
                  <a:cubicBezTo>
                    <a:pt x="2317" y="238"/>
                    <a:pt x="2376" y="119"/>
                    <a:pt x="2416" y="0"/>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4" name="Google Shape;784;p45"/>
            <p:cNvSpPr/>
            <p:nvPr/>
          </p:nvSpPr>
          <p:spPr>
            <a:xfrm>
              <a:off x="5274625" y="3860875"/>
              <a:ext cx="30725" cy="248650"/>
            </a:xfrm>
            <a:custGeom>
              <a:avLst/>
              <a:gdLst/>
              <a:ahLst/>
              <a:cxnLst/>
              <a:rect l="l" t="t" r="r" b="b"/>
              <a:pathLst>
                <a:path w="1229" h="9946" extrusionOk="0">
                  <a:moveTo>
                    <a:pt x="717" y="1"/>
                  </a:moveTo>
                  <a:cubicBezTo>
                    <a:pt x="710" y="1"/>
                    <a:pt x="702" y="2"/>
                    <a:pt x="694" y="5"/>
                  </a:cubicBezTo>
                  <a:cubicBezTo>
                    <a:pt x="615" y="5"/>
                    <a:pt x="575" y="64"/>
                    <a:pt x="575" y="123"/>
                  </a:cubicBezTo>
                  <a:cubicBezTo>
                    <a:pt x="575" y="183"/>
                    <a:pt x="991" y="7074"/>
                    <a:pt x="40" y="9787"/>
                  </a:cubicBezTo>
                  <a:cubicBezTo>
                    <a:pt x="1" y="9847"/>
                    <a:pt x="40" y="9926"/>
                    <a:pt x="100" y="9946"/>
                  </a:cubicBezTo>
                  <a:lnTo>
                    <a:pt x="139" y="9946"/>
                  </a:lnTo>
                  <a:cubicBezTo>
                    <a:pt x="199" y="9946"/>
                    <a:pt x="238" y="9906"/>
                    <a:pt x="258" y="9866"/>
                  </a:cubicBezTo>
                  <a:cubicBezTo>
                    <a:pt x="1228" y="7114"/>
                    <a:pt x="832" y="401"/>
                    <a:pt x="813" y="104"/>
                  </a:cubicBezTo>
                  <a:cubicBezTo>
                    <a:pt x="813" y="52"/>
                    <a:pt x="768" y="1"/>
                    <a:pt x="717"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5" name="Google Shape;785;p45"/>
            <p:cNvSpPr/>
            <p:nvPr/>
          </p:nvSpPr>
          <p:spPr>
            <a:xfrm>
              <a:off x="5267200" y="4106025"/>
              <a:ext cx="72800" cy="22300"/>
            </a:xfrm>
            <a:custGeom>
              <a:avLst/>
              <a:gdLst/>
              <a:ahLst/>
              <a:cxnLst/>
              <a:rect l="l" t="t" r="r" b="b"/>
              <a:pathLst>
                <a:path w="2912" h="892" extrusionOk="0">
                  <a:moveTo>
                    <a:pt x="119" y="1"/>
                  </a:moveTo>
                  <a:cubicBezTo>
                    <a:pt x="60" y="1"/>
                    <a:pt x="1" y="41"/>
                    <a:pt x="1" y="120"/>
                  </a:cubicBezTo>
                  <a:cubicBezTo>
                    <a:pt x="1" y="179"/>
                    <a:pt x="60" y="219"/>
                    <a:pt x="119" y="239"/>
                  </a:cubicBezTo>
                  <a:cubicBezTo>
                    <a:pt x="1288" y="258"/>
                    <a:pt x="2694" y="872"/>
                    <a:pt x="2694" y="872"/>
                  </a:cubicBezTo>
                  <a:lnTo>
                    <a:pt x="2753" y="872"/>
                  </a:lnTo>
                  <a:lnTo>
                    <a:pt x="2733" y="892"/>
                  </a:lnTo>
                  <a:cubicBezTo>
                    <a:pt x="2872" y="892"/>
                    <a:pt x="2912" y="714"/>
                    <a:pt x="2793" y="654"/>
                  </a:cubicBezTo>
                  <a:cubicBezTo>
                    <a:pt x="2733" y="635"/>
                    <a:pt x="1347" y="21"/>
                    <a:pt x="119"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6" name="Google Shape;786;p45"/>
            <p:cNvSpPr/>
            <p:nvPr/>
          </p:nvSpPr>
          <p:spPr>
            <a:xfrm>
              <a:off x="5286025" y="4093400"/>
              <a:ext cx="31775" cy="20075"/>
            </a:xfrm>
            <a:custGeom>
              <a:avLst/>
              <a:gdLst/>
              <a:ahLst/>
              <a:cxnLst/>
              <a:rect l="l" t="t" r="r" b="b"/>
              <a:pathLst>
                <a:path w="1271" h="803" extrusionOk="0">
                  <a:moveTo>
                    <a:pt x="1116" y="1"/>
                  </a:moveTo>
                  <a:cubicBezTo>
                    <a:pt x="1101" y="1"/>
                    <a:pt x="1086" y="4"/>
                    <a:pt x="1069" y="11"/>
                  </a:cubicBezTo>
                  <a:cubicBezTo>
                    <a:pt x="693" y="149"/>
                    <a:pt x="357" y="347"/>
                    <a:pt x="40" y="605"/>
                  </a:cubicBezTo>
                  <a:cubicBezTo>
                    <a:pt x="0" y="645"/>
                    <a:pt x="0" y="724"/>
                    <a:pt x="40" y="783"/>
                  </a:cubicBezTo>
                  <a:cubicBezTo>
                    <a:pt x="79" y="803"/>
                    <a:pt x="99" y="803"/>
                    <a:pt x="139" y="803"/>
                  </a:cubicBezTo>
                  <a:cubicBezTo>
                    <a:pt x="159" y="803"/>
                    <a:pt x="198" y="803"/>
                    <a:pt x="218" y="763"/>
                  </a:cubicBezTo>
                  <a:cubicBezTo>
                    <a:pt x="495" y="546"/>
                    <a:pt x="812" y="367"/>
                    <a:pt x="1149" y="229"/>
                  </a:cubicBezTo>
                  <a:cubicBezTo>
                    <a:pt x="1271" y="176"/>
                    <a:pt x="1224" y="1"/>
                    <a:pt x="1116" y="1"/>
                  </a:cubicBezTo>
                  <a:close/>
                </a:path>
              </a:pathLst>
            </a:custGeom>
            <a:solidFill>
              <a:srgbClr val="772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7" name="Google Shape;787;p45"/>
            <p:cNvSpPr/>
            <p:nvPr/>
          </p:nvSpPr>
          <p:spPr>
            <a:xfrm>
              <a:off x="5039975" y="4135325"/>
              <a:ext cx="212900" cy="178475"/>
            </a:xfrm>
            <a:custGeom>
              <a:avLst/>
              <a:gdLst/>
              <a:ahLst/>
              <a:cxnLst/>
              <a:rect l="l" t="t" r="r" b="b"/>
              <a:pathLst>
                <a:path w="8516" h="7139" extrusionOk="0">
                  <a:moveTo>
                    <a:pt x="5957" y="0"/>
                  </a:moveTo>
                  <a:cubicBezTo>
                    <a:pt x="5557" y="0"/>
                    <a:pt x="5155" y="103"/>
                    <a:pt x="4792" y="314"/>
                  </a:cubicBezTo>
                  <a:cubicBezTo>
                    <a:pt x="3763" y="829"/>
                    <a:pt x="2812" y="1502"/>
                    <a:pt x="1941" y="2275"/>
                  </a:cubicBezTo>
                  <a:cubicBezTo>
                    <a:pt x="654" y="3522"/>
                    <a:pt x="0" y="5562"/>
                    <a:pt x="456" y="5859"/>
                  </a:cubicBezTo>
                  <a:cubicBezTo>
                    <a:pt x="486" y="5879"/>
                    <a:pt x="516" y="5888"/>
                    <a:pt x="546" y="5888"/>
                  </a:cubicBezTo>
                  <a:cubicBezTo>
                    <a:pt x="958" y="5888"/>
                    <a:pt x="1302" y="4070"/>
                    <a:pt x="2060" y="3700"/>
                  </a:cubicBezTo>
                  <a:lnTo>
                    <a:pt x="2060" y="3700"/>
                  </a:lnTo>
                  <a:cubicBezTo>
                    <a:pt x="2060" y="3701"/>
                    <a:pt x="416" y="6096"/>
                    <a:pt x="773" y="6631"/>
                  </a:cubicBezTo>
                  <a:cubicBezTo>
                    <a:pt x="813" y="6690"/>
                    <a:pt x="856" y="6717"/>
                    <a:pt x="903" y="6717"/>
                  </a:cubicBezTo>
                  <a:cubicBezTo>
                    <a:pt x="1298" y="6717"/>
                    <a:pt x="1930" y="4832"/>
                    <a:pt x="2674" y="4354"/>
                  </a:cubicBezTo>
                  <a:lnTo>
                    <a:pt x="2674" y="4354"/>
                  </a:lnTo>
                  <a:cubicBezTo>
                    <a:pt x="2673" y="4354"/>
                    <a:pt x="1228" y="6710"/>
                    <a:pt x="1565" y="6908"/>
                  </a:cubicBezTo>
                  <a:cubicBezTo>
                    <a:pt x="1612" y="6935"/>
                    <a:pt x="1658" y="6947"/>
                    <a:pt x="1703" y="6947"/>
                  </a:cubicBezTo>
                  <a:cubicBezTo>
                    <a:pt x="2163" y="6947"/>
                    <a:pt x="2511" y="5658"/>
                    <a:pt x="3287" y="5225"/>
                  </a:cubicBezTo>
                  <a:lnTo>
                    <a:pt x="3287" y="5225"/>
                  </a:lnTo>
                  <a:cubicBezTo>
                    <a:pt x="3287" y="5225"/>
                    <a:pt x="2179" y="6750"/>
                    <a:pt x="2515" y="7106"/>
                  </a:cubicBezTo>
                  <a:cubicBezTo>
                    <a:pt x="2538" y="7128"/>
                    <a:pt x="2565" y="7139"/>
                    <a:pt x="2596" y="7139"/>
                  </a:cubicBezTo>
                  <a:cubicBezTo>
                    <a:pt x="3029" y="7139"/>
                    <a:pt x="4153" y="5027"/>
                    <a:pt x="5208" y="4750"/>
                  </a:cubicBezTo>
                  <a:cubicBezTo>
                    <a:pt x="6317" y="4473"/>
                    <a:pt x="7288" y="4374"/>
                    <a:pt x="7842" y="3482"/>
                  </a:cubicBezTo>
                  <a:cubicBezTo>
                    <a:pt x="8218" y="2809"/>
                    <a:pt x="8515" y="1463"/>
                    <a:pt x="7466" y="552"/>
                  </a:cubicBezTo>
                  <a:cubicBezTo>
                    <a:pt x="7034" y="188"/>
                    <a:pt x="6497" y="0"/>
                    <a:pt x="5957" y="0"/>
                  </a:cubicBez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sp>
          <p:nvSpPr>
            <p:cNvPr id="788" name="Google Shape;788;p45"/>
            <p:cNvSpPr/>
            <p:nvPr/>
          </p:nvSpPr>
          <p:spPr>
            <a:xfrm>
              <a:off x="5086500" y="4138225"/>
              <a:ext cx="89150" cy="72300"/>
            </a:xfrm>
            <a:custGeom>
              <a:avLst/>
              <a:gdLst/>
              <a:ahLst/>
              <a:cxnLst/>
              <a:rect l="l" t="t" r="r" b="b"/>
              <a:pathLst>
                <a:path w="3566" h="2892" extrusionOk="0">
                  <a:moveTo>
                    <a:pt x="3565" y="0"/>
                  </a:moveTo>
                  <a:cubicBezTo>
                    <a:pt x="3565" y="0"/>
                    <a:pt x="714" y="693"/>
                    <a:pt x="377" y="1584"/>
                  </a:cubicBezTo>
                  <a:cubicBezTo>
                    <a:pt x="179" y="2000"/>
                    <a:pt x="60" y="2436"/>
                    <a:pt x="1" y="2891"/>
                  </a:cubicBezTo>
                  <a:lnTo>
                    <a:pt x="3565" y="0"/>
                  </a:lnTo>
                  <a:close/>
                </a:path>
              </a:pathLst>
            </a:custGeom>
            <a:solidFill>
              <a:srgbClr val="E38C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119231637"/>
      </p:ext>
    </p:extLst>
  </p:cSld>
  <p:clrMapOvr>
    <a:masterClrMapping/>
  </p:clrMapOvr>
</p:sld>
</file>

<file path=ppt/theme/theme1.xml><?xml version="1.0" encoding="utf-8"?>
<a:theme xmlns:a="http://schemas.openxmlformats.org/drawingml/2006/main" name="International Day Of People With Disabilities by Slidesgo">
  <a:themeElements>
    <a:clrScheme name="Simple Light">
      <a:dk1>
        <a:srgbClr val="5E142A"/>
      </a:dk1>
      <a:lt1>
        <a:srgbClr val="FFF0E0"/>
      </a:lt1>
      <a:dk2>
        <a:srgbClr val="DB8225"/>
      </a:dk2>
      <a:lt2>
        <a:srgbClr val="FFF0E0"/>
      </a:lt2>
      <a:accent1>
        <a:srgbClr val="FFFFFF"/>
      </a:accent1>
      <a:accent2>
        <a:srgbClr val="F28820"/>
      </a:accent2>
      <a:accent3>
        <a:srgbClr val="B04F26"/>
      </a:accent3>
      <a:accent4>
        <a:srgbClr val="FFC822"/>
      </a:accent4>
      <a:accent5>
        <a:srgbClr val="D03934"/>
      </a:accent5>
      <a:accent6>
        <a:srgbClr val="F8B931"/>
      </a:accent6>
      <a:hlink>
        <a:srgbClr val="DB82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401</TotalTime>
  <Words>875</Words>
  <Application>Microsoft Office PowerPoint</Application>
  <PresentationFormat>On-screen Show (16:9)</PresentationFormat>
  <Paragraphs>120</Paragraphs>
  <Slides>34</Slides>
  <Notes>34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Open Sans</vt:lpstr>
      <vt:lpstr>Calibri</vt:lpstr>
      <vt:lpstr>Bebas Neue</vt:lpstr>
      <vt:lpstr>Roboto</vt:lpstr>
      <vt:lpstr>Arial</vt:lpstr>
      <vt:lpstr>International Day Of People With Disabilities by Slidesgo</vt:lpstr>
      <vt:lpstr>Ηλεκτρονική φόρμα καταγραφής αναγκών Φοιτητών με Αναπηρία (ΦμεΑ) στην τριτοβάθμια εκπαίδευση</vt:lpstr>
      <vt:lpstr>AGENDA</vt:lpstr>
      <vt:lpstr>Ορισμοί</vt:lpstr>
      <vt:lpstr>01. Άτομα με ειδικές ανάγκες</vt:lpstr>
      <vt:lpstr>01. Άτομα με ειδικές εκπαιδευτικές ανάγκες</vt:lpstr>
      <vt:lpstr>01. Ειδική Αγωγή</vt:lpstr>
      <vt:lpstr>01. Ειδική Εκπαίδευση</vt:lpstr>
      <vt:lpstr>ΦμεΑ</vt:lpstr>
      <vt:lpstr>02. Φοιτητές με ειδικές εκπαιδευτικές ανάγκες</vt:lpstr>
      <vt:lpstr>02. Ειδική αγωγή και εκπαίδευση στο πανεπιστήμιο</vt:lpstr>
      <vt:lpstr>02. Ειδική αγωγή και εκπαίδευση στο πανεπιστήμιο</vt:lpstr>
      <vt:lpstr>Η Εφαρμογή</vt:lpstr>
      <vt:lpstr>03. Σκοπός</vt:lpstr>
      <vt:lpstr>03. Στόχος</vt:lpstr>
      <vt:lpstr>03. Εργαλεία ανάπτυξης</vt:lpstr>
      <vt:lpstr>03. Εργαλεία ανάπτυξης</vt:lpstr>
      <vt:lpstr>03. Εργαλεία ανάπτυξης</vt:lpstr>
      <vt:lpstr>03. Εργαλεία ανάπτυξης</vt:lpstr>
      <vt:lpstr>03. Αρχιτεκτονική</vt:lpstr>
      <vt:lpstr>03. Αρχιτεκτονική</vt:lpstr>
      <vt:lpstr>03. Βάση Δεδομένων</vt:lpstr>
      <vt:lpstr>03. Παρουσίαση</vt:lpstr>
      <vt:lpstr>03. Παρουσίαση</vt:lpstr>
      <vt:lpstr>03. Παρουσίαση</vt:lpstr>
      <vt:lpstr>03. Παρουσίαση – Η Φόρμα</vt:lpstr>
      <vt:lpstr>03. Παρουσίαση – Η Φόρμα</vt:lpstr>
      <vt:lpstr>03. Παρουσίαση – Η Φόρμα</vt:lpstr>
      <vt:lpstr>03. Παρουσίαση – Η Φόρμα</vt:lpstr>
      <vt:lpstr>03. Παρουσίαση – Η Φόρμα</vt:lpstr>
      <vt:lpstr>Επίλογος</vt:lpstr>
      <vt:lpstr>04. Προβλήματα</vt:lpstr>
      <vt:lpstr>04. Βελτιώσεις</vt:lpstr>
      <vt:lpstr>Ερωτήσεις;</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Ηλεκτρονική φόρμα καταγραφής αναγκών Φοιτητών με Αναπηρία (ΦμεΑ) στην τριτοβάθμια εκπαίδευση</dc:title>
  <dc:creator>Παναγιώτης Κωνσταντέλλος</dc:creator>
  <cp:lastModifiedBy>ΠΑΝΑΓΙΩΤΗΣ ΚΩΝΣΤΑΝΤΕΛΛΟΣ</cp:lastModifiedBy>
  <cp:revision>20</cp:revision>
  <dcterms:modified xsi:type="dcterms:W3CDTF">2021-07-14T20:30:21Z</dcterms:modified>
</cp:coreProperties>
</file>